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39.xml" ContentType="application/vnd.openxmlformats-officedocument.presentationml.slideLayout+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46.xml" ContentType="application/vnd.openxmlformats-officedocument.presentationml.slideLayout+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53.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42.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47.xml" ContentType="application/vnd.openxmlformats-officedocument.presentationml.slideLayout+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Override PartName="/ppt/slideLayouts/slideLayout43.xml" ContentType="application/vnd.openxmlformats-officedocument.presentationml.slideLayout+xml"/>
  <Default Extension="jpeg" ContentType="image/jpeg"/>
  <Override PartName="/ppt/notesSlides/notesSlide17.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50.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Masters/slideMaster1.xml" ContentType="application/vnd.openxmlformats-officedocument.presentationml.slideMaster+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 id="2147483677" r:id="rId2"/>
    <p:sldMasterId id="2147483697" r:id="rId3"/>
  </p:sldMasterIdLst>
  <p:notesMasterIdLst>
    <p:notesMasterId r:id="rId27"/>
  </p:notesMasterIdLst>
  <p:sldIdLst>
    <p:sldId id="256" r:id="rId4"/>
    <p:sldId id="257" r:id="rId5"/>
    <p:sldId id="258" r:id="rId6"/>
    <p:sldId id="302" r:id="rId7"/>
    <p:sldId id="303" r:id="rId8"/>
    <p:sldId id="264" r:id="rId9"/>
    <p:sldId id="260" r:id="rId10"/>
    <p:sldId id="304" r:id="rId11"/>
    <p:sldId id="259" r:id="rId12"/>
    <p:sldId id="306" r:id="rId13"/>
    <p:sldId id="307" r:id="rId14"/>
    <p:sldId id="262" r:id="rId15"/>
    <p:sldId id="261" r:id="rId16"/>
    <p:sldId id="267" r:id="rId17"/>
    <p:sldId id="311" r:id="rId18"/>
    <p:sldId id="314" r:id="rId19"/>
    <p:sldId id="308" r:id="rId20"/>
    <p:sldId id="309" r:id="rId21"/>
    <p:sldId id="310" r:id="rId22"/>
    <p:sldId id="263" r:id="rId23"/>
    <p:sldId id="312" r:id="rId24"/>
    <p:sldId id="313" r:id="rId25"/>
    <p:sldId id="283" r:id="rId26"/>
  </p:sldIdLst>
  <p:sldSz cx="9144000" cy="5143500" type="screen16x9"/>
  <p:notesSz cx="6858000" cy="9144000"/>
  <p:embeddedFontLst>
    <p:embeddedFont>
      <p:font typeface="Englebert" charset="0"/>
      <p:regular r:id="rId28"/>
    </p:embeddedFont>
    <p:embeddedFont>
      <p:font typeface="Zilla Slab Light" charset="0"/>
      <p:bold r:id="rId29"/>
      <p:boldItalic r:id="rId30"/>
    </p:embeddedFont>
    <p:embeddedFont>
      <p:font typeface="Unica One" charset="0"/>
      <p:regular r:id="rId31"/>
    </p:embeddedFont>
    <p:embeddedFont>
      <p:font typeface="Roboto Slab Light" charset="0"/>
      <p:regular r:id="rId32"/>
      <p:bold r:id="rId33"/>
    </p:embeddedFont>
    <p:embeddedFont>
      <p:font typeface="Scope One" charset="0"/>
      <p:regular r:id="rId34"/>
    </p:embeddedFont>
    <p:embeddedFont>
      <p:font typeface="Impact" pitchFamily="34" charset="0"/>
      <p:regular r:id="rId35"/>
    </p:embeddedFont>
    <p:embeddedFont>
      <p:font typeface="Verdana" pitchFamily="34" charset="0"/>
      <p:regular r:id="rId36"/>
      <p:bold r:id="rId37"/>
      <p:italic r:id="rId38"/>
      <p:boldItalic r:id="rId39"/>
    </p:embeddedFont>
    <p:embeddedFont>
      <p:font typeface="Staatliches" charset="0"/>
      <p:regular r:id="rId40"/>
    </p:embeddedFont>
    <p:embeddedFont>
      <p:font typeface="Dosis ExtraLight" charset="0"/>
      <p:regular r:id="rId41"/>
      <p:bold r:id="rId42"/>
    </p:embeddedFont>
    <p:embeddedFont>
      <p:font typeface="Oswald Regular" charset="0"/>
      <p:regular r:id="rId43"/>
      <p:bold r:id="rId44"/>
    </p:embeddedFont>
    <p:embeddedFont>
      <p:font typeface="Fira Sans Extra Condensed Medium" charset="0"/>
      <p:regular r:id="rId45"/>
      <p:bold r:id="rId46"/>
      <p:italic r:id="rId47"/>
      <p:boldItalic r:id="rId48"/>
    </p:embeddedFont>
    <p:embeddedFont>
      <p:font typeface="Calibri" pitchFamily="34" charset="0"/>
      <p:regular r:id="rId49"/>
      <p:bold r:id="rId50"/>
      <p:italic r:id="rId51"/>
      <p:boldItalic r:id="rId52"/>
    </p:embeddedFont>
    <p:embeddedFont>
      <p:font typeface="Josefin Sans" charset="0"/>
      <p:regular r:id="rId53"/>
      <p:bold r:id="rId54"/>
      <p:italic r:id="rId55"/>
      <p:boldItalic r:id="rId56"/>
    </p:embeddedFont>
    <p:embeddedFont>
      <p:font typeface="Fira Sans Condensed ExtraLight" charset="0"/>
      <p:regular r:id="rId57"/>
      <p:bold r:id="rId58"/>
      <p:italic r:id="rId59"/>
      <p:boldItalic r:id="rId60"/>
    </p:embeddedFont>
    <p:embeddedFont>
      <p:font typeface="Abel" charset="0"/>
      <p:regular r:id="rId61"/>
    </p:embeddedFont>
    <p:embeddedFont>
      <p:font typeface="Squada One" charset="0"/>
      <p:regular r:id="rId62"/>
    </p:embeddedFont>
    <p:embeddedFont>
      <p:font typeface="Dosis" charset="0"/>
      <p:regular r:id="rId63"/>
      <p:bold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660"/>
  </p:normalViewPr>
  <p:slideViewPr>
    <p:cSldViewPr snapToGrid="0">
      <p:cViewPr>
        <p:scale>
          <a:sx n="100" d="100"/>
          <a:sy n="100" d="100"/>
        </p:scale>
        <p:origin x="-1944" y="-852"/>
      </p:cViewPr>
      <p:guideLst>
        <p:guide orient="horz"/>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font" Target="fonts/font12.fntdata"/><Relationship Id="rId21" Type="http://schemas.openxmlformats.org/officeDocument/2006/relationships/slide" Target="slides/slide18.xml"/><Relationship Id="rId34" Type="http://schemas.openxmlformats.org/officeDocument/2006/relationships/font" Target="fonts/font7.fntdata"/><Relationship Id="rId42" Type="http://schemas.openxmlformats.org/officeDocument/2006/relationships/font" Target="fonts/font15.fntdata"/><Relationship Id="rId47" Type="http://schemas.openxmlformats.org/officeDocument/2006/relationships/font" Target="fonts/font20.fntdata"/><Relationship Id="rId50" Type="http://schemas.openxmlformats.org/officeDocument/2006/relationships/font" Target="fonts/font23.fntdata"/><Relationship Id="rId55" Type="http://schemas.openxmlformats.org/officeDocument/2006/relationships/font" Target="fonts/font28.fntdata"/><Relationship Id="rId63" Type="http://schemas.openxmlformats.org/officeDocument/2006/relationships/font" Target="fonts/font36.fntdata"/><Relationship Id="rId68"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45" Type="http://schemas.openxmlformats.org/officeDocument/2006/relationships/font" Target="fonts/font18.fntdata"/><Relationship Id="rId53" Type="http://schemas.openxmlformats.org/officeDocument/2006/relationships/font" Target="fonts/font26.fntdata"/><Relationship Id="rId58" Type="http://schemas.openxmlformats.org/officeDocument/2006/relationships/font" Target="fonts/font31.fntdata"/><Relationship Id="rId66"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font" Target="fonts/font1.fntdata"/><Relationship Id="rId36" Type="http://schemas.openxmlformats.org/officeDocument/2006/relationships/font" Target="fonts/font9.fntdata"/><Relationship Id="rId49" Type="http://schemas.openxmlformats.org/officeDocument/2006/relationships/font" Target="fonts/font22.fntdata"/><Relationship Id="rId57" Type="http://schemas.openxmlformats.org/officeDocument/2006/relationships/font" Target="fonts/font30.fntdata"/><Relationship Id="rId61" Type="http://schemas.openxmlformats.org/officeDocument/2006/relationships/font" Target="fonts/font34.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4.fntdata"/><Relationship Id="rId44" Type="http://schemas.openxmlformats.org/officeDocument/2006/relationships/font" Target="fonts/font17.fntdata"/><Relationship Id="rId52" Type="http://schemas.openxmlformats.org/officeDocument/2006/relationships/font" Target="fonts/font25.fntdata"/><Relationship Id="rId60" Type="http://schemas.openxmlformats.org/officeDocument/2006/relationships/font" Target="fonts/font33.fntdata"/><Relationship Id="rId6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font" Target="fonts/font16.fntdata"/><Relationship Id="rId48" Type="http://schemas.openxmlformats.org/officeDocument/2006/relationships/font" Target="fonts/font21.fntdata"/><Relationship Id="rId56" Type="http://schemas.openxmlformats.org/officeDocument/2006/relationships/font" Target="fonts/font29.fntdata"/><Relationship Id="rId64" Type="http://schemas.openxmlformats.org/officeDocument/2006/relationships/font" Target="fonts/font37.fntdata"/><Relationship Id="rId8" Type="http://schemas.openxmlformats.org/officeDocument/2006/relationships/slide" Target="slides/slide5.xml"/><Relationship Id="rId51" Type="http://schemas.openxmlformats.org/officeDocument/2006/relationships/font" Target="fonts/font24.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6.fntdata"/><Relationship Id="rId38" Type="http://schemas.openxmlformats.org/officeDocument/2006/relationships/font" Target="fonts/font11.fntdata"/><Relationship Id="rId46" Type="http://schemas.openxmlformats.org/officeDocument/2006/relationships/font" Target="fonts/font19.fntdata"/><Relationship Id="rId59" Type="http://schemas.openxmlformats.org/officeDocument/2006/relationships/font" Target="fonts/font32.fntdata"/><Relationship Id="rId6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font" Target="fonts/font14.fntdata"/><Relationship Id="rId54" Type="http://schemas.openxmlformats.org/officeDocument/2006/relationships/font" Target="fonts/font27.fntdata"/><Relationship Id="rId62" Type="http://schemas.openxmlformats.org/officeDocument/2006/relationships/font" Target="fonts/font3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4dc676206e_1_3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4dc676206e_1_3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8"/>
        <p:cNvGrpSpPr/>
        <p:nvPr/>
      </p:nvGrpSpPr>
      <p:grpSpPr>
        <a:xfrm>
          <a:off x="0" y="0"/>
          <a:ext cx="0" cy="0"/>
          <a:chOff x="0" y="0"/>
          <a:chExt cx="0" cy="0"/>
        </a:xfrm>
      </p:grpSpPr>
      <p:sp>
        <p:nvSpPr>
          <p:cNvPr id="2709" name="Google Shape;2709;g4dc676206e_1_3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0" name="Google Shape;2710;g4dc676206e_1_3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5540b6adc3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5540b6adc3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5540b6adc3_2_4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5540b6adc3_2_4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g4dfce81f19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0" name="Google Shape;750;g4dfce81f19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540b6adc3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540b6adc3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5540b6adc3_2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5540b6adc3_2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4dfce81f19_0_1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4dfce81f19_0_1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4d0e54301_1_6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4d0e54301_1_6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5"/>
        <p:cNvGrpSpPr/>
        <p:nvPr/>
      </p:nvGrpSpPr>
      <p:grpSpPr>
        <a:xfrm>
          <a:off x="0" y="0"/>
          <a:ext cx="0" cy="0"/>
          <a:chOff x="0" y="0"/>
          <a:chExt cx="0" cy="0"/>
        </a:xfrm>
      </p:grpSpPr>
      <p:sp>
        <p:nvSpPr>
          <p:cNvPr id="2546" name="Google Shape;2546;g4dc676206e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7" name="Google Shape;2547;g4dc676206e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2"/>
        <p:cNvGrpSpPr/>
        <p:nvPr/>
      </p:nvGrpSpPr>
      <p:grpSpPr>
        <a:xfrm>
          <a:off x="0" y="0"/>
          <a:ext cx="0" cy="0"/>
          <a:chOff x="0" y="0"/>
          <a:chExt cx="0" cy="0"/>
        </a:xfrm>
      </p:grpSpPr>
      <p:sp>
        <p:nvSpPr>
          <p:cNvPr id="2623" name="Google Shape;2623;g4dc676206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4" name="Google Shape;2624;g4dc676206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5540b6adc3_2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5540b6adc3_2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5540b6adc3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5540b6adc3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5540b6adc3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5540b6adc3_2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5540b6adc3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5540b6adc3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3.xml"/><Relationship Id="rId4" Type="http://schemas.openxmlformats.org/officeDocument/2006/relationships/hyperlink" Target="http://bit.ly/2TtBDfr" TargetMode="Externa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IG TITTLE OPENING" type="title">
  <p:cSld name="TITLE">
    <p:bg>
      <p:bgPr>
        <a:solidFill>
          <a:srgbClr val="AFA8D0"/>
        </a:solidFill>
        <a:effectLst/>
      </p:bgPr>
    </p:bg>
    <p:spTree>
      <p:nvGrpSpPr>
        <p:cNvPr id="1" name="Shape 9"/>
        <p:cNvGrpSpPr/>
        <p:nvPr/>
      </p:nvGrpSpPr>
      <p:grpSpPr>
        <a:xfrm>
          <a:off x="0" y="0"/>
          <a:ext cx="0" cy="0"/>
          <a:chOff x="0" y="0"/>
          <a:chExt cx="0" cy="0"/>
        </a:xfrm>
      </p:grpSpPr>
      <p:sp>
        <p:nvSpPr>
          <p:cNvPr id="10" name="Google Shape;10;p2"/>
          <p:cNvSpPr/>
          <p:nvPr/>
        </p:nvSpPr>
        <p:spPr>
          <a:xfrm>
            <a:off x="18639" y="1507984"/>
            <a:ext cx="176" cy="172"/>
          </a:xfrm>
          <a:custGeom>
            <a:avLst/>
            <a:gdLst/>
            <a:ahLst/>
            <a:cxnLst/>
            <a:rect l="l" t="t" r="r" b="b"/>
            <a:pathLst>
              <a:path w="1" h="1" extrusionOk="0">
                <a:moveTo>
                  <a:pt x="0" y="0"/>
                </a:moveTo>
                <a:lnTo>
                  <a:pt x="0" y="0"/>
                </a:ln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18639" y="2419108"/>
            <a:ext cx="176" cy="172"/>
          </a:xfrm>
          <a:custGeom>
            <a:avLst/>
            <a:gdLst/>
            <a:ahLst/>
            <a:cxnLst/>
            <a:rect l="l" t="t" r="r" b="b"/>
            <a:pathLst>
              <a:path w="1" h="1" extrusionOk="0">
                <a:moveTo>
                  <a:pt x="0" y="0"/>
                </a:moveTo>
                <a:lnTo>
                  <a:pt x="0"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flipH="1">
            <a:off x="1144517" y="9122"/>
            <a:ext cx="176" cy="172"/>
          </a:xfrm>
          <a:custGeom>
            <a:avLst/>
            <a:gdLst/>
            <a:ahLst/>
            <a:cxnLst/>
            <a:rect l="l" t="t" r="r" b="b"/>
            <a:pathLst>
              <a:path w="1" h="1" extrusionOk="0">
                <a:moveTo>
                  <a:pt x="0" y="1"/>
                </a:moveTo>
                <a:lnTo>
                  <a:pt x="0" y="1"/>
                </a:lnTo>
                <a:lnTo>
                  <a:pt x="0"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txBox="1">
            <a:spLocks noGrp="1"/>
          </p:cNvSpPr>
          <p:nvPr>
            <p:ph type="ctrTitle"/>
          </p:nvPr>
        </p:nvSpPr>
        <p:spPr>
          <a:xfrm flipH="1">
            <a:off x="-118475" y="3119750"/>
            <a:ext cx="8706900" cy="1008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9000"/>
              <a:buFont typeface="Englebert"/>
              <a:buNone/>
              <a:defRPr sz="9000">
                <a:latin typeface="Englebert"/>
                <a:ea typeface="Englebert"/>
                <a:cs typeface="Englebert"/>
                <a:sym typeface="Englebert"/>
              </a:defRPr>
            </a:lvl1pPr>
            <a:lvl2pPr lvl="1" algn="ctr" rtl="0">
              <a:spcBef>
                <a:spcPts val="0"/>
              </a:spcBef>
              <a:spcAft>
                <a:spcPts val="0"/>
              </a:spcAft>
              <a:buClr>
                <a:srgbClr val="FFFFFF"/>
              </a:buClr>
              <a:buSzPts val="7200"/>
              <a:buNone/>
              <a:defRPr sz="7200">
                <a:solidFill>
                  <a:srgbClr val="FFFFFF"/>
                </a:solidFill>
              </a:defRPr>
            </a:lvl2pPr>
            <a:lvl3pPr lvl="2" algn="ctr" rtl="0">
              <a:spcBef>
                <a:spcPts val="0"/>
              </a:spcBef>
              <a:spcAft>
                <a:spcPts val="0"/>
              </a:spcAft>
              <a:buClr>
                <a:srgbClr val="FFFFFF"/>
              </a:buClr>
              <a:buSzPts val="7200"/>
              <a:buNone/>
              <a:defRPr sz="7200">
                <a:solidFill>
                  <a:srgbClr val="FFFFFF"/>
                </a:solidFill>
              </a:defRPr>
            </a:lvl3pPr>
            <a:lvl4pPr lvl="3" algn="ctr" rtl="0">
              <a:spcBef>
                <a:spcPts val="0"/>
              </a:spcBef>
              <a:spcAft>
                <a:spcPts val="0"/>
              </a:spcAft>
              <a:buClr>
                <a:srgbClr val="FFFFFF"/>
              </a:buClr>
              <a:buSzPts val="7200"/>
              <a:buNone/>
              <a:defRPr sz="7200">
                <a:solidFill>
                  <a:srgbClr val="FFFFFF"/>
                </a:solidFill>
              </a:defRPr>
            </a:lvl4pPr>
            <a:lvl5pPr lvl="4" algn="ctr" rtl="0">
              <a:spcBef>
                <a:spcPts val="0"/>
              </a:spcBef>
              <a:spcAft>
                <a:spcPts val="0"/>
              </a:spcAft>
              <a:buClr>
                <a:srgbClr val="FFFFFF"/>
              </a:buClr>
              <a:buSzPts val="7200"/>
              <a:buNone/>
              <a:defRPr sz="7200">
                <a:solidFill>
                  <a:srgbClr val="FFFFFF"/>
                </a:solidFill>
              </a:defRPr>
            </a:lvl5pPr>
            <a:lvl6pPr lvl="5" algn="ctr" rtl="0">
              <a:spcBef>
                <a:spcPts val="0"/>
              </a:spcBef>
              <a:spcAft>
                <a:spcPts val="0"/>
              </a:spcAft>
              <a:buClr>
                <a:srgbClr val="FFFFFF"/>
              </a:buClr>
              <a:buSzPts val="7200"/>
              <a:buNone/>
              <a:defRPr sz="7200">
                <a:solidFill>
                  <a:srgbClr val="FFFFFF"/>
                </a:solidFill>
              </a:defRPr>
            </a:lvl6pPr>
            <a:lvl7pPr lvl="6" algn="ctr" rtl="0">
              <a:spcBef>
                <a:spcPts val="0"/>
              </a:spcBef>
              <a:spcAft>
                <a:spcPts val="0"/>
              </a:spcAft>
              <a:buClr>
                <a:srgbClr val="FFFFFF"/>
              </a:buClr>
              <a:buSzPts val="7200"/>
              <a:buNone/>
              <a:defRPr sz="7200">
                <a:solidFill>
                  <a:srgbClr val="FFFFFF"/>
                </a:solidFill>
              </a:defRPr>
            </a:lvl7pPr>
            <a:lvl8pPr lvl="7" algn="ctr" rtl="0">
              <a:spcBef>
                <a:spcPts val="0"/>
              </a:spcBef>
              <a:spcAft>
                <a:spcPts val="0"/>
              </a:spcAft>
              <a:buClr>
                <a:srgbClr val="FFFFFF"/>
              </a:buClr>
              <a:buSzPts val="7200"/>
              <a:buNone/>
              <a:defRPr sz="7200">
                <a:solidFill>
                  <a:srgbClr val="FFFFFF"/>
                </a:solidFill>
              </a:defRPr>
            </a:lvl8pPr>
            <a:lvl9pPr lvl="8" algn="ctr" rtl="0">
              <a:spcBef>
                <a:spcPts val="0"/>
              </a:spcBef>
              <a:spcAft>
                <a:spcPts val="0"/>
              </a:spcAft>
              <a:buClr>
                <a:srgbClr val="FFFFFF"/>
              </a:buClr>
              <a:buSzPts val="7200"/>
              <a:buNone/>
              <a:defRPr sz="7200">
                <a:solidFill>
                  <a:srgbClr val="FFFFFF"/>
                </a:solidFill>
              </a:defRPr>
            </a:lvl9pPr>
          </a:lstStyle>
          <a:p>
            <a:endParaRPr/>
          </a:p>
        </p:txBody>
      </p:sp>
      <p:sp>
        <p:nvSpPr>
          <p:cNvPr id="15" name="Google Shape;15;p2"/>
          <p:cNvSpPr txBox="1">
            <a:spLocks noGrp="1"/>
          </p:cNvSpPr>
          <p:nvPr>
            <p:ph type="subTitle" idx="1"/>
          </p:nvPr>
        </p:nvSpPr>
        <p:spPr>
          <a:xfrm flipH="1">
            <a:off x="5480125" y="3772325"/>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1">
  <p:cSld name="CUSTOM_1_1_1_2_1_1_1_1_1_1_1">
    <p:bg>
      <p:bgPr>
        <a:solidFill>
          <a:srgbClr val="AFA8D0"/>
        </a:solidFill>
        <a:effectLst/>
      </p:bgPr>
    </p:bg>
    <p:spTree>
      <p:nvGrpSpPr>
        <p:cNvPr id="1" name="Shape 74"/>
        <p:cNvGrpSpPr/>
        <p:nvPr/>
      </p:nvGrpSpPr>
      <p:grpSpPr>
        <a:xfrm>
          <a:off x="0" y="0"/>
          <a:ext cx="0" cy="0"/>
          <a:chOff x="0" y="0"/>
          <a:chExt cx="0" cy="0"/>
        </a:xfrm>
      </p:grpSpPr>
      <p:pic>
        <p:nvPicPr>
          <p:cNvPr id="75" name="Google Shape;75;p11"/>
          <p:cNvPicPr preferRelativeResize="0"/>
          <p:nvPr/>
        </p:nvPicPr>
        <p:blipFill rotWithShape="1">
          <a:blip r:embed="rId2">
            <a:alphaModFix/>
          </a:blip>
          <a:srcRect l="13058" t="14965" b="58884"/>
          <a:stretch/>
        </p:blipFill>
        <p:spPr>
          <a:xfrm>
            <a:off x="2274575" y="3981301"/>
            <a:ext cx="6869420" cy="1162198"/>
          </a:xfrm>
          <a:prstGeom prst="rect">
            <a:avLst/>
          </a:prstGeom>
          <a:noFill/>
          <a:ln>
            <a:noFill/>
          </a:ln>
        </p:spPr>
      </p:pic>
      <p:sp>
        <p:nvSpPr>
          <p:cNvPr id="76" name="Google Shape;76;p11"/>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77" name="Google Shape;77;p11"/>
          <p:cNvSpPr txBox="1">
            <a:spLocks noGrp="1"/>
          </p:cNvSpPr>
          <p:nvPr>
            <p:ph type="subTitle" idx="1"/>
          </p:nvPr>
        </p:nvSpPr>
        <p:spPr>
          <a:xfrm>
            <a:off x="1366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78" name="Google Shape;78;p11"/>
          <p:cNvSpPr txBox="1">
            <a:spLocks noGrp="1"/>
          </p:cNvSpPr>
          <p:nvPr>
            <p:ph type="subTitle" idx="2"/>
          </p:nvPr>
        </p:nvSpPr>
        <p:spPr>
          <a:xfrm>
            <a:off x="1366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79" name="Google Shape;79;p11"/>
          <p:cNvSpPr txBox="1">
            <a:spLocks noGrp="1"/>
          </p:cNvSpPr>
          <p:nvPr>
            <p:ph type="subTitle" idx="3"/>
          </p:nvPr>
        </p:nvSpPr>
        <p:spPr>
          <a:xfrm>
            <a:off x="3004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0" name="Google Shape;80;p11"/>
          <p:cNvSpPr txBox="1">
            <a:spLocks noGrp="1"/>
          </p:cNvSpPr>
          <p:nvPr>
            <p:ph type="subTitle" idx="4"/>
          </p:nvPr>
        </p:nvSpPr>
        <p:spPr>
          <a:xfrm>
            <a:off x="3004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81" name="Google Shape;81;p11"/>
          <p:cNvSpPr txBox="1">
            <a:spLocks noGrp="1"/>
          </p:cNvSpPr>
          <p:nvPr>
            <p:ph type="subTitle" idx="5"/>
          </p:nvPr>
        </p:nvSpPr>
        <p:spPr>
          <a:xfrm>
            <a:off x="4642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2" name="Google Shape;82;p11"/>
          <p:cNvSpPr txBox="1">
            <a:spLocks noGrp="1"/>
          </p:cNvSpPr>
          <p:nvPr>
            <p:ph type="subTitle" idx="6"/>
          </p:nvPr>
        </p:nvSpPr>
        <p:spPr>
          <a:xfrm>
            <a:off x="4642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83" name="Google Shape;83;p11"/>
          <p:cNvSpPr txBox="1">
            <a:spLocks noGrp="1"/>
          </p:cNvSpPr>
          <p:nvPr>
            <p:ph type="subTitle" idx="7"/>
          </p:nvPr>
        </p:nvSpPr>
        <p:spPr>
          <a:xfrm>
            <a:off x="6280125" y="2693525"/>
            <a:ext cx="15771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84" name="Google Shape;84;p11"/>
          <p:cNvSpPr txBox="1">
            <a:spLocks noGrp="1"/>
          </p:cNvSpPr>
          <p:nvPr>
            <p:ph type="subTitle" idx="8"/>
          </p:nvPr>
        </p:nvSpPr>
        <p:spPr>
          <a:xfrm>
            <a:off x="6280125" y="2373725"/>
            <a:ext cx="15771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algn="ctr"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algn="ctr"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algn="ctr"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algn="ctr"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algn="ctr"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algn="ctr"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algn="ctr"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algn="ctr"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 DESIGN  4">
  <p:cSld name="CUSTOM_1_1_1_2_1_3_1_1">
    <p:bg>
      <p:bgPr>
        <a:solidFill>
          <a:srgbClr val="AFA8D0"/>
        </a:solidFill>
        <a:effectLst/>
      </p:bgPr>
    </p:bg>
    <p:spTree>
      <p:nvGrpSpPr>
        <p:cNvPr id="1" name="Shape 111"/>
        <p:cNvGrpSpPr/>
        <p:nvPr/>
      </p:nvGrpSpPr>
      <p:grpSpPr>
        <a:xfrm>
          <a:off x="0" y="0"/>
          <a:ext cx="0" cy="0"/>
          <a:chOff x="0" y="0"/>
          <a:chExt cx="0" cy="0"/>
        </a:xfrm>
      </p:grpSpPr>
      <p:pic>
        <p:nvPicPr>
          <p:cNvPr id="112" name="Google Shape;112;p19"/>
          <p:cNvPicPr preferRelativeResize="0"/>
          <p:nvPr/>
        </p:nvPicPr>
        <p:blipFill rotWithShape="1">
          <a:blip r:embed="rId2">
            <a:alphaModFix/>
          </a:blip>
          <a:srcRect l="33457"/>
          <a:stretch/>
        </p:blipFill>
        <p:spPr>
          <a:xfrm rot="10800000">
            <a:off x="0" y="1689474"/>
            <a:ext cx="4085250" cy="3454026"/>
          </a:xfrm>
          <a:prstGeom prst="rect">
            <a:avLst/>
          </a:prstGeom>
          <a:noFill/>
          <a:ln>
            <a:noFill/>
          </a:ln>
        </p:spPr>
      </p:pic>
      <p:pic>
        <p:nvPicPr>
          <p:cNvPr id="113" name="Google Shape;113;p19"/>
          <p:cNvPicPr preferRelativeResize="0"/>
          <p:nvPr/>
        </p:nvPicPr>
        <p:blipFill rotWithShape="1">
          <a:blip r:embed="rId3">
            <a:alphaModFix/>
          </a:blip>
          <a:srcRect l="32313" b="44084"/>
          <a:stretch/>
        </p:blipFill>
        <p:spPr>
          <a:xfrm>
            <a:off x="3481425" y="0"/>
            <a:ext cx="5662580" cy="2631426"/>
          </a:xfrm>
          <a:prstGeom prst="rect">
            <a:avLst/>
          </a:prstGeom>
          <a:noFill/>
          <a:ln>
            <a:noFill/>
          </a:ln>
        </p:spPr>
      </p:pic>
      <p:sp>
        <p:nvSpPr>
          <p:cNvPr id="114" name="Google Shape;114;p19"/>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2">
  <p:cSld name="CUSTOM_1_1_1_2_1_1_1_1_1_1_1_1_1_3_3">
    <p:bg>
      <p:bgPr>
        <a:blipFill>
          <a:blip r:embed="rId2">
            <a:alphaModFix/>
          </a:blip>
          <a:stretch>
            <a:fillRect/>
          </a:stretch>
        </a:blipFill>
        <a:effectLst/>
      </p:bgPr>
    </p:bg>
    <p:spTree>
      <p:nvGrpSpPr>
        <p:cNvPr id="1" name="Shape 125"/>
        <p:cNvGrpSpPr/>
        <p:nvPr/>
      </p:nvGrpSpPr>
      <p:grpSpPr>
        <a:xfrm>
          <a:off x="0" y="0"/>
          <a:ext cx="0" cy="0"/>
          <a:chOff x="0" y="0"/>
          <a:chExt cx="0" cy="0"/>
        </a:xfrm>
      </p:grpSpPr>
      <p:sp>
        <p:nvSpPr>
          <p:cNvPr id="126" name="Google Shape;126;p22"/>
          <p:cNvSpPr/>
          <p:nvPr/>
        </p:nvSpPr>
        <p:spPr>
          <a:xfrm>
            <a:off x="5652281" y="1286845"/>
            <a:ext cx="3108300" cy="3108300"/>
          </a:xfrm>
          <a:prstGeom prst="ellipse">
            <a:avLst/>
          </a:prstGeom>
          <a:solidFill>
            <a:srgbClr val="FFFFFF">
              <a:alpha val="80390"/>
            </a:srgbClr>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645CA7"/>
              </a:solidFill>
              <a:latin typeface="Calibri"/>
              <a:ea typeface="Calibri"/>
              <a:cs typeface="Calibri"/>
              <a:sym typeface="Calibri"/>
            </a:endParaRPr>
          </a:p>
        </p:txBody>
      </p:sp>
      <p:sp>
        <p:nvSpPr>
          <p:cNvPr id="127" name="Google Shape;127;p22"/>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645CA7"/>
              </a:buClr>
              <a:buSzPts val="6000"/>
              <a:buNone/>
              <a:defRPr sz="6000">
                <a:solidFill>
                  <a:srgbClr val="645CA7"/>
                </a:solidFill>
              </a:defRPr>
            </a:lvl1pPr>
            <a:lvl2pPr lvl="1" algn="ctr" rtl="0">
              <a:spcBef>
                <a:spcPts val="0"/>
              </a:spcBef>
              <a:spcAft>
                <a:spcPts val="0"/>
              </a:spcAft>
              <a:buClr>
                <a:srgbClr val="645CA7"/>
              </a:buClr>
              <a:buSzPts val="5200"/>
              <a:buNone/>
              <a:defRPr sz="5200">
                <a:solidFill>
                  <a:srgbClr val="645CA7"/>
                </a:solidFill>
              </a:defRPr>
            </a:lvl2pPr>
            <a:lvl3pPr lvl="2" algn="ctr" rtl="0">
              <a:spcBef>
                <a:spcPts val="0"/>
              </a:spcBef>
              <a:spcAft>
                <a:spcPts val="0"/>
              </a:spcAft>
              <a:buClr>
                <a:srgbClr val="645CA7"/>
              </a:buClr>
              <a:buSzPts val="5200"/>
              <a:buNone/>
              <a:defRPr sz="5200">
                <a:solidFill>
                  <a:srgbClr val="645CA7"/>
                </a:solidFill>
              </a:defRPr>
            </a:lvl3pPr>
            <a:lvl4pPr lvl="3" algn="ctr" rtl="0">
              <a:spcBef>
                <a:spcPts val="0"/>
              </a:spcBef>
              <a:spcAft>
                <a:spcPts val="0"/>
              </a:spcAft>
              <a:buClr>
                <a:srgbClr val="645CA7"/>
              </a:buClr>
              <a:buSzPts val="5200"/>
              <a:buNone/>
              <a:defRPr sz="5200">
                <a:solidFill>
                  <a:srgbClr val="645CA7"/>
                </a:solidFill>
              </a:defRPr>
            </a:lvl4pPr>
            <a:lvl5pPr lvl="4" algn="ctr" rtl="0">
              <a:spcBef>
                <a:spcPts val="0"/>
              </a:spcBef>
              <a:spcAft>
                <a:spcPts val="0"/>
              </a:spcAft>
              <a:buClr>
                <a:srgbClr val="645CA7"/>
              </a:buClr>
              <a:buSzPts val="5200"/>
              <a:buNone/>
              <a:defRPr sz="5200">
                <a:solidFill>
                  <a:srgbClr val="645CA7"/>
                </a:solidFill>
              </a:defRPr>
            </a:lvl5pPr>
            <a:lvl6pPr lvl="5" algn="ctr" rtl="0">
              <a:spcBef>
                <a:spcPts val="0"/>
              </a:spcBef>
              <a:spcAft>
                <a:spcPts val="0"/>
              </a:spcAft>
              <a:buClr>
                <a:srgbClr val="645CA7"/>
              </a:buClr>
              <a:buSzPts val="5200"/>
              <a:buNone/>
              <a:defRPr sz="5200">
                <a:solidFill>
                  <a:srgbClr val="645CA7"/>
                </a:solidFill>
              </a:defRPr>
            </a:lvl6pPr>
            <a:lvl7pPr lvl="6" algn="ctr" rtl="0">
              <a:spcBef>
                <a:spcPts val="0"/>
              </a:spcBef>
              <a:spcAft>
                <a:spcPts val="0"/>
              </a:spcAft>
              <a:buClr>
                <a:srgbClr val="645CA7"/>
              </a:buClr>
              <a:buSzPts val="5200"/>
              <a:buNone/>
              <a:defRPr sz="5200">
                <a:solidFill>
                  <a:srgbClr val="645CA7"/>
                </a:solidFill>
              </a:defRPr>
            </a:lvl7pPr>
            <a:lvl8pPr lvl="7" algn="ctr" rtl="0">
              <a:spcBef>
                <a:spcPts val="0"/>
              </a:spcBef>
              <a:spcAft>
                <a:spcPts val="0"/>
              </a:spcAft>
              <a:buClr>
                <a:srgbClr val="645CA7"/>
              </a:buClr>
              <a:buSzPts val="5200"/>
              <a:buNone/>
              <a:defRPr sz="5200">
                <a:solidFill>
                  <a:srgbClr val="645CA7"/>
                </a:solidFill>
              </a:defRPr>
            </a:lvl8pPr>
            <a:lvl9pPr lvl="8" algn="ctr" rtl="0">
              <a:spcBef>
                <a:spcPts val="0"/>
              </a:spcBef>
              <a:spcAft>
                <a:spcPts val="0"/>
              </a:spcAft>
              <a:buClr>
                <a:srgbClr val="645CA7"/>
              </a:buClr>
              <a:buSzPts val="5200"/>
              <a:buNone/>
              <a:defRPr sz="5200">
                <a:solidFill>
                  <a:srgbClr val="645CA7"/>
                </a:solidFill>
              </a:defRPr>
            </a:lvl9pPr>
          </a:lstStyle>
          <a:p>
            <a:endParaRPr/>
          </a:p>
        </p:txBody>
      </p:sp>
      <p:sp>
        <p:nvSpPr>
          <p:cNvPr id="128" name="Google Shape;128;p22"/>
          <p:cNvSpPr txBox="1">
            <a:spLocks noGrp="1"/>
          </p:cNvSpPr>
          <p:nvPr>
            <p:ph type="subTitle" idx="1"/>
          </p:nvPr>
        </p:nvSpPr>
        <p:spPr>
          <a:xfrm flipH="1">
            <a:off x="5897899" y="2788050"/>
            <a:ext cx="2616900" cy="6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645CA7"/>
              </a:buClr>
              <a:buSzPts val="1200"/>
              <a:buNone/>
              <a:defRPr sz="1200">
                <a:solidFill>
                  <a:srgbClr val="645CA7"/>
                </a:solidFill>
              </a:defRPr>
            </a:lvl1pPr>
            <a:lvl2pPr lvl="1" algn="ctr" rtl="0">
              <a:lnSpc>
                <a:spcPct val="100000"/>
              </a:lnSpc>
              <a:spcBef>
                <a:spcPts val="0"/>
              </a:spcBef>
              <a:spcAft>
                <a:spcPts val="0"/>
              </a:spcAft>
              <a:buClr>
                <a:srgbClr val="645CA7"/>
              </a:buClr>
              <a:buSzPts val="1200"/>
              <a:buNone/>
              <a:defRPr sz="1200">
                <a:solidFill>
                  <a:srgbClr val="645CA7"/>
                </a:solidFill>
              </a:defRPr>
            </a:lvl2pPr>
            <a:lvl3pPr lvl="2" algn="ctr" rtl="0">
              <a:lnSpc>
                <a:spcPct val="100000"/>
              </a:lnSpc>
              <a:spcBef>
                <a:spcPts val="0"/>
              </a:spcBef>
              <a:spcAft>
                <a:spcPts val="0"/>
              </a:spcAft>
              <a:buClr>
                <a:srgbClr val="645CA7"/>
              </a:buClr>
              <a:buSzPts val="1200"/>
              <a:buNone/>
              <a:defRPr sz="1200">
                <a:solidFill>
                  <a:srgbClr val="645CA7"/>
                </a:solidFill>
              </a:defRPr>
            </a:lvl3pPr>
            <a:lvl4pPr lvl="3" algn="ctr" rtl="0">
              <a:lnSpc>
                <a:spcPct val="100000"/>
              </a:lnSpc>
              <a:spcBef>
                <a:spcPts val="0"/>
              </a:spcBef>
              <a:spcAft>
                <a:spcPts val="0"/>
              </a:spcAft>
              <a:buClr>
                <a:srgbClr val="645CA7"/>
              </a:buClr>
              <a:buSzPts val="1200"/>
              <a:buNone/>
              <a:defRPr sz="1200">
                <a:solidFill>
                  <a:srgbClr val="645CA7"/>
                </a:solidFill>
              </a:defRPr>
            </a:lvl4pPr>
            <a:lvl5pPr lvl="4" algn="ctr" rtl="0">
              <a:lnSpc>
                <a:spcPct val="100000"/>
              </a:lnSpc>
              <a:spcBef>
                <a:spcPts val="0"/>
              </a:spcBef>
              <a:spcAft>
                <a:spcPts val="0"/>
              </a:spcAft>
              <a:buClr>
                <a:srgbClr val="645CA7"/>
              </a:buClr>
              <a:buSzPts val="1200"/>
              <a:buNone/>
              <a:defRPr sz="1200">
                <a:solidFill>
                  <a:srgbClr val="645CA7"/>
                </a:solidFill>
              </a:defRPr>
            </a:lvl5pPr>
            <a:lvl6pPr lvl="5" algn="ctr" rtl="0">
              <a:lnSpc>
                <a:spcPct val="100000"/>
              </a:lnSpc>
              <a:spcBef>
                <a:spcPts val="0"/>
              </a:spcBef>
              <a:spcAft>
                <a:spcPts val="0"/>
              </a:spcAft>
              <a:buClr>
                <a:srgbClr val="645CA7"/>
              </a:buClr>
              <a:buSzPts val="1200"/>
              <a:buNone/>
              <a:defRPr sz="1200">
                <a:solidFill>
                  <a:srgbClr val="645CA7"/>
                </a:solidFill>
              </a:defRPr>
            </a:lvl6pPr>
            <a:lvl7pPr lvl="6" algn="ctr" rtl="0">
              <a:lnSpc>
                <a:spcPct val="100000"/>
              </a:lnSpc>
              <a:spcBef>
                <a:spcPts val="0"/>
              </a:spcBef>
              <a:spcAft>
                <a:spcPts val="0"/>
              </a:spcAft>
              <a:buClr>
                <a:srgbClr val="645CA7"/>
              </a:buClr>
              <a:buSzPts val="1200"/>
              <a:buNone/>
              <a:defRPr sz="1200">
                <a:solidFill>
                  <a:srgbClr val="645CA7"/>
                </a:solidFill>
              </a:defRPr>
            </a:lvl7pPr>
            <a:lvl8pPr lvl="7" algn="ctr" rtl="0">
              <a:lnSpc>
                <a:spcPct val="100000"/>
              </a:lnSpc>
              <a:spcBef>
                <a:spcPts val="0"/>
              </a:spcBef>
              <a:spcAft>
                <a:spcPts val="0"/>
              </a:spcAft>
              <a:buClr>
                <a:srgbClr val="645CA7"/>
              </a:buClr>
              <a:buSzPts val="1200"/>
              <a:buNone/>
              <a:defRPr sz="1200">
                <a:solidFill>
                  <a:srgbClr val="645CA7"/>
                </a:solidFill>
              </a:defRPr>
            </a:lvl8pPr>
            <a:lvl9pPr lvl="8" algn="ctr" rtl="0">
              <a:lnSpc>
                <a:spcPct val="100000"/>
              </a:lnSpc>
              <a:spcBef>
                <a:spcPts val="0"/>
              </a:spcBef>
              <a:spcAft>
                <a:spcPts val="0"/>
              </a:spcAft>
              <a:buClr>
                <a:srgbClr val="645CA7"/>
              </a:buClr>
              <a:buSzPts val="1200"/>
              <a:buNone/>
              <a:defRPr sz="1200">
                <a:solidFill>
                  <a:srgbClr val="645CA7"/>
                </a:solidFill>
              </a:defRPr>
            </a:lvl9pPr>
          </a:lstStyle>
          <a:p>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pos="454">
          <p15:clr>
            <a:srgbClr val="FA7B17"/>
          </p15:clr>
        </p15:guide>
        <p15:guide id="2" pos="5306">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_1_1_2_1_1_1_1_1_1_1_1_1_3_2_1">
    <p:bg>
      <p:bgPr>
        <a:blipFill>
          <a:blip r:embed="rId2">
            <a:alphaModFix/>
          </a:blip>
          <a:stretch>
            <a:fillRect/>
          </a:stretch>
        </a:blipFill>
        <a:effectLst/>
      </p:bgPr>
    </p:bg>
    <p:spTree>
      <p:nvGrpSpPr>
        <p:cNvPr id="1" name="Shape 137"/>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1_1_1_2_1_1_1_1_1_1_1_1_1_3_2_1_1">
    <p:bg>
      <p:bgPr>
        <a:solidFill>
          <a:srgbClr val="AFA8D0"/>
        </a:solidFill>
        <a:effectLst/>
      </p:bgPr>
    </p:bg>
    <p:spTree>
      <p:nvGrpSpPr>
        <p:cNvPr id="1" name="Shape 138"/>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LANK SLIDE">
  <p:cSld name="CUSTOM_1_1_1_2_1_1_1_1_1_1_1_1_1_3_1">
    <p:bg>
      <p:bgPr>
        <a:noFill/>
        <a:effectLst/>
      </p:bgPr>
    </p:bg>
    <p:spTree>
      <p:nvGrpSpPr>
        <p:cNvPr id="1" name="Shape 139"/>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TLE &amp; TEXT">
  <p:cSld name="TITTLE &amp; TEXT">
    <p:spTree>
      <p:nvGrpSpPr>
        <p:cNvPr id="1" name="Shape 184"/>
        <p:cNvGrpSpPr/>
        <p:nvPr/>
      </p:nvGrpSpPr>
      <p:grpSpPr>
        <a:xfrm>
          <a:off x="0" y="0"/>
          <a:ext cx="0" cy="0"/>
          <a:chOff x="0" y="0"/>
          <a:chExt cx="0" cy="0"/>
        </a:xfrm>
      </p:grpSpPr>
      <p:sp>
        <p:nvSpPr>
          <p:cNvPr id="185" name="Google Shape;185;p11"/>
          <p:cNvSpPr/>
          <p:nvPr/>
        </p:nvSpPr>
        <p:spPr>
          <a:xfrm>
            <a:off x="-53675"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avLst/>
              <a:gdLst/>
              <a:ahLst/>
              <a:cxnLst/>
              <a:rect l="l" t="t" r="r" b="b"/>
              <a:pathLst>
                <a:path w="3970" h="4874" extrusionOk="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027600" y="1071750"/>
              <a:ext cx="639500" cy="319775"/>
            </a:xfrm>
            <a:custGeom>
              <a:avLst/>
              <a:gdLst/>
              <a:ahLst/>
              <a:cxnLst/>
              <a:rect l="l" t="t" r="r" b="b"/>
              <a:pathLst>
                <a:path w="25580" h="12791" extrusionOk="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3264725" y="1249500"/>
              <a:ext cx="199925" cy="85000"/>
            </a:xfrm>
            <a:custGeom>
              <a:avLst/>
              <a:gdLst/>
              <a:ahLst/>
              <a:cxnLst/>
              <a:rect l="l" t="t" r="r" b="b"/>
              <a:pathLst>
                <a:path w="7997" h="3400" extrusionOk="0">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266875" y="1267600"/>
              <a:ext cx="193675" cy="67225"/>
            </a:xfrm>
            <a:custGeom>
              <a:avLst/>
              <a:gdLst/>
              <a:ahLst/>
              <a:cxnLst/>
              <a:rect l="l" t="t" r="r" b="b"/>
              <a:pathLst>
                <a:path w="7747" h="2689" extrusionOk="0">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250150" y="1095300"/>
              <a:ext cx="111675" cy="47100"/>
            </a:xfrm>
            <a:custGeom>
              <a:avLst/>
              <a:gdLst/>
              <a:ahLst/>
              <a:cxnLst/>
              <a:rect l="l" t="t" r="r" b="b"/>
              <a:pathLst>
                <a:path w="4467" h="1884" extrusionOk="0">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252200" y="1105550"/>
              <a:ext cx="108400" cy="37050"/>
            </a:xfrm>
            <a:custGeom>
              <a:avLst/>
              <a:gdLst/>
              <a:ahLst/>
              <a:cxnLst/>
              <a:rect l="l" t="t" r="r" b="b"/>
              <a:pathLst>
                <a:path w="4336" h="1482" extrusionOk="0">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458775" y="1213125"/>
              <a:ext cx="138325" cy="76875"/>
            </a:xfrm>
            <a:custGeom>
              <a:avLst/>
              <a:gdLst/>
              <a:ahLst/>
              <a:cxnLst/>
              <a:rect l="l" t="t" r="r" b="b"/>
              <a:pathLst>
                <a:path w="5533" h="3075" extrusionOk="0">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3459175" y="1223325"/>
              <a:ext cx="132275" cy="68100"/>
            </a:xfrm>
            <a:custGeom>
              <a:avLst/>
              <a:gdLst/>
              <a:ahLst/>
              <a:cxnLst/>
              <a:rect l="l" t="t" r="r" b="b"/>
              <a:pathLst>
                <a:path w="5291" h="2724" extrusionOk="0">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3075675" y="1182500"/>
              <a:ext cx="105625" cy="108825"/>
            </a:xfrm>
            <a:custGeom>
              <a:avLst/>
              <a:gdLst/>
              <a:ahLst/>
              <a:cxnLst/>
              <a:rect l="l" t="t" r="r" b="b"/>
              <a:pathLst>
                <a:path w="4225" h="4353" extrusionOk="0">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084300" y="1188800"/>
              <a:ext cx="98125" cy="104000"/>
            </a:xfrm>
            <a:custGeom>
              <a:avLst/>
              <a:gdLst/>
              <a:ahLst/>
              <a:cxnLst/>
              <a:rect l="l" t="t" r="r" b="b"/>
              <a:pathLst>
                <a:path w="3925" h="4160" extrusionOk="0">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3344575" y="1175650"/>
              <a:ext cx="68400" cy="40700"/>
            </a:xfrm>
            <a:custGeom>
              <a:avLst/>
              <a:gdLst/>
              <a:ahLst/>
              <a:cxnLst/>
              <a:rect l="l" t="t" r="r" b="b"/>
              <a:pathLst>
                <a:path w="2736" h="1628" extrusionOk="0">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3344975" y="1184200"/>
              <a:ext cx="66050" cy="32175"/>
            </a:xfrm>
            <a:custGeom>
              <a:avLst/>
              <a:gdLst/>
              <a:ahLst/>
              <a:cxnLst/>
              <a:rect l="l" t="t" r="r" b="b"/>
              <a:pathLst>
                <a:path w="2642" h="1287" extrusionOk="0">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3378000" y="1138625"/>
              <a:ext cx="25650" cy="15250"/>
            </a:xfrm>
            <a:custGeom>
              <a:avLst/>
              <a:gdLst/>
              <a:ahLst/>
              <a:cxnLst/>
              <a:rect l="l" t="t" r="r" b="b"/>
              <a:pathLst>
                <a:path w="1026" h="610" extrusionOk="0">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378600" y="1141875"/>
              <a:ext cx="23725" cy="12000"/>
            </a:xfrm>
            <a:custGeom>
              <a:avLst/>
              <a:gdLst/>
              <a:ahLst/>
              <a:cxnLst/>
              <a:rect l="l" t="t" r="r" b="b"/>
              <a:pathLst>
                <a:path w="949" h="480" extrusionOk="0">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3439200" y="1173475"/>
              <a:ext cx="25650" cy="15250"/>
            </a:xfrm>
            <a:custGeom>
              <a:avLst/>
              <a:gdLst/>
              <a:ahLst/>
              <a:cxnLst/>
              <a:rect l="l" t="t" r="r" b="b"/>
              <a:pathLst>
                <a:path w="1026" h="610" extrusionOk="0">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3439925" y="1176725"/>
              <a:ext cx="23700" cy="12025"/>
            </a:xfrm>
            <a:custGeom>
              <a:avLst/>
              <a:gdLst/>
              <a:ahLst/>
              <a:cxnLst/>
              <a:rect l="l" t="t" r="r" b="b"/>
              <a:pathLst>
                <a:path w="948" h="481" extrusionOk="0">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3255075" y="1234200"/>
              <a:ext cx="25350" cy="17775"/>
            </a:xfrm>
            <a:custGeom>
              <a:avLst/>
              <a:gdLst/>
              <a:ahLst/>
              <a:cxnLst/>
              <a:rect l="l" t="t" r="r" b="b"/>
              <a:pathLst>
                <a:path w="1014" h="711" extrusionOk="0">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3257650" y="1237050"/>
              <a:ext cx="21950" cy="14950"/>
            </a:xfrm>
            <a:custGeom>
              <a:avLst/>
              <a:gdLst/>
              <a:ahLst/>
              <a:cxnLst/>
              <a:rect l="l" t="t" r="r" b="b"/>
              <a:pathLst>
                <a:path w="878" h="598" extrusionOk="0">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3388450" y="1087875"/>
              <a:ext cx="37125" cy="15675"/>
            </a:xfrm>
            <a:custGeom>
              <a:avLst/>
              <a:gdLst/>
              <a:ahLst/>
              <a:cxnLst/>
              <a:rect l="l" t="t" r="r" b="b"/>
              <a:pathLst>
                <a:path w="1485" h="627" extrusionOk="0">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388875" y="1091000"/>
              <a:ext cx="35900" cy="12600"/>
            </a:xfrm>
            <a:custGeom>
              <a:avLst/>
              <a:gdLst/>
              <a:ahLst/>
              <a:cxnLst/>
              <a:rect l="l" t="t" r="r" b="b"/>
              <a:pathLst>
                <a:path w="1436" h="504" extrusionOk="0">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3223200" y="1180525"/>
              <a:ext cx="55075" cy="32925"/>
            </a:xfrm>
            <a:custGeom>
              <a:avLst/>
              <a:gdLst/>
              <a:ahLst/>
              <a:cxnLst/>
              <a:rect l="l" t="t" r="r" b="b"/>
              <a:pathLst>
                <a:path w="2203" h="1317" extrusionOk="0">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226175" y="1187550"/>
              <a:ext cx="50575" cy="25825"/>
            </a:xfrm>
            <a:custGeom>
              <a:avLst/>
              <a:gdLst/>
              <a:ahLst/>
              <a:cxnLst/>
              <a:rect l="l" t="t" r="r" b="b"/>
              <a:pathLst>
                <a:path w="2023" h="1033" extrusionOk="0">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172250" y="1248225"/>
              <a:ext cx="66650" cy="49425"/>
            </a:xfrm>
            <a:custGeom>
              <a:avLst/>
              <a:gdLst/>
              <a:ahLst/>
              <a:cxnLst/>
              <a:rect l="l" t="t" r="r" b="b"/>
              <a:pathLst>
                <a:path w="2666" h="1977" extrusionOk="0">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176650" y="1254475"/>
              <a:ext cx="62575" cy="44150"/>
            </a:xfrm>
            <a:custGeom>
              <a:avLst/>
              <a:gdLst/>
              <a:ahLst/>
              <a:cxnLst/>
              <a:rect l="l" t="t" r="r" b="b"/>
              <a:pathLst>
                <a:path w="2503" h="1766" extrusionOk="0">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452000" y="1067450"/>
              <a:ext cx="96200" cy="72700"/>
            </a:xfrm>
            <a:custGeom>
              <a:avLst/>
              <a:gdLst/>
              <a:ahLst/>
              <a:cxnLst/>
              <a:rect l="l" t="t" r="r" b="b"/>
              <a:pathLst>
                <a:path w="3848" h="2908" extrusionOk="0">
                  <a:moveTo>
                    <a:pt x="874" y="0"/>
                  </a:moveTo>
                  <a:lnTo>
                    <a:pt x="1" y="1190"/>
                  </a:lnTo>
                  <a:lnTo>
                    <a:pt x="1498" y="2342"/>
                  </a:lnTo>
                  <a:lnTo>
                    <a:pt x="3503" y="2908"/>
                  </a:lnTo>
                  <a:lnTo>
                    <a:pt x="3847" y="1513"/>
                  </a:lnTo>
                  <a:lnTo>
                    <a:pt x="874" y="0"/>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471900" y="1066275"/>
              <a:ext cx="78250" cy="40175"/>
            </a:xfrm>
            <a:custGeom>
              <a:avLst/>
              <a:gdLst/>
              <a:ahLst/>
              <a:cxnLst/>
              <a:rect l="l" t="t" r="r" b="b"/>
              <a:pathLst>
                <a:path w="3130" h="1607" extrusionOk="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473950" y="1069350"/>
              <a:ext cx="72500" cy="37125"/>
            </a:xfrm>
            <a:custGeom>
              <a:avLst/>
              <a:gdLst/>
              <a:ahLst/>
              <a:cxnLst/>
              <a:rect l="l" t="t" r="r" b="b"/>
              <a:pathLst>
                <a:path w="2900" h="1485" extrusionOk="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317625" y="1046325"/>
              <a:ext cx="70750" cy="45350"/>
            </a:xfrm>
            <a:custGeom>
              <a:avLst/>
              <a:gdLst/>
              <a:ahLst/>
              <a:cxnLst/>
              <a:rect l="l" t="t" r="r" b="b"/>
              <a:pathLst>
                <a:path w="2830" h="1814" extrusionOk="0">
                  <a:moveTo>
                    <a:pt x="197" y="1"/>
                  </a:moveTo>
                  <a:lnTo>
                    <a:pt x="0" y="1424"/>
                  </a:lnTo>
                  <a:lnTo>
                    <a:pt x="1337" y="1813"/>
                  </a:lnTo>
                  <a:lnTo>
                    <a:pt x="2830" y="1469"/>
                  </a:lnTo>
                  <a:lnTo>
                    <a:pt x="2620" y="83"/>
                  </a:lnTo>
                  <a:lnTo>
                    <a:pt x="197" y="1"/>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322525" y="1039700"/>
              <a:ext cx="60625" cy="15225"/>
            </a:xfrm>
            <a:custGeom>
              <a:avLst/>
              <a:gdLst/>
              <a:ahLst/>
              <a:cxnLst/>
              <a:rect l="l" t="t" r="r" b="b"/>
              <a:pathLst>
                <a:path w="2425" h="609" extrusionOk="0">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23150" y="1043050"/>
              <a:ext cx="59175" cy="12000"/>
            </a:xfrm>
            <a:custGeom>
              <a:avLst/>
              <a:gdLst/>
              <a:ahLst/>
              <a:cxnLst/>
              <a:rect l="l" t="t" r="r" b="b"/>
              <a:pathLst>
                <a:path w="2367" h="480" extrusionOk="0">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417675" y="1118325"/>
              <a:ext cx="106825" cy="50150"/>
            </a:xfrm>
            <a:custGeom>
              <a:avLst/>
              <a:gdLst/>
              <a:ahLst/>
              <a:cxnLst/>
              <a:rect l="l" t="t" r="r" b="b"/>
              <a:pathLst>
                <a:path w="4273" h="2006" extrusionOk="0">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418275" y="1125000"/>
              <a:ext cx="102750" cy="44450"/>
            </a:xfrm>
            <a:custGeom>
              <a:avLst/>
              <a:gdLst/>
              <a:ahLst/>
              <a:cxnLst/>
              <a:rect l="l" t="t" r="r" b="b"/>
              <a:pathLst>
                <a:path w="4110" h="1778" extrusionOk="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1"/>
          <p:cNvSpPr txBox="1">
            <a:spLocks noGrp="1"/>
          </p:cNvSpPr>
          <p:nvPr>
            <p:ph type="title"/>
          </p:nvPr>
        </p:nvSpPr>
        <p:spPr>
          <a:xfrm>
            <a:off x="3300150" y="330150"/>
            <a:ext cx="5410200" cy="489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234" name="Google Shape;234;p11"/>
          <p:cNvCxnSpPr/>
          <p:nvPr/>
        </p:nvCxnSpPr>
        <p:spPr>
          <a:xfrm>
            <a:off x="6005250" y="-99550"/>
            <a:ext cx="0" cy="429600"/>
          </a:xfrm>
          <a:prstGeom prst="straightConnector1">
            <a:avLst/>
          </a:prstGeom>
          <a:noFill/>
          <a:ln w="28575" cap="flat" cmpd="sng">
            <a:solidFill>
              <a:srgbClr val="FFFFFF"/>
            </a:solidFill>
            <a:prstDash val="solid"/>
            <a:round/>
            <a:headEnd type="none" w="med" len="med"/>
            <a:tailEnd type="none" w="med" len="med"/>
          </a:ln>
        </p:spPr>
      </p:cxnSp>
      <p:cxnSp>
        <p:nvCxnSpPr>
          <p:cNvPr id="235" name="Google Shape;235;p11"/>
          <p:cNvCxnSpPr/>
          <p:nvPr/>
        </p:nvCxnSpPr>
        <p:spPr>
          <a:xfrm>
            <a:off x="2989350" y="330150"/>
            <a:ext cx="6031800" cy="0"/>
          </a:xfrm>
          <a:prstGeom prst="straightConnector1">
            <a:avLst/>
          </a:prstGeom>
          <a:noFill/>
          <a:ln w="28575" cap="flat" cmpd="sng">
            <a:solidFill>
              <a:srgbClr val="FFFFFF"/>
            </a:solidFill>
            <a:prstDash val="solid"/>
            <a:round/>
            <a:headEnd type="none" w="med" len="med"/>
            <a:tailEnd type="none" w="med" len="med"/>
          </a:ln>
        </p:spPr>
      </p:cxnSp>
      <p:sp>
        <p:nvSpPr>
          <p:cNvPr id="236" name="Google Shape;236;p11"/>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TLE 1">
  <p:cSld name="TITTLE 1">
    <p:spTree>
      <p:nvGrpSpPr>
        <p:cNvPr id="1" name="Shape 1598"/>
        <p:cNvGrpSpPr/>
        <p:nvPr/>
      </p:nvGrpSpPr>
      <p:grpSpPr>
        <a:xfrm>
          <a:off x="0" y="0"/>
          <a:ext cx="0" cy="0"/>
          <a:chOff x="0" y="0"/>
          <a:chExt cx="0" cy="0"/>
        </a:xfrm>
      </p:grpSpPr>
      <p:sp>
        <p:nvSpPr>
          <p:cNvPr id="1599" name="Google Shape;1599;p15"/>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600" name="Google Shape;1600;p15"/>
          <p:cNvSpPr txBox="1">
            <a:spLocks noGrp="1"/>
          </p:cNvSpPr>
          <p:nvPr>
            <p:ph type="title"/>
          </p:nvPr>
        </p:nvSpPr>
        <p:spPr>
          <a:xfrm>
            <a:off x="3300150" y="330150"/>
            <a:ext cx="5410200" cy="489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24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1601" name="Google Shape;1601;p15"/>
          <p:cNvCxnSpPr/>
          <p:nvPr/>
        </p:nvCxnSpPr>
        <p:spPr>
          <a:xfrm>
            <a:off x="6005250" y="-99550"/>
            <a:ext cx="0" cy="429600"/>
          </a:xfrm>
          <a:prstGeom prst="straightConnector1">
            <a:avLst/>
          </a:prstGeom>
          <a:noFill/>
          <a:ln w="28575" cap="flat" cmpd="sng">
            <a:solidFill>
              <a:srgbClr val="0F0F4B"/>
            </a:solidFill>
            <a:prstDash val="solid"/>
            <a:round/>
            <a:headEnd type="none" w="med" len="med"/>
            <a:tailEnd type="none" w="med" len="med"/>
          </a:ln>
        </p:spPr>
      </p:cxnSp>
      <p:cxnSp>
        <p:nvCxnSpPr>
          <p:cNvPr id="1602" name="Google Shape;1602;p15"/>
          <p:cNvCxnSpPr/>
          <p:nvPr/>
        </p:nvCxnSpPr>
        <p:spPr>
          <a:xfrm>
            <a:off x="2989350" y="330150"/>
            <a:ext cx="6031800" cy="0"/>
          </a:xfrm>
          <a:prstGeom prst="straightConnector1">
            <a:avLst/>
          </a:prstGeom>
          <a:noFill/>
          <a:ln w="28575" cap="flat" cmpd="sng">
            <a:solidFill>
              <a:srgbClr val="0F0F4B"/>
            </a:solidFill>
            <a:prstDash val="solid"/>
            <a:round/>
            <a:headEnd type="none" w="med" len="med"/>
            <a:tailEnd type="none" w="med" len="med"/>
          </a:ln>
        </p:spPr>
      </p:cxnSp>
      <p:sp>
        <p:nvSpPr>
          <p:cNvPr id="1603" name="Google Shape;1603;p15"/>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508001" y="457200"/>
            <a:ext cx="6447501" cy="990600"/>
          </a:xfrm>
        </p:spPr>
        <p:txBody>
          <a:bodyPr/>
          <a:lstStyle/>
          <a:p>
            <a:r>
              <a:rPr lang="en-US"/>
              <a:t>Click to edit Master title style</a:t>
            </a:r>
            <a:endParaRPr lang="en-US" dirty="0"/>
          </a:p>
        </p:txBody>
      </p:sp>
      <p:sp>
        <p:nvSpPr>
          <p:cNvPr id="3" name="Date Placeholder 2"/>
          <p:cNvSpPr>
            <a:spLocks noGrp="1"/>
          </p:cNvSpPr>
          <p:nvPr>
            <p:ph type="dt" sz="half" idx="10"/>
          </p:nvPr>
        </p:nvSpPr>
        <p:spPr>
          <a:xfrm>
            <a:off x="5403850" y="4531022"/>
            <a:ext cx="683954" cy="273844"/>
          </a:xfrm>
          <a:prstGeom prst="rect">
            <a:avLst/>
          </a:prstGeom>
        </p:spPr>
        <p:txBody>
          <a:bodyPr lIns="68580" tIns="34290" rIns="68580" bIns="34290"/>
          <a:lstStyle/>
          <a:p>
            <a:fld id="{B61BEF0D-F0BB-DE4B-95CE-6DB70DBA9567}" type="datetimeFigureOut">
              <a:rPr lang="en-US" dirty="0"/>
              <a:pPr/>
              <a:t>10/8/2019</a:t>
            </a:fld>
            <a:endParaRPr lang="en-US" dirty="0"/>
          </a:p>
        </p:txBody>
      </p:sp>
      <p:sp>
        <p:nvSpPr>
          <p:cNvPr id="4" name="Footer Placeholder 3"/>
          <p:cNvSpPr>
            <a:spLocks noGrp="1"/>
          </p:cNvSpPr>
          <p:nvPr>
            <p:ph type="ftr" sz="quarter" idx="11"/>
          </p:nvPr>
        </p:nvSpPr>
        <p:spPr>
          <a:xfrm>
            <a:off x="508001" y="4531022"/>
            <a:ext cx="4723209" cy="273844"/>
          </a:xfrm>
          <a:prstGeom prst="rect">
            <a:avLst/>
          </a:prstGeom>
        </p:spPr>
        <p:txBody>
          <a:bodyPr lIns="68580" tIns="34290" rIns="68580" bIns="34290"/>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TITTLE OPENING" type="title">
  <p:cSld name="BIG TITTLE OPENING">
    <p:spTree>
      <p:nvGrpSpPr>
        <p:cNvPr id="1" name="Shape 9"/>
        <p:cNvGrpSpPr/>
        <p:nvPr/>
      </p:nvGrpSpPr>
      <p:grpSpPr>
        <a:xfrm>
          <a:off x="0" y="0"/>
          <a:ext cx="0" cy="0"/>
          <a:chOff x="0" y="0"/>
          <a:chExt cx="0" cy="0"/>
        </a:xfrm>
      </p:grpSpPr>
      <p:sp>
        <p:nvSpPr>
          <p:cNvPr id="10" name="Google Shape;10;p2"/>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1;p2"/>
          <p:cNvGrpSpPr/>
          <p:nvPr/>
        </p:nvGrpSpPr>
        <p:grpSpPr>
          <a:xfrm>
            <a:off x="-39710" y="-14172"/>
            <a:ext cx="9252075" cy="5165294"/>
            <a:chOff x="3655900" y="1642950"/>
            <a:chExt cx="1299175" cy="751250"/>
          </a:xfrm>
        </p:grpSpPr>
        <p:sp>
          <p:nvSpPr>
            <p:cNvPr id="12" name="Google Shape;12;p2"/>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5;p2"/>
          <p:cNvGrpSpPr/>
          <p:nvPr/>
        </p:nvGrpSpPr>
        <p:grpSpPr>
          <a:xfrm>
            <a:off x="-33384" y="24104"/>
            <a:ext cx="9191800" cy="5125321"/>
            <a:chOff x="5820575" y="792900"/>
            <a:chExt cx="1357625" cy="786925"/>
          </a:xfrm>
        </p:grpSpPr>
        <p:sp>
          <p:nvSpPr>
            <p:cNvPr id="16" name="Google Shape;16;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20;p2"/>
          <p:cNvGrpSpPr/>
          <p:nvPr/>
        </p:nvGrpSpPr>
        <p:grpSpPr>
          <a:xfrm>
            <a:off x="59" y="24104"/>
            <a:ext cx="9191800" cy="5125321"/>
            <a:chOff x="5820575" y="792900"/>
            <a:chExt cx="1357625" cy="786925"/>
          </a:xfrm>
        </p:grpSpPr>
        <p:sp>
          <p:nvSpPr>
            <p:cNvPr id="21" name="Google Shape;21;p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5" name="Google Shape;25;p2"/>
          <p:cNvPicPr preferRelativeResize="0"/>
          <p:nvPr/>
        </p:nvPicPr>
        <p:blipFill>
          <a:blip r:embed="rId2">
            <a:alphaModFix/>
          </a:blip>
          <a:stretch>
            <a:fillRect/>
          </a:stretch>
        </p:blipFill>
        <p:spPr>
          <a:xfrm>
            <a:off x="-53950" y="-14179"/>
            <a:ext cx="9251902" cy="5486482"/>
          </a:xfrm>
          <a:prstGeom prst="rect">
            <a:avLst/>
          </a:prstGeom>
          <a:noFill/>
          <a:ln>
            <a:noFill/>
          </a:ln>
        </p:spPr>
      </p:pic>
      <p:sp>
        <p:nvSpPr>
          <p:cNvPr id="26" name="Google Shape;26;p2"/>
          <p:cNvSpPr txBox="1">
            <a:spLocks noGrp="1"/>
          </p:cNvSpPr>
          <p:nvPr>
            <p:ph type="ctrTitle"/>
          </p:nvPr>
        </p:nvSpPr>
        <p:spPr>
          <a:xfrm>
            <a:off x="391150" y="1897688"/>
            <a:ext cx="8342700" cy="14202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4800"/>
              <a:buNone/>
              <a:defRPr sz="4800">
                <a:solidFill>
                  <a:srgbClr val="FFFFFF"/>
                </a:solidFill>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27" name="Google Shape;27;p2"/>
          <p:cNvSpPr txBox="1">
            <a:spLocks noGrp="1"/>
          </p:cNvSpPr>
          <p:nvPr>
            <p:ph type="subTitle" idx="1"/>
          </p:nvPr>
        </p:nvSpPr>
        <p:spPr>
          <a:xfrm>
            <a:off x="-33325" y="3248888"/>
            <a:ext cx="9191700" cy="2742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FFFFFF"/>
              </a:buClr>
              <a:buSzPts val="1400"/>
              <a:buNone/>
              <a:defRPr sz="1400">
                <a:solidFill>
                  <a:srgbClr val="FFFFFF"/>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28" name="Google Shape;28;p2"/>
          <p:cNvSpPr/>
          <p:nvPr/>
        </p:nvSpPr>
        <p:spPr>
          <a:xfrm>
            <a:off x="525550"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30" name="Google Shape;30;p2"/>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31" name="Google Shape;31;p2"/>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497">
          <p15:clr>
            <a:srgbClr val="F9AD4C"/>
          </p15:clr>
        </p15:guide>
        <p15:guide id="2" pos="2874">
          <p15:clr>
            <a:srgbClr val="F9AD4C"/>
          </p15:clr>
        </p15:guide>
        <p15:guide id="3" orient="horz" pos="1957">
          <p15:clr>
            <a:srgbClr val="F9AD4C"/>
          </p15:clr>
        </p15:guide>
        <p15:guide id="4" orient="horz" pos="2219">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 ">
  <p:cSld name="CUSTOM_1_1_2">
    <p:bg>
      <p:bgPr>
        <a:solidFill>
          <a:srgbClr val="AFA8D0"/>
        </a:solidFill>
        <a:effectLst/>
      </p:bgPr>
    </p:bg>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0" y="0"/>
            <a:ext cx="9144000" cy="5205803"/>
          </a:xfrm>
          <a:prstGeom prst="rect">
            <a:avLst/>
          </a:prstGeom>
          <a:noFill/>
          <a:ln>
            <a:noFill/>
          </a:ln>
        </p:spPr>
      </p:pic>
      <p:sp>
        <p:nvSpPr>
          <p:cNvPr id="18" name="Google Shape;18;p3"/>
          <p:cNvSpPr txBox="1">
            <a:spLocks noGrp="1"/>
          </p:cNvSpPr>
          <p:nvPr>
            <p:ph type="ctrTitle"/>
          </p:nvPr>
        </p:nvSpPr>
        <p:spPr>
          <a:xfrm>
            <a:off x="308968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19" name="Google Shape;19;p3"/>
          <p:cNvSpPr txBox="1">
            <a:spLocks noGrp="1"/>
          </p:cNvSpPr>
          <p:nvPr>
            <p:ph type="subTitle" idx="1"/>
          </p:nvPr>
        </p:nvSpPr>
        <p:spPr>
          <a:xfrm>
            <a:off x="3089699"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0" name="Google Shape;20;p3"/>
          <p:cNvSpPr txBox="1">
            <a:spLocks noGrp="1"/>
          </p:cNvSpPr>
          <p:nvPr>
            <p:ph type="title" idx="2" hasCustomPrompt="1"/>
          </p:nvPr>
        </p:nvSpPr>
        <p:spPr>
          <a:xfrm>
            <a:off x="2165299" y="9543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3"/>
          </p:nvPr>
        </p:nvSpPr>
        <p:spPr>
          <a:xfrm>
            <a:off x="5335138" y="10610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2" name="Google Shape;22;p3"/>
          <p:cNvSpPr txBox="1">
            <a:spLocks noGrp="1"/>
          </p:cNvSpPr>
          <p:nvPr>
            <p:ph type="subTitle" idx="4"/>
          </p:nvPr>
        </p:nvSpPr>
        <p:spPr>
          <a:xfrm>
            <a:off x="5335147" y="12942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3" name="Google Shape;23;p3"/>
          <p:cNvSpPr txBox="1">
            <a:spLocks noGrp="1"/>
          </p:cNvSpPr>
          <p:nvPr>
            <p:ph type="title" idx="5" hasCustomPrompt="1"/>
          </p:nvPr>
        </p:nvSpPr>
        <p:spPr>
          <a:xfrm>
            <a:off x="4413250" y="9543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4" name="Google Shape;24;p3"/>
          <p:cNvSpPr txBox="1">
            <a:spLocks noGrp="1"/>
          </p:cNvSpPr>
          <p:nvPr>
            <p:ph type="ctrTitle" idx="6"/>
          </p:nvPr>
        </p:nvSpPr>
        <p:spPr>
          <a:xfrm>
            <a:off x="3089688" y="20971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5" name="Google Shape;25;p3"/>
          <p:cNvSpPr txBox="1">
            <a:spLocks noGrp="1"/>
          </p:cNvSpPr>
          <p:nvPr>
            <p:ph type="subTitle" idx="7"/>
          </p:nvPr>
        </p:nvSpPr>
        <p:spPr>
          <a:xfrm>
            <a:off x="3089699" y="23303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6" name="Google Shape;26;p3"/>
          <p:cNvSpPr txBox="1">
            <a:spLocks noGrp="1"/>
          </p:cNvSpPr>
          <p:nvPr>
            <p:ph type="title" idx="8" hasCustomPrompt="1"/>
          </p:nvPr>
        </p:nvSpPr>
        <p:spPr>
          <a:xfrm>
            <a:off x="2165299" y="19904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7" name="Google Shape;27;p3"/>
          <p:cNvSpPr txBox="1">
            <a:spLocks noGrp="1"/>
          </p:cNvSpPr>
          <p:nvPr>
            <p:ph type="ctrTitle" idx="9"/>
          </p:nvPr>
        </p:nvSpPr>
        <p:spPr>
          <a:xfrm>
            <a:off x="5335138" y="20971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28" name="Google Shape;28;p3"/>
          <p:cNvSpPr txBox="1">
            <a:spLocks noGrp="1"/>
          </p:cNvSpPr>
          <p:nvPr>
            <p:ph type="subTitle" idx="13"/>
          </p:nvPr>
        </p:nvSpPr>
        <p:spPr>
          <a:xfrm>
            <a:off x="5335147" y="23303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29" name="Google Shape;29;p3"/>
          <p:cNvSpPr txBox="1">
            <a:spLocks noGrp="1"/>
          </p:cNvSpPr>
          <p:nvPr>
            <p:ph type="title" idx="14" hasCustomPrompt="1"/>
          </p:nvPr>
        </p:nvSpPr>
        <p:spPr>
          <a:xfrm>
            <a:off x="4413250" y="19904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0" name="Google Shape;30;p3"/>
          <p:cNvSpPr txBox="1">
            <a:spLocks noGrp="1"/>
          </p:cNvSpPr>
          <p:nvPr>
            <p:ph type="ctrTitle" idx="15"/>
          </p:nvPr>
        </p:nvSpPr>
        <p:spPr>
          <a:xfrm>
            <a:off x="3089688" y="31332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1" name="Google Shape;31;p3"/>
          <p:cNvSpPr txBox="1">
            <a:spLocks noGrp="1"/>
          </p:cNvSpPr>
          <p:nvPr>
            <p:ph type="subTitle" idx="16"/>
          </p:nvPr>
        </p:nvSpPr>
        <p:spPr>
          <a:xfrm>
            <a:off x="3089699" y="33664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2" name="Google Shape;32;p3"/>
          <p:cNvSpPr txBox="1">
            <a:spLocks noGrp="1"/>
          </p:cNvSpPr>
          <p:nvPr>
            <p:ph type="title" idx="17" hasCustomPrompt="1"/>
          </p:nvPr>
        </p:nvSpPr>
        <p:spPr>
          <a:xfrm>
            <a:off x="2165299" y="30265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3"/>
          <p:cNvSpPr txBox="1">
            <a:spLocks noGrp="1"/>
          </p:cNvSpPr>
          <p:nvPr>
            <p:ph type="ctrTitle" idx="18"/>
          </p:nvPr>
        </p:nvSpPr>
        <p:spPr>
          <a:xfrm>
            <a:off x="5335138" y="3133250"/>
            <a:ext cx="2111400" cy="369600"/>
          </a:xfrm>
          <a:prstGeom prst="rect">
            <a:avLst/>
          </a:prstGeom>
        </p:spPr>
        <p:txBody>
          <a:bodyPr spcFirstLastPara="1" wrap="square" lIns="91425" tIns="91425" rIns="91425" bIns="91425" anchor="b" anchorCtr="0">
            <a:noAutofit/>
          </a:bodyPr>
          <a:lstStyle>
            <a:lvl1pPr lvl="0" rtl="0">
              <a:spcBef>
                <a:spcPts val="0"/>
              </a:spcBef>
              <a:spcAft>
                <a:spcPts val="0"/>
              </a:spcAft>
              <a:buSzPts val="1400"/>
              <a:buNone/>
              <a:defRPr sz="1400"/>
            </a:lvl1pPr>
            <a:lvl2pPr lvl="1" rtl="0">
              <a:spcBef>
                <a:spcPts val="0"/>
              </a:spcBef>
              <a:spcAft>
                <a:spcPts val="0"/>
              </a:spcAft>
              <a:buSzPts val="1400"/>
              <a:buNone/>
              <a:defRPr sz="1400"/>
            </a:lvl2pPr>
            <a:lvl3pPr lvl="2" rtl="0">
              <a:spcBef>
                <a:spcPts val="0"/>
              </a:spcBef>
              <a:spcAft>
                <a:spcPts val="0"/>
              </a:spcAft>
              <a:buSzPts val="1400"/>
              <a:buNone/>
              <a:defRPr sz="1400"/>
            </a:lvl3pPr>
            <a:lvl4pPr lvl="3" rtl="0">
              <a:spcBef>
                <a:spcPts val="0"/>
              </a:spcBef>
              <a:spcAft>
                <a:spcPts val="0"/>
              </a:spcAft>
              <a:buSzPts val="1400"/>
              <a:buNone/>
              <a:defRPr sz="1400"/>
            </a:lvl4pPr>
            <a:lvl5pPr lvl="4" rtl="0">
              <a:spcBef>
                <a:spcPts val="0"/>
              </a:spcBef>
              <a:spcAft>
                <a:spcPts val="0"/>
              </a:spcAft>
              <a:buSzPts val="1400"/>
              <a:buNone/>
              <a:defRPr sz="1400"/>
            </a:lvl5pPr>
            <a:lvl6pPr lvl="5" rtl="0">
              <a:spcBef>
                <a:spcPts val="0"/>
              </a:spcBef>
              <a:spcAft>
                <a:spcPts val="0"/>
              </a:spcAft>
              <a:buSzPts val="1400"/>
              <a:buNone/>
              <a:defRPr sz="1400"/>
            </a:lvl6pPr>
            <a:lvl7pPr lvl="6" rtl="0">
              <a:spcBef>
                <a:spcPts val="0"/>
              </a:spcBef>
              <a:spcAft>
                <a:spcPts val="0"/>
              </a:spcAft>
              <a:buSzPts val="1400"/>
              <a:buNone/>
              <a:defRPr sz="1400"/>
            </a:lvl7pPr>
            <a:lvl8pPr lvl="7" rtl="0">
              <a:spcBef>
                <a:spcPts val="0"/>
              </a:spcBef>
              <a:spcAft>
                <a:spcPts val="0"/>
              </a:spcAft>
              <a:buSzPts val="1400"/>
              <a:buNone/>
              <a:defRPr sz="1400"/>
            </a:lvl8pPr>
            <a:lvl9pPr lvl="8" rtl="0">
              <a:spcBef>
                <a:spcPts val="0"/>
              </a:spcBef>
              <a:spcAft>
                <a:spcPts val="0"/>
              </a:spcAft>
              <a:buSzPts val="1400"/>
              <a:buNone/>
              <a:defRPr sz="1400"/>
            </a:lvl9pPr>
          </a:lstStyle>
          <a:p>
            <a:endParaRPr/>
          </a:p>
        </p:txBody>
      </p:sp>
      <p:sp>
        <p:nvSpPr>
          <p:cNvPr id="34" name="Google Shape;34;p3"/>
          <p:cNvSpPr txBox="1">
            <a:spLocks noGrp="1"/>
          </p:cNvSpPr>
          <p:nvPr>
            <p:ph type="subTitle" idx="19"/>
          </p:nvPr>
        </p:nvSpPr>
        <p:spPr>
          <a:xfrm>
            <a:off x="5335147" y="3366450"/>
            <a:ext cx="1518600" cy="328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900"/>
              <a:buNone/>
              <a:defRPr sz="900"/>
            </a:lvl1pPr>
            <a:lvl2pPr lvl="1" rtl="0">
              <a:lnSpc>
                <a:spcPct val="100000"/>
              </a:lnSpc>
              <a:spcBef>
                <a:spcPts val="0"/>
              </a:spcBef>
              <a:spcAft>
                <a:spcPts val="0"/>
              </a:spcAft>
              <a:buSzPts val="900"/>
              <a:buNone/>
              <a:defRPr sz="900"/>
            </a:lvl2pPr>
            <a:lvl3pPr lvl="2" rtl="0">
              <a:lnSpc>
                <a:spcPct val="100000"/>
              </a:lnSpc>
              <a:spcBef>
                <a:spcPts val="0"/>
              </a:spcBef>
              <a:spcAft>
                <a:spcPts val="0"/>
              </a:spcAft>
              <a:buSzPts val="900"/>
              <a:buNone/>
              <a:defRPr sz="900"/>
            </a:lvl3pPr>
            <a:lvl4pPr lvl="3" rtl="0">
              <a:lnSpc>
                <a:spcPct val="100000"/>
              </a:lnSpc>
              <a:spcBef>
                <a:spcPts val="0"/>
              </a:spcBef>
              <a:spcAft>
                <a:spcPts val="0"/>
              </a:spcAft>
              <a:buSzPts val="900"/>
              <a:buNone/>
              <a:defRPr sz="900"/>
            </a:lvl4pPr>
            <a:lvl5pPr lvl="4" rtl="0">
              <a:lnSpc>
                <a:spcPct val="100000"/>
              </a:lnSpc>
              <a:spcBef>
                <a:spcPts val="0"/>
              </a:spcBef>
              <a:spcAft>
                <a:spcPts val="0"/>
              </a:spcAft>
              <a:buSzPts val="900"/>
              <a:buNone/>
              <a:defRPr sz="900"/>
            </a:lvl5pPr>
            <a:lvl6pPr lvl="5" rtl="0">
              <a:lnSpc>
                <a:spcPct val="100000"/>
              </a:lnSpc>
              <a:spcBef>
                <a:spcPts val="0"/>
              </a:spcBef>
              <a:spcAft>
                <a:spcPts val="0"/>
              </a:spcAft>
              <a:buSzPts val="900"/>
              <a:buNone/>
              <a:defRPr sz="900"/>
            </a:lvl6pPr>
            <a:lvl7pPr lvl="6" rtl="0">
              <a:lnSpc>
                <a:spcPct val="100000"/>
              </a:lnSpc>
              <a:spcBef>
                <a:spcPts val="0"/>
              </a:spcBef>
              <a:spcAft>
                <a:spcPts val="0"/>
              </a:spcAft>
              <a:buSzPts val="900"/>
              <a:buNone/>
              <a:defRPr sz="900"/>
            </a:lvl7pPr>
            <a:lvl8pPr lvl="7" rtl="0">
              <a:lnSpc>
                <a:spcPct val="100000"/>
              </a:lnSpc>
              <a:spcBef>
                <a:spcPts val="0"/>
              </a:spcBef>
              <a:spcAft>
                <a:spcPts val="0"/>
              </a:spcAft>
              <a:buSzPts val="900"/>
              <a:buNone/>
              <a:defRPr sz="900"/>
            </a:lvl8pPr>
            <a:lvl9pPr lvl="8" rtl="0">
              <a:lnSpc>
                <a:spcPct val="100000"/>
              </a:lnSpc>
              <a:spcBef>
                <a:spcPts val="0"/>
              </a:spcBef>
              <a:spcAft>
                <a:spcPts val="0"/>
              </a:spcAft>
              <a:buSzPts val="900"/>
              <a:buNone/>
              <a:defRPr sz="900"/>
            </a:lvl9pPr>
          </a:lstStyle>
          <a:p>
            <a:endParaRPr/>
          </a:p>
        </p:txBody>
      </p:sp>
      <p:sp>
        <p:nvSpPr>
          <p:cNvPr id="35" name="Google Shape;35;p3"/>
          <p:cNvSpPr txBox="1">
            <a:spLocks noGrp="1"/>
          </p:cNvSpPr>
          <p:nvPr>
            <p:ph type="title" idx="20" hasCustomPrompt="1"/>
          </p:nvPr>
        </p:nvSpPr>
        <p:spPr>
          <a:xfrm>
            <a:off x="4413250" y="3026500"/>
            <a:ext cx="1031100" cy="8181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4800"/>
              <a:buNone/>
              <a:defRPr sz="4800"/>
            </a:lvl1pPr>
            <a:lvl2pPr lvl="1"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LAST TITTLE " type="secHead">
  <p:cSld name="BIG LAST TITTLE ">
    <p:spTree>
      <p:nvGrpSpPr>
        <p:cNvPr id="1" name="Shape 32"/>
        <p:cNvGrpSpPr/>
        <p:nvPr/>
      </p:nvGrpSpPr>
      <p:grpSpPr>
        <a:xfrm>
          <a:off x="0" y="0"/>
          <a:ext cx="0" cy="0"/>
          <a:chOff x="0" y="0"/>
          <a:chExt cx="0" cy="0"/>
        </a:xfrm>
      </p:grpSpPr>
      <p:sp>
        <p:nvSpPr>
          <p:cNvPr id="33" name="Google Shape;33;p3"/>
          <p:cNvSpPr/>
          <p:nvPr/>
        </p:nvSpPr>
        <p:spPr>
          <a:xfrm flipH="1">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4;p3"/>
          <p:cNvGrpSpPr/>
          <p:nvPr/>
        </p:nvGrpSpPr>
        <p:grpSpPr>
          <a:xfrm flipH="1">
            <a:off x="-39710" y="-14172"/>
            <a:ext cx="9252075" cy="5165294"/>
            <a:chOff x="3655900" y="1642950"/>
            <a:chExt cx="1299175" cy="751250"/>
          </a:xfrm>
        </p:grpSpPr>
        <p:sp>
          <p:nvSpPr>
            <p:cNvPr id="35" name="Google Shape;35;p3"/>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3"/>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3"/>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38;p3"/>
          <p:cNvGrpSpPr/>
          <p:nvPr/>
        </p:nvGrpSpPr>
        <p:grpSpPr>
          <a:xfrm flipH="1">
            <a:off x="59" y="24104"/>
            <a:ext cx="9191800" cy="5125321"/>
            <a:chOff x="5820575" y="792900"/>
            <a:chExt cx="1357625" cy="786925"/>
          </a:xfrm>
        </p:grpSpPr>
        <p:sp>
          <p:nvSpPr>
            <p:cNvPr id="39" name="Google Shape;39;p3"/>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3" name="Google Shape;43;p3"/>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44" name="Google Shape;44;p3"/>
          <p:cNvSpPr/>
          <p:nvPr/>
        </p:nvSpPr>
        <p:spPr>
          <a:xfrm flipH="1">
            <a:off x="8632275"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txBox="1">
            <a:spLocks noGrp="1"/>
          </p:cNvSpPr>
          <p:nvPr>
            <p:ph type="sldNum" idx="12"/>
          </p:nvPr>
        </p:nvSpPr>
        <p:spPr>
          <a:xfrm flipH="1">
            <a:off x="13731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46" name="Google Shape;46;p3"/>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47" name="Google Shape;47;p3"/>
          <p:cNvSpPr txBox="1">
            <a:spLocks noGrp="1"/>
          </p:cNvSpPr>
          <p:nvPr>
            <p:ph type="ctrTitle"/>
          </p:nvPr>
        </p:nvSpPr>
        <p:spPr>
          <a:xfrm>
            <a:off x="391150" y="1897688"/>
            <a:ext cx="8342700" cy="14202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8" name="Google Shape;48;p3"/>
          <p:cNvSpPr txBox="1">
            <a:spLocks noGrp="1"/>
          </p:cNvSpPr>
          <p:nvPr>
            <p:ph type="subTitle" idx="1"/>
          </p:nvPr>
        </p:nvSpPr>
        <p:spPr>
          <a:xfrm>
            <a:off x="-33325" y="3248888"/>
            <a:ext cx="9191700" cy="27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9" name="Google Shape;49;p3"/>
          <p:cNvSpPr/>
          <p:nvPr/>
        </p:nvSpPr>
        <p:spPr>
          <a:xfrm flipH="1">
            <a:off x="-64162" y="2344923"/>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50" name="Google Shape;50;p3"/>
          <p:cNvSpPr/>
          <p:nvPr/>
        </p:nvSpPr>
        <p:spPr>
          <a:xfrm rot="10800000" flipH="1">
            <a:off x="5247279" y="11"/>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1961">
          <p15:clr>
            <a:srgbClr val="F9AD4C"/>
          </p15:clr>
        </p15:guide>
        <p15:guide id="2" orient="horz" pos="1492">
          <p15:clr>
            <a:srgbClr val="F9AD4C"/>
          </p15:clr>
        </p15:guide>
        <p15:guide id="3" orient="horz" pos="2219">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TLE &amp; SUBTITLE " type="tx">
  <p:cSld name="TITTLE &amp; SUBTITLE ">
    <p:spTree>
      <p:nvGrpSpPr>
        <p:cNvPr id="1" name="Shape 51"/>
        <p:cNvGrpSpPr/>
        <p:nvPr/>
      </p:nvGrpSpPr>
      <p:grpSpPr>
        <a:xfrm>
          <a:off x="0" y="0"/>
          <a:ext cx="0" cy="0"/>
          <a:chOff x="0" y="0"/>
          <a:chExt cx="0" cy="0"/>
        </a:xfrm>
      </p:grpSpPr>
      <p:sp>
        <p:nvSpPr>
          <p:cNvPr id="52" name="Google Shape;52;p4"/>
          <p:cNvSpPr/>
          <p:nvPr/>
        </p:nvSpPr>
        <p:spPr>
          <a:xfrm>
            <a:off x="0" y="2620712"/>
            <a:ext cx="4852807" cy="591428"/>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p:nvPr/>
        </p:nvSpPr>
        <p:spPr>
          <a:xfrm flipH="1">
            <a:off x="4657725" y="2620712"/>
            <a:ext cx="4852807" cy="591428"/>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4"/>
          <p:cNvSpPr/>
          <p:nvPr/>
        </p:nvSpPr>
        <p:spPr>
          <a:xfrm>
            <a:off x="-162000" y="-47625"/>
            <a:ext cx="9449141" cy="5238761"/>
          </a:xfrm>
          <a:custGeom>
            <a:avLst/>
            <a:gdLst/>
            <a:ahLst/>
            <a:cxnLst/>
            <a:rect l="l" t="t" r="r" b="b"/>
            <a:pathLst>
              <a:path w="73507" h="43089" extrusionOk="0">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 name="Google Shape;55;p4"/>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56" name="Google Shape;56;p4"/>
          <p:cNvSpPr txBox="1">
            <a:spLocks noGrp="1"/>
          </p:cNvSpPr>
          <p:nvPr>
            <p:ph type="title"/>
          </p:nvPr>
        </p:nvSpPr>
        <p:spPr>
          <a:xfrm>
            <a:off x="568875" y="1560788"/>
            <a:ext cx="4622400" cy="1317000"/>
          </a:xfrm>
          <a:prstGeom prst="rect">
            <a:avLst/>
          </a:prstGeom>
        </p:spPr>
        <p:txBody>
          <a:bodyPr spcFirstLastPara="1" wrap="square" lIns="91425" tIns="91425" rIns="91425" bIns="91425" anchor="b" anchorCtr="0">
            <a:noAutofit/>
          </a:bodyPr>
          <a:lstStyle>
            <a:lvl1pPr lvl="0">
              <a:spcBef>
                <a:spcPts val="0"/>
              </a:spcBef>
              <a:spcAft>
                <a:spcPts val="0"/>
              </a:spcAft>
              <a:buClr>
                <a:srgbClr val="0F0F4B"/>
              </a:buClr>
              <a:buSzPts val="4800"/>
              <a:buNone/>
              <a:defRPr sz="4800">
                <a:solidFill>
                  <a:srgbClr val="0F0F4B"/>
                </a:solidFill>
              </a:defRPr>
            </a:lvl1pPr>
            <a:lvl2pPr lvl="1">
              <a:spcBef>
                <a:spcPts val="0"/>
              </a:spcBef>
              <a:spcAft>
                <a:spcPts val="0"/>
              </a:spcAft>
              <a:buClr>
                <a:srgbClr val="0F0F4B"/>
              </a:buClr>
              <a:buSzPts val="2800"/>
              <a:buNone/>
              <a:defRPr>
                <a:solidFill>
                  <a:srgbClr val="0F0F4B"/>
                </a:solidFill>
              </a:defRPr>
            </a:lvl2pPr>
            <a:lvl3pPr lvl="2">
              <a:spcBef>
                <a:spcPts val="0"/>
              </a:spcBef>
              <a:spcAft>
                <a:spcPts val="0"/>
              </a:spcAft>
              <a:buClr>
                <a:srgbClr val="0F0F4B"/>
              </a:buClr>
              <a:buSzPts val="2800"/>
              <a:buNone/>
              <a:defRPr>
                <a:solidFill>
                  <a:srgbClr val="0F0F4B"/>
                </a:solidFill>
              </a:defRPr>
            </a:lvl3pPr>
            <a:lvl4pPr lvl="3">
              <a:spcBef>
                <a:spcPts val="0"/>
              </a:spcBef>
              <a:spcAft>
                <a:spcPts val="0"/>
              </a:spcAft>
              <a:buClr>
                <a:srgbClr val="0F0F4B"/>
              </a:buClr>
              <a:buSzPts val="2800"/>
              <a:buNone/>
              <a:defRPr>
                <a:solidFill>
                  <a:srgbClr val="0F0F4B"/>
                </a:solidFill>
              </a:defRPr>
            </a:lvl4pPr>
            <a:lvl5pPr lvl="4">
              <a:spcBef>
                <a:spcPts val="0"/>
              </a:spcBef>
              <a:spcAft>
                <a:spcPts val="0"/>
              </a:spcAft>
              <a:buClr>
                <a:srgbClr val="0F0F4B"/>
              </a:buClr>
              <a:buSzPts val="2800"/>
              <a:buNone/>
              <a:defRPr>
                <a:solidFill>
                  <a:srgbClr val="0F0F4B"/>
                </a:solidFill>
              </a:defRPr>
            </a:lvl5pPr>
            <a:lvl6pPr lvl="5">
              <a:spcBef>
                <a:spcPts val="0"/>
              </a:spcBef>
              <a:spcAft>
                <a:spcPts val="0"/>
              </a:spcAft>
              <a:buClr>
                <a:srgbClr val="0F0F4B"/>
              </a:buClr>
              <a:buSzPts val="2800"/>
              <a:buNone/>
              <a:defRPr>
                <a:solidFill>
                  <a:srgbClr val="0F0F4B"/>
                </a:solidFill>
              </a:defRPr>
            </a:lvl6pPr>
            <a:lvl7pPr lvl="6">
              <a:spcBef>
                <a:spcPts val="0"/>
              </a:spcBef>
              <a:spcAft>
                <a:spcPts val="0"/>
              </a:spcAft>
              <a:buClr>
                <a:srgbClr val="0F0F4B"/>
              </a:buClr>
              <a:buSzPts val="2800"/>
              <a:buNone/>
              <a:defRPr>
                <a:solidFill>
                  <a:srgbClr val="0F0F4B"/>
                </a:solidFill>
              </a:defRPr>
            </a:lvl7pPr>
            <a:lvl8pPr lvl="7">
              <a:spcBef>
                <a:spcPts val="0"/>
              </a:spcBef>
              <a:spcAft>
                <a:spcPts val="0"/>
              </a:spcAft>
              <a:buClr>
                <a:srgbClr val="0F0F4B"/>
              </a:buClr>
              <a:buSzPts val="2800"/>
              <a:buNone/>
              <a:defRPr>
                <a:solidFill>
                  <a:srgbClr val="0F0F4B"/>
                </a:solidFill>
              </a:defRPr>
            </a:lvl8pPr>
            <a:lvl9pPr lvl="8">
              <a:spcBef>
                <a:spcPts val="0"/>
              </a:spcBef>
              <a:spcAft>
                <a:spcPts val="0"/>
              </a:spcAft>
              <a:buClr>
                <a:srgbClr val="0F0F4B"/>
              </a:buClr>
              <a:buSzPts val="2800"/>
              <a:buNone/>
              <a:defRPr>
                <a:solidFill>
                  <a:srgbClr val="0F0F4B"/>
                </a:solidFill>
              </a:defRPr>
            </a:lvl9pPr>
          </a:lstStyle>
          <a:p>
            <a:endParaRPr/>
          </a:p>
        </p:txBody>
      </p:sp>
      <p:sp>
        <p:nvSpPr>
          <p:cNvPr id="57" name="Google Shape;57;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58" name="Google Shape;58;p4"/>
          <p:cNvSpPr txBox="1">
            <a:spLocks noGrp="1"/>
          </p:cNvSpPr>
          <p:nvPr>
            <p:ph type="subTitle" idx="1"/>
          </p:nvPr>
        </p:nvSpPr>
        <p:spPr>
          <a:xfrm>
            <a:off x="1047750" y="3297863"/>
            <a:ext cx="3157500" cy="761100"/>
          </a:xfrm>
          <a:prstGeom prst="rect">
            <a:avLst/>
          </a:prstGeom>
        </p:spPr>
        <p:txBody>
          <a:bodyPr spcFirstLastPara="1" wrap="square" lIns="90000" tIns="91425" rIns="91425" bIns="91425" anchor="t" anchorCtr="0">
            <a:noAutofit/>
          </a:bodyPr>
          <a:lstStyle>
            <a:lvl1pPr lvl="0" algn="r"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232">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type="twoColTx">
  <p:cSld name="TABLE OF CONTENTS">
    <p:spTree>
      <p:nvGrpSpPr>
        <p:cNvPr id="1" name="Shape 59"/>
        <p:cNvGrpSpPr/>
        <p:nvPr/>
      </p:nvGrpSpPr>
      <p:grpSpPr>
        <a:xfrm>
          <a:off x="0" y="0"/>
          <a:ext cx="0" cy="0"/>
          <a:chOff x="0" y="0"/>
          <a:chExt cx="0" cy="0"/>
        </a:xfrm>
      </p:grpSpPr>
      <p:sp>
        <p:nvSpPr>
          <p:cNvPr id="60" name="Google Shape;60;p5"/>
          <p:cNvSpPr/>
          <p:nvPr/>
        </p:nvSpPr>
        <p:spPr>
          <a:xfrm>
            <a:off x="-314400" y="2201612"/>
            <a:ext cx="4852807" cy="591428"/>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5"/>
          <p:cNvSpPr/>
          <p:nvPr/>
        </p:nvSpPr>
        <p:spPr>
          <a:xfrm flipH="1">
            <a:off x="3734850" y="2201612"/>
            <a:ext cx="4852807" cy="591428"/>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5"/>
          <p:cNvSpPr/>
          <p:nvPr/>
        </p:nvSpPr>
        <p:spPr>
          <a:xfrm flipH="1">
            <a:off x="-91009" y="-47625"/>
            <a:ext cx="9449141" cy="5238761"/>
          </a:xfrm>
          <a:custGeom>
            <a:avLst/>
            <a:gdLst/>
            <a:ahLst/>
            <a:cxnLst/>
            <a:rect l="l" t="t" r="r" b="b"/>
            <a:pathLst>
              <a:path w="73507" h="43089" extrusionOk="0">
                <a:moveTo>
                  <a:pt x="1001" y="1"/>
                </a:moveTo>
                <a:cubicBezTo>
                  <a:pt x="448" y="1"/>
                  <a:pt x="1" y="398"/>
                  <a:pt x="1" y="890"/>
                </a:cubicBezTo>
                <a:lnTo>
                  <a:pt x="1" y="6332"/>
                </a:lnTo>
                <a:cubicBezTo>
                  <a:pt x="357" y="6725"/>
                  <a:pt x="759" y="7090"/>
                  <a:pt x="1198" y="7410"/>
                </a:cubicBezTo>
                <a:cubicBezTo>
                  <a:pt x="3256" y="8915"/>
                  <a:pt x="5946" y="9584"/>
                  <a:pt x="8599" y="9850"/>
                </a:cubicBezTo>
                <a:cubicBezTo>
                  <a:pt x="9758" y="9966"/>
                  <a:pt x="10920" y="10012"/>
                  <a:pt x="12084" y="10012"/>
                </a:cubicBezTo>
                <a:cubicBezTo>
                  <a:pt x="16890" y="10012"/>
                  <a:pt x="21739" y="9219"/>
                  <a:pt x="26527" y="9219"/>
                </a:cubicBezTo>
                <a:cubicBezTo>
                  <a:pt x="28273" y="9219"/>
                  <a:pt x="30010" y="9325"/>
                  <a:pt x="31735" y="9612"/>
                </a:cubicBezTo>
                <a:cubicBezTo>
                  <a:pt x="33584" y="9920"/>
                  <a:pt x="35466" y="10477"/>
                  <a:pt x="36774" y="11679"/>
                </a:cubicBezTo>
                <a:cubicBezTo>
                  <a:pt x="37365" y="12220"/>
                  <a:pt x="37824" y="12925"/>
                  <a:pt x="37840" y="13676"/>
                </a:cubicBezTo>
                <a:cubicBezTo>
                  <a:pt x="37849" y="14299"/>
                  <a:pt x="37557" y="14894"/>
                  <a:pt x="37221" y="15435"/>
                </a:cubicBezTo>
                <a:cubicBezTo>
                  <a:pt x="36200" y="17079"/>
                  <a:pt x="34650" y="18732"/>
                  <a:pt x="34999" y="20581"/>
                </a:cubicBezTo>
                <a:cubicBezTo>
                  <a:pt x="35257" y="21930"/>
                  <a:pt x="36487" y="22972"/>
                  <a:pt x="37820" y="23652"/>
                </a:cubicBezTo>
                <a:cubicBezTo>
                  <a:pt x="39153" y="24333"/>
                  <a:pt x="40637" y="24768"/>
                  <a:pt x="41937" y="25498"/>
                </a:cubicBezTo>
                <a:cubicBezTo>
                  <a:pt x="43126" y="26170"/>
                  <a:pt x="44225" y="27339"/>
                  <a:pt x="43876" y="28548"/>
                </a:cubicBezTo>
                <a:cubicBezTo>
                  <a:pt x="43753" y="28983"/>
                  <a:pt x="43454" y="29360"/>
                  <a:pt x="43138" y="29717"/>
                </a:cubicBezTo>
                <a:cubicBezTo>
                  <a:pt x="42068" y="30935"/>
                  <a:pt x="40817" y="32026"/>
                  <a:pt x="39419" y="32956"/>
                </a:cubicBezTo>
                <a:cubicBezTo>
                  <a:pt x="38127" y="33818"/>
                  <a:pt x="36598" y="34670"/>
                  <a:pt x="36258" y="36073"/>
                </a:cubicBezTo>
                <a:cubicBezTo>
                  <a:pt x="36081" y="36782"/>
                  <a:pt x="36249" y="37541"/>
                  <a:pt x="36020" y="38238"/>
                </a:cubicBezTo>
                <a:cubicBezTo>
                  <a:pt x="35729" y="39120"/>
                  <a:pt x="34831" y="39763"/>
                  <a:pt x="33851" y="40050"/>
                </a:cubicBezTo>
                <a:cubicBezTo>
                  <a:pt x="33203" y="40241"/>
                  <a:pt x="32520" y="40299"/>
                  <a:pt x="31833" y="40299"/>
                </a:cubicBezTo>
                <a:cubicBezTo>
                  <a:pt x="31484" y="40299"/>
                  <a:pt x="31134" y="40284"/>
                  <a:pt x="30787" y="40264"/>
                </a:cubicBezTo>
                <a:cubicBezTo>
                  <a:pt x="28977" y="40157"/>
                  <a:pt x="27150" y="39909"/>
                  <a:pt x="25346" y="39909"/>
                </a:cubicBezTo>
                <a:cubicBezTo>
                  <a:pt x="24449" y="39909"/>
                  <a:pt x="23558" y="39970"/>
                  <a:pt x="22677" y="40141"/>
                </a:cubicBezTo>
                <a:cubicBezTo>
                  <a:pt x="20766" y="40510"/>
                  <a:pt x="18892" y="41609"/>
                  <a:pt x="18014" y="43089"/>
                </a:cubicBezTo>
                <a:lnTo>
                  <a:pt x="44446" y="43089"/>
                </a:lnTo>
                <a:cubicBezTo>
                  <a:pt x="47768" y="41412"/>
                  <a:pt x="51401" y="40218"/>
                  <a:pt x="55173" y="39603"/>
                </a:cubicBezTo>
                <a:cubicBezTo>
                  <a:pt x="57990" y="39140"/>
                  <a:pt x="61566" y="39214"/>
                  <a:pt x="63571" y="37098"/>
                </a:cubicBezTo>
                <a:cubicBezTo>
                  <a:pt x="64535" y="36077"/>
                  <a:pt x="65068" y="34597"/>
                  <a:pt x="64272" y="33371"/>
                </a:cubicBezTo>
                <a:cubicBezTo>
                  <a:pt x="63547" y="32251"/>
                  <a:pt x="62091" y="31767"/>
                  <a:pt x="60955" y="31050"/>
                </a:cubicBezTo>
                <a:cubicBezTo>
                  <a:pt x="59315" y="30008"/>
                  <a:pt x="58228" y="27999"/>
                  <a:pt x="60205" y="26748"/>
                </a:cubicBezTo>
                <a:cubicBezTo>
                  <a:pt x="61078" y="26195"/>
                  <a:pt x="62218" y="25949"/>
                  <a:pt x="62952" y="25227"/>
                </a:cubicBezTo>
                <a:cubicBezTo>
                  <a:pt x="64293" y="23898"/>
                  <a:pt x="62919" y="22156"/>
                  <a:pt x="61591" y="21352"/>
                </a:cubicBezTo>
                <a:cubicBezTo>
                  <a:pt x="59577" y="20130"/>
                  <a:pt x="56764" y="19466"/>
                  <a:pt x="56424" y="16956"/>
                </a:cubicBezTo>
                <a:cubicBezTo>
                  <a:pt x="56116" y="14676"/>
                  <a:pt x="57851" y="12774"/>
                  <a:pt x="59905" y="11621"/>
                </a:cubicBezTo>
                <a:cubicBezTo>
                  <a:pt x="63374" y="9673"/>
                  <a:pt x="67611" y="8778"/>
                  <a:pt x="71780" y="8778"/>
                </a:cubicBezTo>
                <a:cubicBezTo>
                  <a:pt x="72358" y="8778"/>
                  <a:pt x="72934" y="8795"/>
                  <a:pt x="73507" y="8829"/>
                </a:cubicBezTo>
                <a:lnTo>
                  <a:pt x="73507" y="890"/>
                </a:lnTo>
                <a:cubicBezTo>
                  <a:pt x="73507" y="402"/>
                  <a:pt x="73060" y="1"/>
                  <a:pt x="72502" y="1"/>
                </a:cubicBezTo>
                <a:close/>
              </a:path>
            </a:pathLst>
          </a:custGeom>
          <a:gradFill>
            <a:gsLst>
              <a:gs pos="0">
                <a:srgbClr val="131263">
                  <a:alpha val="21540"/>
                </a:srgbClr>
              </a:gs>
              <a:gs pos="100000">
                <a:srgbClr val="0C0C33">
                  <a:alpha val="21540"/>
                </a:srgbClr>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 name="Google Shape;63;p5"/>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64" name="Google Shape;64;p5"/>
          <p:cNvSpPr txBox="1">
            <a:spLocks noGrp="1"/>
          </p:cNvSpPr>
          <p:nvPr>
            <p:ph type="title"/>
          </p:nvPr>
        </p:nvSpPr>
        <p:spPr>
          <a:xfrm flipH="1">
            <a:off x="3850057" y="1141688"/>
            <a:ext cx="4622400" cy="1317000"/>
          </a:xfrm>
          <a:prstGeom prst="rect">
            <a:avLst/>
          </a:prstGeom>
        </p:spPr>
        <p:txBody>
          <a:bodyPr spcFirstLastPara="1" wrap="square" lIns="91425" tIns="91425" rIns="91425" bIns="91425" anchor="b" anchorCtr="0">
            <a:noAutofit/>
          </a:bodyPr>
          <a:lstStyle>
            <a:lvl1pPr lvl="0" algn="r" rtl="0">
              <a:spcBef>
                <a:spcPts val="0"/>
              </a:spcBef>
              <a:spcAft>
                <a:spcPts val="0"/>
              </a:spcAft>
              <a:buClr>
                <a:srgbClr val="0F0F4B"/>
              </a:buClr>
              <a:buSzPts val="3600"/>
              <a:buNone/>
              <a:defRPr sz="36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a:endParaRPr/>
          </a:p>
        </p:txBody>
      </p:sp>
      <p:sp>
        <p:nvSpPr>
          <p:cNvPr id="65" name="Google Shape;65;p5"/>
          <p:cNvSpPr txBox="1">
            <a:spLocks noGrp="1"/>
          </p:cNvSpPr>
          <p:nvPr>
            <p:ph type="subTitle" idx="1"/>
          </p:nvPr>
        </p:nvSpPr>
        <p:spPr>
          <a:xfrm flipH="1">
            <a:off x="5400475" y="2978050"/>
            <a:ext cx="2864700" cy="29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
        <p:nvSpPr>
          <p:cNvPr id="66" name="Google Shape;66;p5"/>
          <p:cNvSpPr txBox="1">
            <a:spLocks noGrp="1"/>
          </p:cNvSpPr>
          <p:nvPr>
            <p:ph type="title" idx="2"/>
          </p:nvPr>
        </p:nvSpPr>
        <p:spPr>
          <a:xfrm flipH="1">
            <a:off x="5400525" y="2726375"/>
            <a:ext cx="60633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a:endParaRPr/>
          </a:p>
        </p:txBody>
      </p:sp>
      <p:sp>
        <p:nvSpPr>
          <p:cNvPr id="67" name="Google Shape;67;p5"/>
          <p:cNvSpPr txBox="1">
            <a:spLocks noGrp="1"/>
          </p:cNvSpPr>
          <p:nvPr>
            <p:ph type="subTitle" idx="3"/>
          </p:nvPr>
        </p:nvSpPr>
        <p:spPr>
          <a:xfrm flipH="1">
            <a:off x="5400475" y="3608550"/>
            <a:ext cx="2864700" cy="29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
        <p:nvSpPr>
          <p:cNvPr id="68" name="Google Shape;68;p5"/>
          <p:cNvSpPr txBox="1">
            <a:spLocks noGrp="1"/>
          </p:cNvSpPr>
          <p:nvPr>
            <p:ph type="title" idx="4"/>
          </p:nvPr>
        </p:nvSpPr>
        <p:spPr>
          <a:xfrm flipH="1">
            <a:off x="5400525" y="3356875"/>
            <a:ext cx="60633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a:endParaRPr/>
          </a:p>
        </p:txBody>
      </p:sp>
      <p:sp>
        <p:nvSpPr>
          <p:cNvPr id="69" name="Google Shape;69;p5"/>
          <p:cNvSpPr txBox="1">
            <a:spLocks noGrp="1"/>
          </p:cNvSpPr>
          <p:nvPr>
            <p:ph type="subTitle" idx="5"/>
          </p:nvPr>
        </p:nvSpPr>
        <p:spPr>
          <a:xfrm flipH="1">
            <a:off x="5400475" y="4239050"/>
            <a:ext cx="2864700" cy="293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
        <p:nvSpPr>
          <p:cNvPr id="70" name="Google Shape;70;p5"/>
          <p:cNvSpPr txBox="1">
            <a:spLocks noGrp="1"/>
          </p:cNvSpPr>
          <p:nvPr>
            <p:ph type="title" idx="6"/>
          </p:nvPr>
        </p:nvSpPr>
        <p:spPr>
          <a:xfrm flipH="1">
            <a:off x="5400525" y="3987375"/>
            <a:ext cx="6063300" cy="393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0F0F4B"/>
              </a:buClr>
              <a:buSzPts val="1800"/>
              <a:buNone/>
              <a:defRPr sz="1800">
                <a:solidFill>
                  <a:srgbClr val="0F0F4B"/>
                </a:solidFill>
              </a:defRPr>
            </a:lvl1pPr>
            <a:lvl2pPr lvl="1" rtl="0">
              <a:spcBef>
                <a:spcPts val="0"/>
              </a:spcBef>
              <a:spcAft>
                <a:spcPts val="0"/>
              </a:spcAft>
              <a:buClr>
                <a:srgbClr val="0F0F4B"/>
              </a:buClr>
              <a:buSzPts val="1800"/>
              <a:buNone/>
              <a:defRPr sz="1800">
                <a:solidFill>
                  <a:srgbClr val="0F0F4B"/>
                </a:solidFill>
              </a:defRPr>
            </a:lvl2pPr>
            <a:lvl3pPr lvl="2" rtl="0">
              <a:spcBef>
                <a:spcPts val="0"/>
              </a:spcBef>
              <a:spcAft>
                <a:spcPts val="0"/>
              </a:spcAft>
              <a:buClr>
                <a:srgbClr val="0F0F4B"/>
              </a:buClr>
              <a:buSzPts val="1800"/>
              <a:buNone/>
              <a:defRPr sz="1800">
                <a:solidFill>
                  <a:srgbClr val="0F0F4B"/>
                </a:solidFill>
              </a:defRPr>
            </a:lvl3pPr>
            <a:lvl4pPr lvl="3" rtl="0">
              <a:spcBef>
                <a:spcPts val="0"/>
              </a:spcBef>
              <a:spcAft>
                <a:spcPts val="0"/>
              </a:spcAft>
              <a:buClr>
                <a:srgbClr val="0F0F4B"/>
              </a:buClr>
              <a:buSzPts val="1800"/>
              <a:buNone/>
              <a:defRPr sz="1800">
                <a:solidFill>
                  <a:srgbClr val="0F0F4B"/>
                </a:solidFill>
              </a:defRPr>
            </a:lvl4pPr>
            <a:lvl5pPr lvl="4" rtl="0">
              <a:spcBef>
                <a:spcPts val="0"/>
              </a:spcBef>
              <a:spcAft>
                <a:spcPts val="0"/>
              </a:spcAft>
              <a:buClr>
                <a:srgbClr val="0F0F4B"/>
              </a:buClr>
              <a:buSzPts val="1800"/>
              <a:buNone/>
              <a:defRPr sz="1800">
                <a:solidFill>
                  <a:srgbClr val="0F0F4B"/>
                </a:solidFill>
              </a:defRPr>
            </a:lvl5pPr>
            <a:lvl6pPr lvl="5" rtl="0">
              <a:spcBef>
                <a:spcPts val="0"/>
              </a:spcBef>
              <a:spcAft>
                <a:spcPts val="0"/>
              </a:spcAft>
              <a:buClr>
                <a:srgbClr val="0F0F4B"/>
              </a:buClr>
              <a:buSzPts val="1800"/>
              <a:buNone/>
              <a:defRPr sz="1800">
                <a:solidFill>
                  <a:srgbClr val="0F0F4B"/>
                </a:solidFill>
              </a:defRPr>
            </a:lvl6pPr>
            <a:lvl7pPr lvl="6" rtl="0">
              <a:spcBef>
                <a:spcPts val="0"/>
              </a:spcBef>
              <a:spcAft>
                <a:spcPts val="0"/>
              </a:spcAft>
              <a:buClr>
                <a:srgbClr val="0F0F4B"/>
              </a:buClr>
              <a:buSzPts val="1800"/>
              <a:buNone/>
              <a:defRPr sz="1800">
                <a:solidFill>
                  <a:srgbClr val="0F0F4B"/>
                </a:solidFill>
              </a:defRPr>
            </a:lvl7pPr>
            <a:lvl8pPr lvl="7" rtl="0">
              <a:spcBef>
                <a:spcPts val="0"/>
              </a:spcBef>
              <a:spcAft>
                <a:spcPts val="0"/>
              </a:spcAft>
              <a:buClr>
                <a:srgbClr val="0F0F4B"/>
              </a:buClr>
              <a:buSzPts val="1800"/>
              <a:buNone/>
              <a:defRPr sz="1800">
                <a:solidFill>
                  <a:srgbClr val="0F0F4B"/>
                </a:solidFill>
              </a:defRPr>
            </a:lvl8pPr>
            <a:lvl9pPr lvl="8" rtl="0">
              <a:spcBef>
                <a:spcPts val="0"/>
              </a:spcBef>
              <a:spcAft>
                <a:spcPts val="0"/>
              </a:spcAft>
              <a:buClr>
                <a:srgbClr val="0F0F4B"/>
              </a:buClr>
              <a:buSzPts val="1800"/>
              <a:buNone/>
              <a:defRPr sz="1800">
                <a:solidFill>
                  <a:srgbClr val="0F0F4B"/>
                </a:solidFill>
              </a:defRPr>
            </a:lvl9pPr>
          </a:lstStyle>
          <a:p>
            <a:endParaRPr/>
          </a:p>
        </p:txBody>
      </p:sp>
      <p:sp>
        <p:nvSpPr>
          <p:cNvPr id="71" name="Google Shape;71;p5"/>
          <p:cNvSpPr txBox="1">
            <a:spLocks noGrp="1"/>
          </p:cNvSpPr>
          <p:nvPr>
            <p:ph type="title" idx="7"/>
          </p:nvPr>
        </p:nvSpPr>
        <p:spPr>
          <a:xfrm flipH="1">
            <a:off x="-705000" y="2726375"/>
            <a:ext cx="60633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1800">
                <a:solidFill>
                  <a:srgbClr val="0F0F4B"/>
                </a:solidFill>
              </a:defRPr>
            </a:lvl1pPr>
            <a:lvl2pPr lvl="1" algn="r" rtl="0">
              <a:spcBef>
                <a:spcPts val="0"/>
              </a:spcBef>
              <a:spcAft>
                <a:spcPts val="0"/>
              </a:spcAft>
              <a:buClr>
                <a:srgbClr val="0F0F4B"/>
              </a:buClr>
              <a:buSzPts val="1800"/>
              <a:buNone/>
              <a:defRPr sz="1800">
                <a:solidFill>
                  <a:srgbClr val="0F0F4B"/>
                </a:solidFill>
              </a:defRPr>
            </a:lvl2pPr>
            <a:lvl3pPr lvl="2" algn="r" rtl="0">
              <a:spcBef>
                <a:spcPts val="0"/>
              </a:spcBef>
              <a:spcAft>
                <a:spcPts val="0"/>
              </a:spcAft>
              <a:buClr>
                <a:srgbClr val="0F0F4B"/>
              </a:buClr>
              <a:buSzPts val="1800"/>
              <a:buNone/>
              <a:defRPr sz="1800">
                <a:solidFill>
                  <a:srgbClr val="0F0F4B"/>
                </a:solidFill>
              </a:defRPr>
            </a:lvl3pPr>
            <a:lvl4pPr lvl="3" algn="r" rtl="0">
              <a:spcBef>
                <a:spcPts val="0"/>
              </a:spcBef>
              <a:spcAft>
                <a:spcPts val="0"/>
              </a:spcAft>
              <a:buClr>
                <a:srgbClr val="0F0F4B"/>
              </a:buClr>
              <a:buSzPts val="1800"/>
              <a:buNone/>
              <a:defRPr sz="1800">
                <a:solidFill>
                  <a:srgbClr val="0F0F4B"/>
                </a:solidFill>
              </a:defRPr>
            </a:lvl4pPr>
            <a:lvl5pPr lvl="4" algn="r" rtl="0">
              <a:spcBef>
                <a:spcPts val="0"/>
              </a:spcBef>
              <a:spcAft>
                <a:spcPts val="0"/>
              </a:spcAft>
              <a:buClr>
                <a:srgbClr val="0F0F4B"/>
              </a:buClr>
              <a:buSzPts val="1800"/>
              <a:buNone/>
              <a:defRPr sz="1800">
                <a:solidFill>
                  <a:srgbClr val="0F0F4B"/>
                </a:solidFill>
              </a:defRPr>
            </a:lvl5pPr>
            <a:lvl6pPr lvl="5" algn="r" rtl="0">
              <a:spcBef>
                <a:spcPts val="0"/>
              </a:spcBef>
              <a:spcAft>
                <a:spcPts val="0"/>
              </a:spcAft>
              <a:buClr>
                <a:srgbClr val="0F0F4B"/>
              </a:buClr>
              <a:buSzPts val="1800"/>
              <a:buNone/>
              <a:defRPr sz="1800">
                <a:solidFill>
                  <a:srgbClr val="0F0F4B"/>
                </a:solidFill>
              </a:defRPr>
            </a:lvl6pPr>
            <a:lvl7pPr lvl="6" algn="r" rtl="0">
              <a:spcBef>
                <a:spcPts val="0"/>
              </a:spcBef>
              <a:spcAft>
                <a:spcPts val="0"/>
              </a:spcAft>
              <a:buClr>
                <a:srgbClr val="0F0F4B"/>
              </a:buClr>
              <a:buSzPts val="1800"/>
              <a:buNone/>
              <a:defRPr sz="1800">
                <a:solidFill>
                  <a:srgbClr val="0F0F4B"/>
                </a:solidFill>
              </a:defRPr>
            </a:lvl7pPr>
            <a:lvl8pPr lvl="7" algn="r" rtl="0">
              <a:spcBef>
                <a:spcPts val="0"/>
              </a:spcBef>
              <a:spcAft>
                <a:spcPts val="0"/>
              </a:spcAft>
              <a:buClr>
                <a:srgbClr val="0F0F4B"/>
              </a:buClr>
              <a:buSzPts val="1800"/>
              <a:buNone/>
              <a:defRPr sz="1800">
                <a:solidFill>
                  <a:srgbClr val="0F0F4B"/>
                </a:solidFill>
              </a:defRPr>
            </a:lvl8pPr>
            <a:lvl9pPr lvl="8" algn="r" rtl="0">
              <a:spcBef>
                <a:spcPts val="0"/>
              </a:spcBef>
              <a:spcAft>
                <a:spcPts val="0"/>
              </a:spcAft>
              <a:buClr>
                <a:srgbClr val="0F0F4B"/>
              </a:buClr>
              <a:buSzPts val="1800"/>
              <a:buNone/>
              <a:defRPr sz="1800">
                <a:solidFill>
                  <a:srgbClr val="0F0F4B"/>
                </a:solidFill>
              </a:defRPr>
            </a:lvl9pPr>
          </a:lstStyle>
          <a:p>
            <a:endParaRPr/>
          </a:p>
        </p:txBody>
      </p:sp>
      <p:sp>
        <p:nvSpPr>
          <p:cNvPr id="72" name="Google Shape;72;p5"/>
          <p:cNvSpPr txBox="1">
            <a:spLocks noGrp="1"/>
          </p:cNvSpPr>
          <p:nvPr>
            <p:ph type="title" idx="8"/>
          </p:nvPr>
        </p:nvSpPr>
        <p:spPr>
          <a:xfrm flipH="1">
            <a:off x="-705000" y="3356875"/>
            <a:ext cx="60633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1800">
                <a:solidFill>
                  <a:srgbClr val="0F0F4B"/>
                </a:solidFill>
              </a:defRPr>
            </a:lvl1pPr>
            <a:lvl2pPr lvl="1" algn="r" rtl="0">
              <a:spcBef>
                <a:spcPts val="0"/>
              </a:spcBef>
              <a:spcAft>
                <a:spcPts val="0"/>
              </a:spcAft>
              <a:buClr>
                <a:srgbClr val="0F0F4B"/>
              </a:buClr>
              <a:buSzPts val="1800"/>
              <a:buNone/>
              <a:defRPr sz="1800">
                <a:solidFill>
                  <a:srgbClr val="0F0F4B"/>
                </a:solidFill>
              </a:defRPr>
            </a:lvl2pPr>
            <a:lvl3pPr lvl="2" algn="r" rtl="0">
              <a:spcBef>
                <a:spcPts val="0"/>
              </a:spcBef>
              <a:spcAft>
                <a:spcPts val="0"/>
              </a:spcAft>
              <a:buClr>
                <a:srgbClr val="0F0F4B"/>
              </a:buClr>
              <a:buSzPts val="1800"/>
              <a:buNone/>
              <a:defRPr sz="1800">
                <a:solidFill>
                  <a:srgbClr val="0F0F4B"/>
                </a:solidFill>
              </a:defRPr>
            </a:lvl3pPr>
            <a:lvl4pPr lvl="3" algn="r" rtl="0">
              <a:spcBef>
                <a:spcPts val="0"/>
              </a:spcBef>
              <a:spcAft>
                <a:spcPts val="0"/>
              </a:spcAft>
              <a:buClr>
                <a:srgbClr val="0F0F4B"/>
              </a:buClr>
              <a:buSzPts val="1800"/>
              <a:buNone/>
              <a:defRPr sz="1800">
                <a:solidFill>
                  <a:srgbClr val="0F0F4B"/>
                </a:solidFill>
              </a:defRPr>
            </a:lvl4pPr>
            <a:lvl5pPr lvl="4" algn="r" rtl="0">
              <a:spcBef>
                <a:spcPts val="0"/>
              </a:spcBef>
              <a:spcAft>
                <a:spcPts val="0"/>
              </a:spcAft>
              <a:buClr>
                <a:srgbClr val="0F0F4B"/>
              </a:buClr>
              <a:buSzPts val="1800"/>
              <a:buNone/>
              <a:defRPr sz="1800">
                <a:solidFill>
                  <a:srgbClr val="0F0F4B"/>
                </a:solidFill>
              </a:defRPr>
            </a:lvl5pPr>
            <a:lvl6pPr lvl="5" algn="r" rtl="0">
              <a:spcBef>
                <a:spcPts val="0"/>
              </a:spcBef>
              <a:spcAft>
                <a:spcPts val="0"/>
              </a:spcAft>
              <a:buClr>
                <a:srgbClr val="0F0F4B"/>
              </a:buClr>
              <a:buSzPts val="1800"/>
              <a:buNone/>
              <a:defRPr sz="1800">
                <a:solidFill>
                  <a:srgbClr val="0F0F4B"/>
                </a:solidFill>
              </a:defRPr>
            </a:lvl6pPr>
            <a:lvl7pPr lvl="6" algn="r" rtl="0">
              <a:spcBef>
                <a:spcPts val="0"/>
              </a:spcBef>
              <a:spcAft>
                <a:spcPts val="0"/>
              </a:spcAft>
              <a:buClr>
                <a:srgbClr val="0F0F4B"/>
              </a:buClr>
              <a:buSzPts val="1800"/>
              <a:buNone/>
              <a:defRPr sz="1800">
                <a:solidFill>
                  <a:srgbClr val="0F0F4B"/>
                </a:solidFill>
              </a:defRPr>
            </a:lvl7pPr>
            <a:lvl8pPr lvl="7" algn="r" rtl="0">
              <a:spcBef>
                <a:spcPts val="0"/>
              </a:spcBef>
              <a:spcAft>
                <a:spcPts val="0"/>
              </a:spcAft>
              <a:buClr>
                <a:srgbClr val="0F0F4B"/>
              </a:buClr>
              <a:buSzPts val="1800"/>
              <a:buNone/>
              <a:defRPr sz="1800">
                <a:solidFill>
                  <a:srgbClr val="0F0F4B"/>
                </a:solidFill>
              </a:defRPr>
            </a:lvl8pPr>
            <a:lvl9pPr lvl="8" algn="r" rtl="0">
              <a:spcBef>
                <a:spcPts val="0"/>
              </a:spcBef>
              <a:spcAft>
                <a:spcPts val="0"/>
              </a:spcAft>
              <a:buClr>
                <a:srgbClr val="0F0F4B"/>
              </a:buClr>
              <a:buSzPts val="1800"/>
              <a:buNone/>
              <a:defRPr sz="1800">
                <a:solidFill>
                  <a:srgbClr val="0F0F4B"/>
                </a:solidFill>
              </a:defRPr>
            </a:lvl9pPr>
          </a:lstStyle>
          <a:p>
            <a:endParaRPr/>
          </a:p>
        </p:txBody>
      </p:sp>
      <p:sp>
        <p:nvSpPr>
          <p:cNvPr id="73" name="Google Shape;73;p5"/>
          <p:cNvSpPr txBox="1">
            <a:spLocks noGrp="1"/>
          </p:cNvSpPr>
          <p:nvPr>
            <p:ph type="title" idx="9"/>
          </p:nvPr>
        </p:nvSpPr>
        <p:spPr>
          <a:xfrm flipH="1">
            <a:off x="-705000" y="3987375"/>
            <a:ext cx="6063300" cy="3936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1800">
                <a:solidFill>
                  <a:srgbClr val="0F0F4B"/>
                </a:solidFill>
              </a:defRPr>
            </a:lvl1pPr>
            <a:lvl2pPr lvl="1" algn="r" rtl="0">
              <a:spcBef>
                <a:spcPts val="0"/>
              </a:spcBef>
              <a:spcAft>
                <a:spcPts val="0"/>
              </a:spcAft>
              <a:buClr>
                <a:srgbClr val="0F0F4B"/>
              </a:buClr>
              <a:buSzPts val="1800"/>
              <a:buNone/>
              <a:defRPr sz="1800">
                <a:solidFill>
                  <a:srgbClr val="0F0F4B"/>
                </a:solidFill>
              </a:defRPr>
            </a:lvl2pPr>
            <a:lvl3pPr lvl="2" algn="r" rtl="0">
              <a:spcBef>
                <a:spcPts val="0"/>
              </a:spcBef>
              <a:spcAft>
                <a:spcPts val="0"/>
              </a:spcAft>
              <a:buClr>
                <a:srgbClr val="0F0F4B"/>
              </a:buClr>
              <a:buSzPts val="1800"/>
              <a:buNone/>
              <a:defRPr sz="1800">
                <a:solidFill>
                  <a:srgbClr val="0F0F4B"/>
                </a:solidFill>
              </a:defRPr>
            </a:lvl3pPr>
            <a:lvl4pPr lvl="3" algn="r" rtl="0">
              <a:spcBef>
                <a:spcPts val="0"/>
              </a:spcBef>
              <a:spcAft>
                <a:spcPts val="0"/>
              </a:spcAft>
              <a:buClr>
                <a:srgbClr val="0F0F4B"/>
              </a:buClr>
              <a:buSzPts val="1800"/>
              <a:buNone/>
              <a:defRPr sz="1800">
                <a:solidFill>
                  <a:srgbClr val="0F0F4B"/>
                </a:solidFill>
              </a:defRPr>
            </a:lvl4pPr>
            <a:lvl5pPr lvl="4" algn="r" rtl="0">
              <a:spcBef>
                <a:spcPts val="0"/>
              </a:spcBef>
              <a:spcAft>
                <a:spcPts val="0"/>
              </a:spcAft>
              <a:buClr>
                <a:srgbClr val="0F0F4B"/>
              </a:buClr>
              <a:buSzPts val="1800"/>
              <a:buNone/>
              <a:defRPr sz="1800">
                <a:solidFill>
                  <a:srgbClr val="0F0F4B"/>
                </a:solidFill>
              </a:defRPr>
            </a:lvl5pPr>
            <a:lvl6pPr lvl="5" algn="r" rtl="0">
              <a:spcBef>
                <a:spcPts val="0"/>
              </a:spcBef>
              <a:spcAft>
                <a:spcPts val="0"/>
              </a:spcAft>
              <a:buClr>
                <a:srgbClr val="0F0F4B"/>
              </a:buClr>
              <a:buSzPts val="1800"/>
              <a:buNone/>
              <a:defRPr sz="1800">
                <a:solidFill>
                  <a:srgbClr val="0F0F4B"/>
                </a:solidFill>
              </a:defRPr>
            </a:lvl6pPr>
            <a:lvl7pPr lvl="6" algn="r" rtl="0">
              <a:spcBef>
                <a:spcPts val="0"/>
              </a:spcBef>
              <a:spcAft>
                <a:spcPts val="0"/>
              </a:spcAft>
              <a:buClr>
                <a:srgbClr val="0F0F4B"/>
              </a:buClr>
              <a:buSzPts val="1800"/>
              <a:buNone/>
              <a:defRPr sz="1800">
                <a:solidFill>
                  <a:srgbClr val="0F0F4B"/>
                </a:solidFill>
              </a:defRPr>
            </a:lvl7pPr>
            <a:lvl8pPr lvl="7" algn="r" rtl="0">
              <a:spcBef>
                <a:spcPts val="0"/>
              </a:spcBef>
              <a:spcAft>
                <a:spcPts val="0"/>
              </a:spcAft>
              <a:buClr>
                <a:srgbClr val="0F0F4B"/>
              </a:buClr>
              <a:buSzPts val="1800"/>
              <a:buNone/>
              <a:defRPr sz="1800">
                <a:solidFill>
                  <a:srgbClr val="0F0F4B"/>
                </a:solidFill>
              </a:defRPr>
            </a:lvl8pPr>
            <a:lvl9pPr lvl="8" algn="r" rtl="0">
              <a:spcBef>
                <a:spcPts val="0"/>
              </a:spcBef>
              <a:spcAft>
                <a:spcPts val="0"/>
              </a:spcAft>
              <a:buClr>
                <a:srgbClr val="0F0F4B"/>
              </a:buClr>
              <a:buSzPts val="1800"/>
              <a:buNone/>
              <a:defRPr sz="1800">
                <a:solidFill>
                  <a:srgbClr val="0F0F4B"/>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type="titleOnly">
  <p:cSld name="QUOTE">
    <p:spTree>
      <p:nvGrpSpPr>
        <p:cNvPr id="1" name="Shape 74"/>
        <p:cNvGrpSpPr/>
        <p:nvPr/>
      </p:nvGrpSpPr>
      <p:grpSpPr>
        <a:xfrm>
          <a:off x="0" y="0"/>
          <a:ext cx="0" cy="0"/>
          <a:chOff x="0" y="0"/>
          <a:chExt cx="0" cy="0"/>
        </a:xfrm>
      </p:grpSpPr>
      <p:sp>
        <p:nvSpPr>
          <p:cNvPr id="75" name="Google Shape;75;p6"/>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76;p6"/>
          <p:cNvGrpSpPr/>
          <p:nvPr/>
        </p:nvGrpSpPr>
        <p:grpSpPr>
          <a:xfrm>
            <a:off x="-39710" y="-14172"/>
            <a:ext cx="9252075" cy="5165294"/>
            <a:chOff x="3655900" y="1642950"/>
            <a:chExt cx="1299175" cy="751250"/>
          </a:xfrm>
        </p:grpSpPr>
        <p:sp>
          <p:nvSpPr>
            <p:cNvPr id="77" name="Google Shape;77;p6"/>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6"/>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6"/>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80;p6"/>
          <p:cNvGrpSpPr/>
          <p:nvPr/>
        </p:nvGrpSpPr>
        <p:grpSpPr>
          <a:xfrm>
            <a:off x="-33384" y="24104"/>
            <a:ext cx="9191800" cy="5125321"/>
            <a:chOff x="5820575" y="792900"/>
            <a:chExt cx="1357625" cy="786925"/>
          </a:xfrm>
        </p:grpSpPr>
        <p:sp>
          <p:nvSpPr>
            <p:cNvPr id="81" name="Google Shape;81;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85;p6"/>
          <p:cNvGrpSpPr/>
          <p:nvPr/>
        </p:nvGrpSpPr>
        <p:grpSpPr>
          <a:xfrm>
            <a:off x="59" y="24104"/>
            <a:ext cx="9191800" cy="5125321"/>
            <a:chOff x="5820575" y="792900"/>
            <a:chExt cx="1357625" cy="786925"/>
          </a:xfrm>
        </p:grpSpPr>
        <p:sp>
          <p:nvSpPr>
            <p:cNvPr id="86" name="Google Shape;86;p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90" name="Google Shape;90;p6"/>
          <p:cNvPicPr preferRelativeResize="0"/>
          <p:nvPr/>
        </p:nvPicPr>
        <p:blipFill>
          <a:blip r:embed="rId2">
            <a:alphaModFix/>
          </a:blip>
          <a:stretch>
            <a:fillRect/>
          </a:stretch>
        </p:blipFill>
        <p:spPr>
          <a:xfrm>
            <a:off x="-53325" y="-128354"/>
            <a:ext cx="9251902" cy="5486482"/>
          </a:xfrm>
          <a:prstGeom prst="rect">
            <a:avLst/>
          </a:prstGeom>
          <a:noFill/>
          <a:ln>
            <a:noFill/>
          </a:ln>
        </p:spPr>
      </p:pic>
      <p:sp>
        <p:nvSpPr>
          <p:cNvPr id="91" name="Google Shape;91;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92" name="Google Shape;92;p6"/>
          <p:cNvSpPr txBox="1">
            <a:spLocks noGrp="1"/>
          </p:cNvSpPr>
          <p:nvPr>
            <p:ph type="ctrTitle"/>
          </p:nvPr>
        </p:nvSpPr>
        <p:spPr>
          <a:xfrm>
            <a:off x="3605225" y="3067050"/>
            <a:ext cx="3390900" cy="2742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1200"/>
              <a:buNone/>
              <a:defRPr sz="1200">
                <a:solidFill>
                  <a:srgbClr val="FFFFFF"/>
                </a:solidFill>
              </a:defRPr>
            </a:lvl1pPr>
            <a:lvl2pPr lvl="1" algn="r" rtl="0">
              <a:spcBef>
                <a:spcPts val="0"/>
              </a:spcBef>
              <a:spcAft>
                <a:spcPts val="0"/>
              </a:spcAft>
              <a:buSzPts val="1200"/>
              <a:buNone/>
              <a:defRPr sz="1200"/>
            </a:lvl2pPr>
            <a:lvl3pPr lvl="2" algn="r" rtl="0">
              <a:spcBef>
                <a:spcPts val="0"/>
              </a:spcBef>
              <a:spcAft>
                <a:spcPts val="0"/>
              </a:spcAft>
              <a:buSzPts val="1200"/>
              <a:buNone/>
              <a:defRPr sz="1200"/>
            </a:lvl3pPr>
            <a:lvl4pPr lvl="3" algn="r" rtl="0">
              <a:spcBef>
                <a:spcPts val="0"/>
              </a:spcBef>
              <a:spcAft>
                <a:spcPts val="0"/>
              </a:spcAft>
              <a:buSzPts val="1200"/>
              <a:buNone/>
              <a:defRPr sz="1200"/>
            </a:lvl4pPr>
            <a:lvl5pPr lvl="4" algn="r" rtl="0">
              <a:spcBef>
                <a:spcPts val="0"/>
              </a:spcBef>
              <a:spcAft>
                <a:spcPts val="0"/>
              </a:spcAft>
              <a:buSzPts val="1200"/>
              <a:buNone/>
              <a:defRPr sz="1200"/>
            </a:lvl5pPr>
            <a:lvl6pPr lvl="5" algn="r" rtl="0">
              <a:spcBef>
                <a:spcPts val="0"/>
              </a:spcBef>
              <a:spcAft>
                <a:spcPts val="0"/>
              </a:spcAft>
              <a:buSzPts val="1200"/>
              <a:buNone/>
              <a:defRPr sz="1200"/>
            </a:lvl6pPr>
            <a:lvl7pPr lvl="6" algn="r" rtl="0">
              <a:spcBef>
                <a:spcPts val="0"/>
              </a:spcBef>
              <a:spcAft>
                <a:spcPts val="0"/>
              </a:spcAft>
              <a:buSzPts val="1200"/>
              <a:buNone/>
              <a:defRPr sz="1200"/>
            </a:lvl7pPr>
            <a:lvl8pPr lvl="7" algn="r" rtl="0">
              <a:spcBef>
                <a:spcPts val="0"/>
              </a:spcBef>
              <a:spcAft>
                <a:spcPts val="0"/>
              </a:spcAft>
              <a:buSzPts val="1200"/>
              <a:buNone/>
              <a:defRPr sz="1200"/>
            </a:lvl8pPr>
            <a:lvl9pPr lvl="8" algn="r" rtl="0">
              <a:spcBef>
                <a:spcPts val="0"/>
              </a:spcBef>
              <a:spcAft>
                <a:spcPts val="0"/>
              </a:spcAft>
              <a:buSzPts val="1200"/>
              <a:buNone/>
              <a:defRPr sz="1200"/>
            </a:lvl9pPr>
          </a:lstStyle>
          <a:p>
            <a:endParaRPr/>
          </a:p>
        </p:txBody>
      </p:sp>
      <p:sp>
        <p:nvSpPr>
          <p:cNvPr id="93" name="Google Shape;93;p6"/>
          <p:cNvSpPr txBox="1">
            <a:spLocks noGrp="1"/>
          </p:cNvSpPr>
          <p:nvPr>
            <p:ph type="subTitle" idx="1"/>
          </p:nvPr>
        </p:nvSpPr>
        <p:spPr>
          <a:xfrm>
            <a:off x="1938550" y="2152650"/>
            <a:ext cx="5314800" cy="838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rgbClr val="FFFFFF"/>
              </a:buClr>
              <a:buSzPts val="1800"/>
              <a:buNone/>
              <a:defRPr sz="1800">
                <a:solidFill>
                  <a:srgbClr val="FFFFFF"/>
                </a:solidFill>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94" name="Google Shape;94;p6"/>
          <p:cNvSpPr/>
          <p:nvPr/>
        </p:nvSpPr>
        <p:spPr>
          <a:xfrm>
            <a:off x="525550" y="2593875"/>
            <a:ext cx="650" cy="625"/>
          </a:xfrm>
          <a:custGeom>
            <a:avLst/>
            <a:gdLst/>
            <a:ahLst/>
            <a:cxnLst/>
            <a:rect l="l" t="t" r="r" b="b"/>
            <a:pathLst>
              <a:path w="26" h="25" extrusionOk="0">
                <a:moveTo>
                  <a:pt x="26" y="0"/>
                </a:moveTo>
                <a:cubicBezTo>
                  <a:pt x="17" y="4"/>
                  <a:pt x="9" y="16"/>
                  <a:pt x="1" y="25"/>
                </a:cubicBezTo>
                <a:lnTo>
                  <a:pt x="26" y="0"/>
                </a:lnTo>
                <a:close/>
              </a:path>
            </a:pathLst>
          </a:custGeom>
          <a:solidFill>
            <a:srgbClr val="3330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HEADLAND 1">
  <p:cSld name="HEADLAND 1">
    <p:spTree>
      <p:nvGrpSpPr>
        <p:cNvPr id="1" name="Shape 95"/>
        <p:cNvGrpSpPr/>
        <p:nvPr/>
      </p:nvGrpSpPr>
      <p:grpSpPr>
        <a:xfrm>
          <a:off x="0" y="0"/>
          <a:ext cx="0" cy="0"/>
          <a:chOff x="0" y="0"/>
          <a:chExt cx="0" cy="0"/>
        </a:xfrm>
      </p:grpSpPr>
      <p:sp>
        <p:nvSpPr>
          <p:cNvPr id="96" name="Google Shape;96;p7"/>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7;p7"/>
          <p:cNvGrpSpPr/>
          <p:nvPr/>
        </p:nvGrpSpPr>
        <p:grpSpPr>
          <a:xfrm>
            <a:off x="-39710" y="-14172"/>
            <a:ext cx="9252075" cy="5165294"/>
            <a:chOff x="3655900" y="1642950"/>
            <a:chExt cx="1299175" cy="751250"/>
          </a:xfrm>
        </p:grpSpPr>
        <p:sp>
          <p:nvSpPr>
            <p:cNvPr id="98" name="Google Shape;98;p7"/>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7"/>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7"/>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01;p7"/>
          <p:cNvGrpSpPr/>
          <p:nvPr/>
        </p:nvGrpSpPr>
        <p:grpSpPr>
          <a:xfrm>
            <a:off x="-33384" y="24104"/>
            <a:ext cx="9191800" cy="5125321"/>
            <a:chOff x="5820575" y="792900"/>
            <a:chExt cx="1357625" cy="786925"/>
          </a:xfrm>
        </p:grpSpPr>
        <p:sp>
          <p:nvSpPr>
            <p:cNvPr id="102" name="Google Shape;102;p7"/>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7"/>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7"/>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7"/>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06;p7"/>
          <p:cNvGrpSpPr/>
          <p:nvPr/>
        </p:nvGrpSpPr>
        <p:grpSpPr>
          <a:xfrm>
            <a:off x="59" y="24104"/>
            <a:ext cx="9191800" cy="5125321"/>
            <a:chOff x="5820575" y="792900"/>
            <a:chExt cx="1357625" cy="786925"/>
          </a:xfrm>
        </p:grpSpPr>
        <p:sp>
          <p:nvSpPr>
            <p:cNvPr id="107" name="Google Shape;107;p7"/>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11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112" name="Google Shape;112;p7"/>
          <p:cNvSpPr txBox="1">
            <a:spLocks noGrp="1"/>
          </p:cNvSpPr>
          <p:nvPr>
            <p:ph type="title"/>
          </p:nvPr>
        </p:nvSpPr>
        <p:spPr>
          <a:xfrm>
            <a:off x="-1676400" y="2206575"/>
            <a:ext cx="80010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
        <p:nvSpPr>
          <p:cNvPr id="113" name="Google Shape;113;p7"/>
          <p:cNvSpPr txBox="1">
            <a:spLocks noGrp="1"/>
          </p:cNvSpPr>
          <p:nvPr>
            <p:ph type="subTitle" idx="1"/>
          </p:nvPr>
        </p:nvSpPr>
        <p:spPr>
          <a:xfrm>
            <a:off x="952500" y="3723425"/>
            <a:ext cx="2743200" cy="5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Clr>
                <a:srgbClr val="FFFFFF"/>
              </a:buClr>
              <a:buSzPts val="1800"/>
              <a:buNone/>
              <a:defRPr sz="1800">
                <a:solidFill>
                  <a:srgbClr val="FFFFFF"/>
                </a:solidFill>
              </a:defRPr>
            </a:lvl2pPr>
            <a:lvl3pPr lvl="2" algn="ctr" rtl="0">
              <a:lnSpc>
                <a:spcPct val="100000"/>
              </a:lnSpc>
              <a:spcBef>
                <a:spcPts val="0"/>
              </a:spcBef>
              <a:spcAft>
                <a:spcPts val="0"/>
              </a:spcAft>
              <a:buClr>
                <a:srgbClr val="FFFFFF"/>
              </a:buClr>
              <a:buSzPts val="1800"/>
              <a:buNone/>
              <a:defRPr sz="1800">
                <a:solidFill>
                  <a:srgbClr val="FFFFFF"/>
                </a:solidFill>
              </a:defRPr>
            </a:lvl3pPr>
            <a:lvl4pPr lvl="3" algn="ctr" rtl="0">
              <a:lnSpc>
                <a:spcPct val="100000"/>
              </a:lnSpc>
              <a:spcBef>
                <a:spcPts val="0"/>
              </a:spcBef>
              <a:spcAft>
                <a:spcPts val="0"/>
              </a:spcAft>
              <a:buClr>
                <a:srgbClr val="FFFFFF"/>
              </a:buClr>
              <a:buSzPts val="1800"/>
              <a:buNone/>
              <a:defRPr sz="1800">
                <a:solidFill>
                  <a:srgbClr val="FFFFFF"/>
                </a:solidFill>
              </a:defRPr>
            </a:lvl4pPr>
            <a:lvl5pPr lvl="4" algn="ctr" rtl="0">
              <a:lnSpc>
                <a:spcPct val="100000"/>
              </a:lnSpc>
              <a:spcBef>
                <a:spcPts val="0"/>
              </a:spcBef>
              <a:spcAft>
                <a:spcPts val="0"/>
              </a:spcAft>
              <a:buClr>
                <a:srgbClr val="FFFFFF"/>
              </a:buClr>
              <a:buSzPts val="1800"/>
              <a:buNone/>
              <a:defRPr sz="1800">
                <a:solidFill>
                  <a:srgbClr val="FFFFFF"/>
                </a:solidFill>
              </a:defRPr>
            </a:lvl5pPr>
            <a:lvl6pPr lvl="5" algn="ctr" rtl="0">
              <a:lnSpc>
                <a:spcPct val="100000"/>
              </a:lnSpc>
              <a:spcBef>
                <a:spcPts val="0"/>
              </a:spcBef>
              <a:spcAft>
                <a:spcPts val="0"/>
              </a:spcAft>
              <a:buClr>
                <a:srgbClr val="FFFFFF"/>
              </a:buClr>
              <a:buSzPts val="1800"/>
              <a:buNone/>
              <a:defRPr sz="1800">
                <a:solidFill>
                  <a:srgbClr val="FFFFFF"/>
                </a:solidFill>
              </a:defRPr>
            </a:lvl6pPr>
            <a:lvl7pPr lvl="6" algn="ctr" rtl="0">
              <a:lnSpc>
                <a:spcPct val="100000"/>
              </a:lnSpc>
              <a:spcBef>
                <a:spcPts val="0"/>
              </a:spcBef>
              <a:spcAft>
                <a:spcPts val="0"/>
              </a:spcAft>
              <a:buClr>
                <a:srgbClr val="FFFFFF"/>
              </a:buClr>
              <a:buSzPts val="1800"/>
              <a:buNone/>
              <a:defRPr sz="1800">
                <a:solidFill>
                  <a:srgbClr val="FFFFFF"/>
                </a:solidFill>
              </a:defRPr>
            </a:lvl7pPr>
            <a:lvl8pPr lvl="7" algn="ctr" rtl="0">
              <a:lnSpc>
                <a:spcPct val="100000"/>
              </a:lnSpc>
              <a:spcBef>
                <a:spcPts val="0"/>
              </a:spcBef>
              <a:spcAft>
                <a:spcPts val="0"/>
              </a:spcAft>
              <a:buClr>
                <a:srgbClr val="FFFFFF"/>
              </a:buClr>
              <a:buSzPts val="1800"/>
              <a:buNone/>
              <a:defRPr sz="1800">
                <a:solidFill>
                  <a:srgbClr val="FFFFFF"/>
                </a:solidFill>
              </a:defRPr>
            </a:lvl8pPr>
            <a:lvl9pPr lvl="8" algn="ctr" rtl="0">
              <a:lnSpc>
                <a:spcPct val="100000"/>
              </a:lnSpc>
              <a:spcBef>
                <a:spcPts val="0"/>
              </a:spcBef>
              <a:spcAft>
                <a:spcPts val="0"/>
              </a:spcAft>
              <a:buClr>
                <a:srgbClr val="FFFFFF"/>
              </a:buClr>
              <a:buSzPts val="1800"/>
              <a:buNone/>
              <a:defRPr sz="1800">
                <a:solidFill>
                  <a:srgbClr val="FFFFFF"/>
                </a:solidFill>
              </a:defRPr>
            </a:lvl9pPr>
          </a:lstStyle>
          <a:p>
            <a:endParaRPr/>
          </a:p>
        </p:txBody>
      </p:sp>
      <p:cxnSp>
        <p:nvCxnSpPr>
          <p:cNvPr id="114" name="Google Shape;114;p7"/>
          <p:cNvCxnSpPr/>
          <p:nvPr/>
        </p:nvCxnSpPr>
        <p:spPr>
          <a:xfrm>
            <a:off x="2324100" y="-66675"/>
            <a:ext cx="0" cy="2171700"/>
          </a:xfrm>
          <a:prstGeom prst="straightConnector1">
            <a:avLst/>
          </a:prstGeom>
          <a:noFill/>
          <a:ln w="28575" cap="flat" cmpd="sng">
            <a:solidFill>
              <a:srgbClr val="FFFFFF"/>
            </a:solidFill>
            <a:prstDash val="solid"/>
            <a:round/>
            <a:headEnd type="none" w="med" len="med"/>
            <a:tailEnd type="none" w="med" len="med"/>
          </a:ln>
        </p:spPr>
      </p:cxnSp>
      <p:cxnSp>
        <p:nvCxnSpPr>
          <p:cNvPr id="115" name="Google Shape;115;p7"/>
          <p:cNvCxnSpPr/>
          <p:nvPr/>
        </p:nvCxnSpPr>
        <p:spPr>
          <a:xfrm>
            <a:off x="2035950" y="2105025"/>
            <a:ext cx="576300" cy="0"/>
          </a:xfrm>
          <a:prstGeom prst="straightConnector1">
            <a:avLst/>
          </a:prstGeom>
          <a:noFill/>
          <a:ln w="28575" cap="flat" cmpd="sng">
            <a:solidFill>
              <a:srgbClr val="FFFFFF"/>
            </a:solidFill>
            <a:prstDash val="solid"/>
            <a:round/>
            <a:headEnd type="none" w="med" len="med"/>
            <a:tailEnd type="none" w="med" len="med"/>
          </a:ln>
        </p:spPr>
      </p:cxnSp>
      <p:sp>
        <p:nvSpPr>
          <p:cNvPr id="116" name="Google Shape;116;p7"/>
          <p:cNvSpPr txBox="1">
            <a:spLocks noGrp="1"/>
          </p:cNvSpPr>
          <p:nvPr>
            <p:ph type="title" idx="2"/>
          </p:nvPr>
        </p:nvSpPr>
        <p:spPr>
          <a:xfrm>
            <a:off x="163125" y="2781250"/>
            <a:ext cx="43218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17" name="Google Shape;117;p7"/>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18" name="Google Shape;118;p7"/>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19" name="Google Shape;119;p7"/>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HEADLAND 1 1">
  <p:cSld name="HEADLAND 1 1">
    <p:spTree>
      <p:nvGrpSpPr>
        <p:cNvPr id="1" name="Shape 120"/>
        <p:cNvGrpSpPr/>
        <p:nvPr/>
      </p:nvGrpSpPr>
      <p:grpSpPr>
        <a:xfrm>
          <a:off x="0" y="0"/>
          <a:ext cx="0" cy="0"/>
          <a:chOff x="0" y="0"/>
          <a:chExt cx="0" cy="0"/>
        </a:xfrm>
      </p:grpSpPr>
      <p:sp>
        <p:nvSpPr>
          <p:cNvPr id="121" name="Google Shape;121;p8"/>
          <p:cNvSpPr/>
          <p:nvPr/>
        </p:nvSpPr>
        <p:spPr>
          <a:xfrm>
            <a:off x="-53675" y="-14175"/>
            <a:ext cx="9265825" cy="5243926"/>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22;p8"/>
          <p:cNvGrpSpPr/>
          <p:nvPr/>
        </p:nvGrpSpPr>
        <p:grpSpPr>
          <a:xfrm>
            <a:off x="-39710" y="-14172"/>
            <a:ext cx="9252075" cy="5165294"/>
            <a:chOff x="3655900" y="1642950"/>
            <a:chExt cx="1299175" cy="751250"/>
          </a:xfrm>
        </p:grpSpPr>
        <p:sp>
          <p:nvSpPr>
            <p:cNvPr id="123" name="Google Shape;123;p8"/>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8"/>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26;p8"/>
          <p:cNvGrpSpPr/>
          <p:nvPr/>
        </p:nvGrpSpPr>
        <p:grpSpPr>
          <a:xfrm>
            <a:off x="-33384" y="24104"/>
            <a:ext cx="9191800" cy="5125321"/>
            <a:chOff x="5820575" y="792900"/>
            <a:chExt cx="1357625" cy="786925"/>
          </a:xfrm>
        </p:grpSpPr>
        <p:sp>
          <p:nvSpPr>
            <p:cNvPr id="127" name="Google Shape;127;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31;p8"/>
          <p:cNvGrpSpPr/>
          <p:nvPr/>
        </p:nvGrpSpPr>
        <p:grpSpPr>
          <a:xfrm>
            <a:off x="59" y="24104"/>
            <a:ext cx="9191800" cy="5125321"/>
            <a:chOff x="5820575" y="792900"/>
            <a:chExt cx="1357625" cy="786925"/>
          </a:xfrm>
        </p:grpSpPr>
        <p:sp>
          <p:nvSpPr>
            <p:cNvPr id="132" name="Google Shape;132;p8"/>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8"/>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8"/>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36" name="Google Shape;136;p8"/>
          <p:cNvCxnSpPr/>
          <p:nvPr/>
        </p:nvCxnSpPr>
        <p:spPr>
          <a:xfrm>
            <a:off x="2324100" y="-66675"/>
            <a:ext cx="0" cy="2171700"/>
          </a:xfrm>
          <a:prstGeom prst="straightConnector1">
            <a:avLst/>
          </a:prstGeom>
          <a:noFill/>
          <a:ln w="28575" cap="flat" cmpd="sng">
            <a:solidFill>
              <a:srgbClr val="FFFFFF"/>
            </a:solidFill>
            <a:prstDash val="solid"/>
            <a:round/>
            <a:headEnd type="none" w="med" len="med"/>
            <a:tailEnd type="none" w="med" len="med"/>
          </a:ln>
        </p:spPr>
      </p:cxnSp>
      <p:sp>
        <p:nvSpPr>
          <p:cNvPr id="137" name="Google Shape;137;p8"/>
          <p:cNvSpPr/>
          <p:nvPr/>
        </p:nvSpPr>
        <p:spPr>
          <a:xfrm>
            <a:off x="349275" y="2105025"/>
            <a:ext cx="3949500" cy="2493900"/>
          </a:xfrm>
          <a:prstGeom prst="rect">
            <a:avLst/>
          </a:prstGeom>
          <a:noFill/>
          <a:ln w="2857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139" name="Google Shape;139;p8"/>
          <p:cNvSpPr txBox="1">
            <a:spLocks noGrp="1"/>
          </p:cNvSpPr>
          <p:nvPr>
            <p:ph type="title"/>
          </p:nvPr>
        </p:nvSpPr>
        <p:spPr>
          <a:xfrm>
            <a:off x="-1676400" y="2206575"/>
            <a:ext cx="8001000" cy="3936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800"/>
              <a:buNone/>
              <a:defRPr>
                <a:solidFill>
                  <a:srgbClr val="FFFFFF"/>
                </a:solidFill>
              </a:defRPr>
            </a:lvl2pPr>
            <a:lvl3pPr lvl="2" algn="ctr" rtl="0">
              <a:spcBef>
                <a:spcPts val="0"/>
              </a:spcBef>
              <a:spcAft>
                <a:spcPts val="0"/>
              </a:spcAft>
              <a:buClr>
                <a:srgbClr val="FFFFFF"/>
              </a:buClr>
              <a:buSzPts val="2800"/>
              <a:buNone/>
              <a:defRPr>
                <a:solidFill>
                  <a:srgbClr val="FFFFFF"/>
                </a:solidFill>
              </a:defRPr>
            </a:lvl3pPr>
            <a:lvl4pPr lvl="3" algn="ctr" rtl="0">
              <a:spcBef>
                <a:spcPts val="0"/>
              </a:spcBef>
              <a:spcAft>
                <a:spcPts val="0"/>
              </a:spcAft>
              <a:buClr>
                <a:srgbClr val="FFFFFF"/>
              </a:buClr>
              <a:buSzPts val="2800"/>
              <a:buNone/>
              <a:defRPr>
                <a:solidFill>
                  <a:srgbClr val="FFFFFF"/>
                </a:solidFill>
              </a:defRPr>
            </a:lvl4pPr>
            <a:lvl5pPr lvl="4" algn="ctr" rtl="0">
              <a:spcBef>
                <a:spcPts val="0"/>
              </a:spcBef>
              <a:spcAft>
                <a:spcPts val="0"/>
              </a:spcAft>
              <a:buClr>
                <a:srgbClr val="FFFFFF"/>
              </a:buClr>
              <a:buSzPts val="2800"/>
              <a:buNone/>
              <a:defRPr>
                <a:solidFill>
                  <a:srgbClr val="FFFFFF"/>
                </a:solidFill>
              </a:defRPr>
            </a:lvl5pPr>
            <a:lvl6pPr lvl="5" algn="ctr" rtl="0">
              <a:spcBef>
                <a:spcPts val="0"/>
              </a:spcBef>
              <a:spcAft>
                <a:spcPts val="0"/>
              </a:spcAft>
              <a:buClr>
                <a:srgbClr val="FFFFFF"/>
              </a:buClr>
              <a:buSzPts val="2800"/>
              <a:buNone/>
              <a:defRPr>
                <a:solidFill>
                  <a:srgbClr val="FFFFFF"/>
                </a:solidFill>
              </a:defRPr>
            </a:lvl6pPr>
            <a:lvl7pPr lvl="6" algn="ctr" rtl="0">
              <a:spcBef>
                <a:spcPts val="0"/>
              </a:spcBef>
              <a:spcAft>
                <a:spcPts val="0"/>
              </a:spcAft>
              <a:buClr>
                <a:srgbClr val="FFFFFF"/>
              </a:buClr>
              <a:buSzPts val="2800"/>
              <a:buNone/>
              <a:defRPr>
                <a:solidFill>
                  <a:srgbClr val="FFFFFF"/>
                </a:solidFill>
              </a:defRPr>
            </a:lvl7pPr>
            <a:lvl8pPr lvl="7" algn="ctr" rtl="0">
              <a:spcBef>
                <a:spcPts val="0"/>
              </a:spcBef>
              <a:spcAft>
                <a:spcPts val="0"/>
              </a:spcAft>
              <a:buClr>
                <a:srgbClr val="FFFFFF"/>
              </a:buClr>
              <a:buSzPts val="2800"/>
              <a:buNone/>
              <a:defRPr>
                <a:solidFill>
                  <a:srgbClr val="FFFFFF"/>
                </a:solidFill>
              </a:defRPr>
            </a:lvl8pPr>
            <a:lvl9pPr lvl="8" algn="ctr" rtl="0">
              <a:spcBef>
                <a:spcPts val="0"/>
              </a:spcBef>
              <a:spcAft>
                <a:spcPts val="0"/>
              </a:spcAft>
              <a:buClr>
                <a:srgbClr val="FFFFFF"/>
              </a:buClr>
              <a:buSzPts val="2800"/>
              <a:buNone/>
              <a:defRPr>
                <a:solidFill>
                  <a:srgbClr val="FFFFFF"/>
                </a:solidFill>
              </a:defRPr>
            </a:lvl9pPr>
          </a:lstStyle>
          <a:p>
            <a:endParaRPr/>
          </a:p>
        </p:txBody>
      </p:sp>
      <p:sp>
        <p:nvSpPr>
          <p:cNvPr id="140" name="Google Shape;140;p8"/>
          <p:cNvSpPr txBox="1">
            <a:spLocks noGrp="1"/>
          </p:cNvSpPr>
          <p:nvPr>
            <p:ph type="subTitle" idx="1"/>
          </p:nvPr>
        </p:nvSpPr>
        <p:spPr>
          <a:xfrm>
            <a:off x="952500" y="3723425"/>
            <a:ext cx="2743200" cy="50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200"/>
              <a:buNone/>
              <a:defRPr>
                <a:solidFill>
                  <a:srgbClr val="FFFFFF"/>
                </a:solidFill>
              </a:defRPr>
            </a:lvl1pPr>
            <a:lvl2pPr lvl="1" algn="ctr" rtl="0">
              <a:lnSpc>
                <a:spcPct val="100000"/>
              </a:lnSpc>
              <a:spcBef>
                <a:spcPts val="0"/>
              </a:spcBef>
              <a:spcAft>
                <a:spcPts val="0"/>
              </a:spcAft>
              <a:buClr>
                <a:srgbClr val="FFFFFF"/>
              </a:buClr>
              <a:buSzPts val="1800"/>
              <a:buNone/>
              <a:defRPr sz="1800">
                <a:solidFill>
                  <a:srgbClr val="FFFFFF"/>
                </a:solidFill>
              </a:defRPr>
            </a:lvl2pPr>
            <a:lvl3pPr lvl="2" algn="ctr" rtl="0">
              <a:lnSpc>
                <a:spcPct val="100000"/>
              </a:lnSpc>
              <a:spcBef>
                <a:spcPts val="0"/>
              </a:spcBef>
              <a:spcAft>
                <a:spcPts val="0"/>
              </a:spcAft>
              <a:buClr>
                <a:srgbClr val="FFFFFF"/>
              </a:buClr>
              <a:buSzPts val="1800"/>
              <a:buNone/>
              <a:defRPr sz="1800">
                <a:solidFill>
                  <a:srgbClr val="FFFFFF"/>
                </a:solidFill>
              </a:defRPr>
            </a:lvl3pPr>
            <a:lvl4pPr lvl="3" algn="ctr" rtl="0">
              <a:lnSpc>
                <a:spcPct val="100000"/>
              </a:lnSpc>
              <a:spcBef>
                <a:spcPts val="0"/>
              </a:spcBef>
              <a:spcAft>
                <a:spcPts val="0"/>
              </a:spcAft>
              <a:buClr>
                <a:srgbClr val="FFFFFF"/>
              </a:buClr>
              <a:buSzPts val="1800"/>
              <a:buNone/>
              <a:defRPr sz="1800">
                <a:solidFill>
                  <a:srgbClr val="FFFFFF"/>
                </a:solidFill>
              </a:defRPr>
            </a:lvl4pPr>
            <a:lvl5pPr lvl="4" algn="ctr" rtl="0">
              <a:lnSpc>
                <a:spcPct val="100000"/>
              </a:lnSpc>
              <a:spcBef>
                <a:spcPts val="0"/>
              </a:spcBef>
              <a:spcAft>
                <a:spcPts val="0"/>
              </a:spcAft>
              <a:buClr>
                <a:srgbClr val="FFFFFF"/>
              </a:buClr>
              <a:buSzPts val="1800"/>
              <a:buNone/>
              <a:defRPr sz="1800">
                <a:solidFill>
                  <a:srgbClr val="FFFFFF"/>
                </a:solidFill>
              </a:defRPr>
            </a:lvl5pPr>
            <a:lvl6pPr lvl="5" algn="ctr" rtl="0">
              <a:lnSpc>
                <a:spcPct val="100000"/>
              </a:lnSpc>
              <a:spcBef>
                <a:spcPts val="0"/>
              </a:spcBef>
              <a:spcAft>
                <a:spcPts val="0"/>
              </a:spcAft>
              <a:buClr>
                <a:srgbClr val="FFFFFF"/>
              </a:buClr>
              <a:buSzPts val="1800"/>
              <a:buNone/>
              <a:defRPr sz="1800">
                <a:solidFill>
                  <a:srgbClr val="FFFFFF"/>
                </a:solidFill>
              </a:defRPr>
            </a:lvl6pPr>
            <a:lvl7pPr lvl="6" algn="ctr" rtl="0">
              <a:lnSpc>
                <a:spcPct val="100000"/>
              </a:lnSpc>
              <a:spcBef>
                <a:spcPts val="0"/>
              </a:spcBef>
              <a:spcAft>
                <a:spcPts val="0"/>
              </a:spcAft>
              <a:buClr>
                <a:srgbClr val="FFFFFF"/>
              </a:buClr>
              <a:buSzPts val="1800"/>
              <a:buNone/>
              <a:defRPr sz="1800">
                <a:solidFill>
                  <a:srgbClr val="FFFFFF"/>
                </a:solidFill>
              </a:defRPr>
            </a:lvl7pPr>
            <a:lvl8pPr lvl="7" algn="ctr" rtl="0">
              <a:lnSpc>
                <a:spcPct val="100000"/>
              </a:lnSpc>
              <a:spcBef>
                <a:spcPts val="0"/>
              </a:spcBef>
              <a:spcAft>
                <a:spcPts val="0"/>
              </a:spcAft>
              <a:buClr>
                <a:srgbClr val="FFFFFF"/>
              </a:buClr>
              <a:buSzPts val="1800"/>
              <a:buNone/>
              <a:defRPr sz="1800">
                <a:solidFill>
                  <a:srgbClr val="FFFFFF"/>
                </a:solidFill>
              </a:defRPr>
            </a:lvl8pPr>
            <a:lvl9pPr lvl="8" algn="ctr" rtl="0">
              <a:lnSpc>
                <a:spcPct val="100000"/>
              </a:lnSpc>
              <a:spcBef>
                <a:spcPts val="0"/>
              </a:spcBef>
              <a:spcAft>
                <a:spcPts val="0"/>
              </a:spcAft>
              <a:buClr>
                <a:srgbClr val="FFFFFF"/>
              </a:buClr>
              <a:buSzPts val="1800"/>
              <a:buNone/>
              <a:defRPr sz="1800">
                <a:solidFill>
                  <a:srgbClr val="FFFFFF"/>
                </a:solidFill>
              </a:defRPr>
            </a:lvl9pPr>
          </a:lstStyle>
          <a:p>
            <a:endParaRPr/>
          </a:p>
        </p:txBody>
      </p:sp>
      <p:sp>
        <p:nvSpPr>
          <p:cNvPr id="141" name="Google Shape;141;p8"/>
          <p:cNvSpPr txBox="1">
            <a:spLocks noGrp="1"/>
          </p:cNvSpPr>
          <p:nvPr>
            <p:ph type="title" idx="2"/>
          </p:nvPr>
        </p:nvSpPr>
        <p:spPr>
          <a:xfrm>
            <a:off x="130250" y="2781250"/>
            <a:ext cx="4387500" cy="7611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FFFFFF"/>
              </a:buClr>
              <a:buSzPts val="2400"/>
              <a:buNone/>
              <a:defRPr sz="2400">
                <a:solidFill>
                  <a:srgbClr val="FFFFFF"/>
                </a:solidFill>
              </a:defRPr>
            </a:lvl2pPr>
            <a:lvl3pPr lvl="2" algn="ctr" rtl="0">
              <a:spcBef>
                <a:spcPts val="0"/>
              </a:spcBef>
              <a:spcAft>
                <a:spcPts val="0"/>
              </a:spcAft>
              <a:buClr>
                <a:srgbClr val="FFFFFF"/>
              </a:buClr>
              <a:buSzPts val="2400"/>
              <a:buNone/>
              <a:defRPr sz="2400">
                <a:solidFill>
                  <a:srgbClr val="FFFFFF"/>
                </a:solidFill>
              </a:defRPr>
            </a:lvl3pPr>
            <a:lvl4pPr lvl="3" algn="ctr" rtl="0">
              <a:spcBef>
                <a:spcPts val="0"/>
              </a:spcBef>
              <a:spcAft>
                <a:spcPts val="0"/>
              </a:spcAft>
              <a:buClr>
                <a:srgbClr val="FFFFFF"/>
              </a:buClr>
              <a:buSzPts val="2400"/>
              <a:buNone/>
              <a:defRPr sz="2400">
                <a:solidFill>
                  <a:srgbClr val="FFFFFF"/>
                </a:solidFill>
              </a:defRPr>
            </a:lvl4pPr>
            <a:lvl5pPr lvl="4" algn="ctr" rtl="0">
              <a:spcBef>
                <a:spcPts val="0"/>
              </a:spcBef>
              <a:spcAft>
                <a:spcPts val="0"/>
              </a:spcAft>
              <a:buClr>
                <a:srgbClr val="FFFFFF"/>
              </a:buClr>
              <a:buSzPts val="2400"/>
              <a:buNone/>
              <a:defRPr sz="2400">
                <a:solidFill>
                  <a:srgbClr val="FFFFFF"/>
                </a:solidFill>
              </a:defRPr>
            </a:lvl5pPr>
            <a:lvl6pPr lvl="5" algn="ctr" rtl="0">
              <a:spcBef>
                <a:spcPts val="0"/>
              </a:spcBef>
              <a:spcAft>
                <a:spcPts val="0"/>
              </a:spcAft>
              <a:buClr>
                <a:srgbClr val="FFFFFF"/>
              </a:buClr>
              <a:buSzPts val="2400"/>
              <a:buNone/>
              <a:defRPr sz="2400">
                <a:solidFill>
                  <a:srgbClr val="FFFFFF"/>
                </a:solidFill>
              </a:defRPr>
            </a:lvl6pPr>
            <a:lvl7pPr lvl="6" algn="ctr" rtl="0">
              <a:spcBef>
                <a:spcPts val="0"/>
              </a:spcBef>
              <a:spcAft>
                <a:spcPts val="0"/>
              </a:spcAft>
              <a:buClr>
                <a:srgbClr val="FFFFFF"/>
              </a:buClr>
              <a:buSzPts val="2400"/>
              <a:buNone/>
              <a:defRPr sz="2400">
                <a:solidFill>
                  <a:srgbClr val="FFFFFF"/>
                </a:solidFill>
              </a:defRPr>
            </a:lvl7pPr>
            <a:lvl8pPr lvl="7" algn="ctr" rtl="0">
              <a:spcBef>
                <a:spcPts val="0"/>
              </a:spcBef>
              <a:spcAft>
                <a:spcPts val="0"/>
              </a:spcAft>
              <a:buClr>
                <a:srgbClr val="FFFFFF"/>
              </a:buClr>
              <a:buSzPts val="2400"/>
              <a:buNone/>
              <a:defRPr sz="2400">
                <a:solidFill>
                  <a:srgbClr val="FFFFFF"/>
                </a:solidFill>
              </a:defRPr>
            </a:lvl8pPr>
            <a:lvl9pPr lvl="8" algn="ctr" rtl="0">
              <a:spcBef>
                <a:spcPts val="0"/>
              </a:spcBef>
              <a:spcAft>
                <a:spcPts val="0"/>
              </a:spcAft>
              <a:buClr>
                <a:srgbClr val="FFFFFF"/>
              </a:buClr>
              <a:buSzPts val="2400"/>
              <a:buNone/>
              <a:defRPr sz="2400">
                <a:solidFill>
                  <a:srgbClr val="FFFFFF"/>
                </a:solidFill>
              </a:defRPr>
            </a:lvl9pPr>
          </a:lstStyle>
          <a:p>
            <a:endParaRPr/>
          </a:p>
        </p:txBody>
      </p:sp>
      <p:sp>
        <p:nvSpPr>
          <p:cNvPr id="142" name="Google Shape;142;p8"/>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43" name="Google Shape;143;p8"/>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44" name="Google Shape;144;p8"/>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TLE &amp; TWO COLUMNS">
  <p:cSld name="TITTLE &amp; TWO COLUMNS">
    <p:spTree>
      <p:nvGrpSpPr>
        <p:cNvPr id="1" name="Shape 145"/>
        <p:cNvGrpSpPr/>
        <p:nvPr/>
      </p:nvGrpSpPr>
      <p:grpSpPr>
        <a:xfrm>
          <a:off x="0" y="0"/>
          <a:ext cx="0" cy="0"/>
          <a:chOff x="0" y="0"/>
          <a:chExt cx="0" cy="0"/>
        </a:xfrm>
      </p:grpSpPr>
      <p:cxnSp>
        <p:nvCxnSpPr>
          <p:cNvPr id="146" name="Google Shape;146;p9"/>
          <p:cNvCxnSpPr/>
          <p:nvPr/>
        </p:nvCxnSpPr>
        <p:spPr>
          <a:xfrm>
            <a:off x="2989350" y="330150"/>
            <a:ext cx="6031800" cy="0"/>
          </a:xfrm>
          <a:prstGeom prst="straightConnector1">
            <a:avLst/>
          </a:prstGeom>
          <a:noFill/>
          <a:ln w="28575" cap="flat" cmpd="sng">
            <a:solidFill>
              <a:srgbClr val="0F0F4B"/>
            </a:solidFill>
            <a:prstDash val="solid"/>
            <a:round/>
            <a:headEnd type="none" w="med" len="med"/>
            <a:tailEnd type="none" w="med" len="med"/>
          </a:ln>
        </p:spPr>
      </p:cxnSp>
      <p:cxnSp>
        <p:nvCxnSpPr>
          <p:cNvPr id="147" name="Google Shape;147;p9"/>
          <p:cNvCxnSpPr/>
          <p:nvPr/>
        </p:nvCxnSpPr>
        <p:spPr>
          <a:xfrm>
            <a:off x="6005250" y="-99550"/>
            <a:ext cx="0" cy="429600"/>
          </a:xfrm>
          <a:prstGeom prst="straightConnector1">
            <a:avLst/>
          </a:prstGeom>
          <a:noFill/>
          <a:ln w="28575" cap="flat" cmpd="sng">
            <a:solidFill>
              <a:srgbClr val="0F0F4B"/>
            </a:solidFill>
            <a:prstDash val="solid"/>
            <a:round/>
            <a:headEnd type="none" w="med" len="med"/>
            <a:tailEnd type="none" w="med" len="med"/>
          </a:ln>
        </p:spPr>
      </p:cxnSp>
      <p:sp>
        <p:nvSpPr>
          <p:cNvPr id="148" name="Google Shape;148;p9"/>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49" name="Google Shape;149;p9"/>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50" name="Google Shape;150;p9"/>
          <p:cNvPicPr preferRelativeResize="0"/>
          <p:nvPr/>
        </p:nvPicPr>
        <p:blipFill>
          <a:blip r:embed="rId2">
            <a:alphaModFix/>
          </a:blip>
          <a:stretch>
            <a:fillRect/>
          </a:stretch>
        </p:blipFill>
        <p:spPr>
          <a:xfrm>
            <a:off x="-53950" y="-19641"/>
            <a:ext cx="9251902" cy="5486482"/>
          </a:xfrm>
          <a:prstGeom prst="rect">
            <a:avLst/>
          </a:prstGeom>
          <a:noFill/>
          <a:ln>
            <a:noFill/>
          </a:ln>
        </p:spPr>
      </p:pic>
      <p:sp>
        <p:nvSpPr>
          <p:cNvPr id="151" name="Google Shape;151;p9"/>
          <p:cNvSpPr txBox="1">
            <a:spLocks noGrp="1"/>
          </p:cNvSpPr>
          <p:nvPr>
            <p:ph type="sldNum" idx="12"/>
          </p:nvPr>
        </p:nvSpPr>
        <p:spPr>
          <a:xfrm>
            <a:off x="8458144" y="4652968"/>
            <a:ext cx="560400" cy="4020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152" name="Google Shape;152;p9"/>
          <p:cNvSpPr txBox="1">
            <a:spLocks noGrp="1"/>
          </p:cNvSpPr>
          <p:nvPr>
            <p:ph type="title"/>
          </p:nvPr>
        </p:nvSpPr>
        <p:spPr>
          <a:xfrm>
            <a:off x="3300150" y="1008750"/>
            <a:ext cx="5410200" cy="489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24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153" name="Google Shape;153;p9"/>
          <p:cNvCxnSpPr/>
          <p:nvPr/>
        </p:nvCxnSpPr>
        <p:spPr>
          <a:xfrm rot="10800000">
            <a:off x="5044150" y="4781475"/>
            <a:ext cx="0" cy="428700"/>
          </a:xfrm>
          <a:prstGeom prst="straightConnector1">
            <a:avLst/>
          </a:prstGeom>
          <a:noFill/>
          <a:ln w="28575" cap="flat" cmpd="sng">
            <a:solidFill>
              <a:srgbClr val="0F0F4B"/>
            </a:solidFill>
            <a:prstDash val="solid"/>
            <a:round/>
            <a:headEnd type="none" w="med" len="med"/>
            <a:tailEnd type="none" w="med" len="med"/>
          </a:ln>
        </p:spPr>
      </p:cxnSp>
      <p:cxnSp>
        <p:nvCxnSpPr>
          <p:cNvPr id="154" name="Google Shape;154;p9"/>
          <p:cNvCxnSpPr/>
          <p:nvPr/>
        </p:nvCxnSpPr>
        <p:spPr>
          <a:xfrm rot="10800000">
            <a:off x="4756000" y="4781550"/>
            <a:ext cx="576300" cy="0"/>
          </a:xfrm>
          <a:prstGeom prst="straightConnector1">
            <a:avLst/>
          </a:prstGeom>
          <a:noFill/>
          <a:ln w="28575" cap="flat" cmpd="sng">
            <a:solidFill>
              <a:srgbClr val="0F0F4B"/>
            </a:solidFill>
            <a:prstDash val="solid"/>
            <a:round/>
            <a:headEnd type="none" w="med" len="med"/>
            <a:tailEnd type="none" w="med" len="med"/>
          </a:ln>
        </p:spPr>
      </p:cxnSp>
      <p:cxnSp>
        <p:nvCxnSpPr>
          <p:cNvPr id="155" name="Google Shape;155;p9"/>
          <p:cNvCxnSpPr/>
          <p:nvPr/>
        </p:nvCxnSpPr>
        <p:spPr>
          <a:xfrm rot="10800000">
            <a:off x="2219325" y="4781475"/>
            <a:ext cx="0" cy="428700"/>
          </a:xfrm>
          <a:prstGeom prst="straightConnector1">
            <a:avLst/>
          </a:prstGeom>
          <a:noFill/>
          <a:ln w="28575" cap="flat" cmpd="sng">
            <a:solidFill>
              <a:srgbClr val="0F0F4B"/>
            </a:solidFill>
            <a:prstDash val="solid"/>
            <a:round/>
            <a:headEnd type="none" w="med" len="med"/>
            <a:tailEnd type="none" w="med" len="med"/>
          </a:ln>
        </p:spPr>
      </p:cxnSp>
      <p:cxnSp>
        <p:nvCxnSpPr>
          <p:cNvPr id="156" name="Google Shape;156;p9"/>
          <p:cNvCxnSpPr/>
          <p:nvPr/>
        </p:nvCxnSpPr>
        <p:spPr>
          <a:xfrm rot="10800000">
            <a:off x="1931175" y="4781550"/>
            <a:ext cx="576300" cy="0"/>
          </a:xfrm>
          <a:prstGeom prst="straightConnector1">
            <a:avLst/>
          </a:prstGeom>
          <a:noFill/>
          <a:ln w="28575" cap="flat" cmpd="sng">
            <a:solidFill>
              <a:srgbClr val="0F0F4B"/>
            </a:solidFill>
            <a:prstDash val="solid"/>
            <a:round/>
            <a:headEnd type="none" w="med" len="med"/>
            <a:tailEnd type="none" w="med" len="med"/>
          </a:ln>
        </p:spPr>
      </p:cxnSp>
      <p:sp>
        <p:nvSpPr>
          <p:cNvPr id="157" name="Google Shape;157;p9"/>
          <p:cNvSpPr/>
          <p:nvPr/>
        </p:nvSpPr>
        <p:spPr>
          <a:xfrm>
            <a:off x="995350" y="1847850"/>
            <a:ext cx="2448000" cy="2805000"/>
          </a:xfrm>
          <a:prstGeom prst="roundRect">
            <a:avLst>
              <a:gd name="adj" fmla="val 16667"/>
            </a:avLst>
          </a:prstGeom>
          <a:solidFill>
            <a:srgbClr val="0F0F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9"/>
          <p:cNvSpPr/>
          <p:nvPr/>
        </p:nvSpPr>
        <p:spPr>
          <a:xfrm>
            <a:off x="3820138" y="1847850"/>
            <a:ext cx="2448000" cy="2805000"/>
          </a:xfrm>
          <a:prstGeom prst="roundRect">
            <a:avLst>
              <a:gd name="adj" fmla="val 16667"/>
            </a:avLst>
          </a:prstGeom>
          <a:solidFill>
            <a:srgbClr val="4849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9"/>
          <p:cNvSpPr txBox="1">
            <a:spLocks noGrp="1"/>
          </p:cNvSpPr>
          <p:nvPr>
            <p:ph type="title" idx="2"/>
          </p:nvPr>
        </p:nvSpPr>
        <p:spPr>
          <a:xfrm flipH="1">
            <a:off x="1273475" y="2786850"/>
            <a:ext cx="1891800" cy="3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60" name="Google Shape;160;p9"/>
          <p:cNvSpPr txBox="1">
            <a:spLocks noGrp="1"/>
          </p:cNvSpPr>
          <p:nvPr>
            <p:ph type="title" idx="3"/>
          </p:nvPr>
        </p:nvSpPr>
        <p:spPr>
          <a:xfrm flipH="1">
            <a:off x="4098250" y="2786850"/>
            <a:ext cx="1891800" cy="3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61" name="Google Shape;161;p9"/>
          <p:cNvSpPr txBox="1">
            <a:spLocks noGrp="1"/>
          </p:cNvSpPr>
          <p:nvPr>
            <p:ph type="subTitle" idx="1"/>
          </p:nvPr>
        </p:nvSpPr>
        <p:spPr>
          <a:xfrm flipH="1">
            <a:off x="1226025" y="3054250"/>
            <a:ext cx="19866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62" name="Google Shape;162;p9"/>
          <p:cNvSpPr txBox="1">
            <a:spLocks noGrp="1"/>
          </p:cNvSpPr>
          <p:nvPr>
            <p:ph type="subTitle" idx="4"/>
          </p:nvPr>
        </p:nvSpPr>
        <p:spPr>
          <a:xfrm flipH="1">
            <a:off x="4050850" y="3054250"/>
            <a:ext cx="19866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TLE &amp; THREE COLUMNS">
  <p:cSld name="TITTLE &amp; THREE COLUMNS">
    <p:spTree>
      <p:nvGrpSpPr>
        <p:cNvPr id="1" name="Shape 163"/>
        <p:cNvGrpSpPr/>
        <p:nvPr/>
      </p:nvGrpSpPr>
      <p:grpSpPr>
        <a:xfrm>
          <a:off x="0" y="0"/>
          <a:ext cx="0" cy="0"/>
          <a:chOff x="0" y="0"/>
          <a:chExt cx="0" cy="0"/>
        </a:xfrm>
      </p:grpSpPr>
      <p:cxnSp>
        <p:nvCxnSpPr>
          <p:cNvPr id="164" name="Google Shape;164;p10"/>
          <p:cNvCxnSpPr/>
          <p:nvPr/>
        </p:nvCxnSpPr>
        <p:spPr>
          <a:xfrm>
            <a:off x="2989350" y="330150"/>
            <a:ext cx="6031800" cy="0"/>
          </a:xfrm>
          <a:prstGeom prst="straightConnector1">
            <a:avLst/>
          </a:prstGeom>
          <a:noFill/>
          <a:ln w="28575" cap="flat" cmpd="sng">
            <a:solidFill>
              <a:srgbClr val="0F0F4B"/>
            </a:solidFill>
            <a:prstDash val="solid"/>
            <a:round/>
            <a:headEnd type="none" w="med" len="med"/>
            <a:tailEnd type="none" w="med" len="med"/>
          </a:ln>
        </p:spPr>
      </p:cxnSp>
      <p:sp>
        <p:nvSpPr>
          <p:cNvPr id="165" name="Google Shape;165;p10"/>
          <p:cNvSpPr txBox="1">
            <a:spLocks noGrp="1"/>
          </p:cNvSpPr>
          <p:nvPr>
            <p:ph type="title"/>
          </p:nvPr>
        </p:nvSpPr>
        <p:spPr>
          <a:xfrm>
            <a:off x="3300150" y="330150"/>
            <a:ext cx="5410200" cy="489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24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166" name="Google Shape;166;p10"/>
          <p:cNvCxnSpPr/>
          <p:nvPr/>
        </p:nvCxnSpPr>
        <p:spPr>
          <a:xfrm>
            <a:off x="6005250" y="-112825"/>
            <a:ext cx="0" cy="443100"/>
          </a:xfrm>
          <a:prstGeom prst="straightConnector1">
            <a:avLst/>
          </a:prstGeom>
          <a:noFill/>
          <a:ln w="28575" cap="flat" cmpd="sng">
            <a:solidFill>
              <a:srgbClr val="0F0F4B"/>
            </a:solidFill>
            <a:prstDash val="solid"/>
            <a:round/>
            <a:headEnd type="none" w="med" len="med"/>
            <a:tailEnd type="none" w="med" len="med"/>
          </a:ln>
        </p:spPr>
      </p:cxnSp>
      <p:sp>
        <p:nvSpPr>
          <p:cNvPr id="167" name="Google Shape;167;p10"/>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68" name="Google Shape;168;p10"/>
          <p:cNvPicPr preferRelativeResize="0"/>
          <p:nvPr/>
        </p:nvPicPr>
        <p:blipFill>
          <a:blip r:embed="rId2">
            <a:alphaModFix/>
          </a:blip>
          <a:stretch>
            <a:fillRect/>
          </a:stretch>
        </p:blipFill>
        <p:spPr>
          <a:xfrm>
            <a:off x="-84179" y="-276316"/>
            <a:ext cx="9251902" cy="5486482"/>
          </a:xfrm>
          <a:prstGeom prst="rect">
            <a:avLst/>
          </a:prstGeom>
          <a:noFill/>
          <a:ln>
            <a:noFill/>
          </a:ln>
        </p:spPr>
      </p:pic>
      <p:cxnSp>
        <p:nvCxnSpPr>
          <p:cNvPr id="169" name="Google Shape;169;p10"/>
          <p:cNvCxnSpPr/>
          <p:nvPr/>
        </p:nvCxnSpPr>
        <p:spPr>
          <a:xfrm rot="10800000">
            <a:off x="4572000" y="4781475"/>
            <a:ext cx="0" cy="428700"/>
          </a:xfrm>
          <a:prstGeom prst="straightConnector1">
            <a:avLst/>
          </a:prstGeom>
          <a:noFill/>
          <a:ln w="28575" cap="flat" cmpd="sng">
            <a:solidFill>
              <a:srgbClr val="0F0F4B"/>
            </a:solidFill>
            <a:prstDash val="solid"/>
            <a:round/>
            <a:headEnd type="none" w="med" len="med"/>
            <a:tailEnd type="none" w="med" len="med"/>
          </a:ln>
        </p:spPr>
      </p:cxnSp>
      <p:cxnSp>
        <p:nvCxnSpPr>
          <p:cNvPr id="170" name="Google Shape;170;p10"/>
          <p:cNvCxnSpPr/>
          <p:nvPr/>
        </p:nvCxnSpPr>
        <p:spPr>
          <a:xfrm rot="10800000">
            <a:off x="4283850" y="4781550"/>
            <a:ext cx="576300" cy="0"/>
          </a:xfrm>
          <a:prstGeom prst="straightConnector1">
            <a:avLst/>
          </a:prstGeom>
          <a:noFill/>
          <a:ln w="28575" cap="flat" cmpd="sng">
            <a:solidFill>
              <a:srgbClr val="0F0F4B"/>
            </a:solidFill>
            <a:prstDash val="solid"/>
            <a:round/>
            <a:headEnd type="none" w="med" len="med"/>
            <a:tailEnd type="none" w="med" len="med"/>
          </a:ln>
        </p:spPr>
      </p:cxnSp>
      <p:cxnSp>
        <p:nvCxnSpPr>
          <p:cNvPr id="171" name="Google Shape;171;p10"/>
          <p:cNvCxnSpPr/>
          <p:nvPr/>
        </p:nvCxnSpPr>
        <p:spPr>
          <a:xfrm rot="10800000">
            <a:off x="1747175" y="4781475"/>
            <a:ext cx="0" cy="428700"/>
          </a:xfrm>
          <a:prstGeom prst="straightConnector1">
            <a:avLst/>
          </a:prstGeom>
          <a:noFill/>
          <a:ln w="28575" cap="flat" cmpd="sng">
            <a:solidFill>
              <a:srgbClr val="0F0F4B"/>
            </a:solidFill>
            <a:prstDash val="solid"/>
            <a:round/>
            <a:headEnd type="none" w="med" len="med"/>
            <a:tailEnd type="none" w="med" len="med"/>
          </a:ln>
        </p:spPr>
      </p:cxnSp>
      <p:cxnSp>
        <p:nvCxnSpPr>
          <p:cNvPr id="172" name="Google Shape;172;p10"/>
          <p:cNvCxnSpPr/>
          <p:nvPr/>
        </p:nvCxnSpPr>
        <p:spPr>
          <a:xfrm rot="10800000">
            <a:off x="1459025" y="4781550"/>
            <a:ext cx="576300" cy="0"/>
          </a:xfrm>
          <a:prstGeom prst="straightConnector1">
            <a:avLst/>
          </a:prstGeom>
          <a:noFill/>
          <a:ln w="28575" cap="flat" cmpd="sng">
            <a:solidFill>
              <a:srgbClr val="0F0F4B"/>
            </a:solidFill>
            <a:prstDash val="solid"/>
            <a:round/>
            <a:headEnd type="none" w="med" len="med"/>
            <a:tailEnd type="none" w="med" len="med"/>
          </a:ln>
        </p:spPr>
      </p:cxnSp>
      <p:sp>
        <p:nvSpPr>
          <p:cNvPr id="173" name="Google Shape;173;p10"/>
          <p:cNvSpPr/>
          <p:nvPr/>
        </p:nvSpPr>
        <p:spPr>
          <a:xfrm>
            <a:off x="523200" y="1847850"/>
            <a:ext cx="2448000" cy="2805000"/>
          </a:xfrm>
          <a:prstGeom prst="roundRect">
            <a:avLst>
              <a:gd name="adj" fmla="val 16667"/>
            </a:avLst>
          </a:prstGeom>
          <a:solidFill>
            <a:srgbClr val="4F2F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p:nvPr/>
        </p:nvSpPr>
        <p:spPr>
          <a:xfrm>
            <a:off x="3347988" y="1847850"/>
            <a:ext cx="2448000" cy="2805000"/>
          </a:xfrm>
          <a:prstGeom prst="roundRect">
            <a:avLst>
              <a:gd name="adj" fmla="val 16667"/>
            </a:avLst>
          </a:pr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10"/>
          <p:cNvSpPr txBox="1">
            <a:spLocks noGrp="1"/>
          </p:cNvSpPr>
          <p:nvPr>
            <p:ph type="title" idx="2"/>
          </p:nvPr>
        </p:nvSpPr>
        <p:spPr>
          <a:xfrm flipH="1">
            <a:off x="801325" y="2786850"/>
            <a:ext cx="1891800" cy="3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6" name="Google Shape;176;p10"/>
          <p:cNvSpPr txBox="1">
            <a:spLocks noGrp="1"/>
          </p:cNvSpPr>
          <p:nvPr>
            <p:ph type="title" idx="3"/>
          </p:nvPr>
        </p:nvSpPr>
        <p:spPr>
          <a:xfrm flipH="1">
            <a:off x="3626100" y="2786850"/>
            <a:ext cx="1891800" cy="3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77" name="Google Shape;177;p10"/>
          <p:cNvSpPr txBox="1">
            <a:spLocks noGrp="1"/>
          </p:cNvSpPr>
          <p:nvPr>
            <p:ph type="subTitle" idx="1"/>
          </p:nvPr>
        </p:nvSpPr>
        <p:spPr>
          <a:xfrm flipH="1">
            <a:off x="753875" y="3054250"/>
            <a:ext cx="19866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
        <p:nvSpPr>
          <p:cNvPr id="178" name="Google Shape;178;p10"/>
          <p:cNvSpPr txBox="1">
            <a:spLocks noGrp="1"/>
          </p:cNvSpPr>
          <p:nvPr>
            <p:ph type="subTitle" idx="4"/>
          </p:nvPr>
        </p:nvSpPr>
        <p:spPr>
          <a:xfrm flipH="1">
            <a:off x="3578700" y="3054250"/>
            <a:ext cx="19866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cxnSp>
        <p:nvCxnSpPr>
          <p:cNvPr id="179" name="Google Shape;179;p10"/>
          <p:cNvCxnSpPr/>
          <p:nvPr/>
        </p:nvCxnSpPr>
        <p:spPr>
          <a:xfrm rot="10800000">
            <a:off x="7396800" y="4781475"/>
            <a:ext cx="0" cy="428700"/>
          </a:xfrm>
          <a:prstGeom prst="straightConnector1">
            <a:avLst/>
          </a:prstGeom>
          <a:noFill/>
          <a:ln w="28575" cap="flat" cmpd="sng">
            <a:solidFill>
              <a:srgbClr val="0F0F4B"/>
            </a:solidFill>
            <a:prstDash val="solid"/>
            <a:round/>
            <a:headEnd type="none" w="med" len="med"/>
            <a:tailEnd type="none" w="med" len="med"/>
          </a:ln>
        </p:spPr>
      </p:cxnSp>
      <p:cxnSp>
        <p:nvCxnSpPr>
          <p:cNvPr id="180" name="Google Shape;180;p10"/>
          <p:cNvCxnSpPr/>
          <p:nvPr/>
        </p:nvCxnSpPr>
        <p:spPr>
          <a:xfrm rot="10800000">
            <a:off x="7108650" y="4781550"/>
            <a:ext cx="576300" cy="0"/>
          </a:xfrm>
          <a:prstGeom prst="straightConnector1">
            <a:avLst/>
          </a:prstGeom>
          <a:noFill/>
          <a:ln w="28575" cap="flat" cmpd="sng">
            <a:solidFill>
              <a:srgbClr val="0F0F4B"/>
            </a:solidFill>
            <a:prstDash val="solid"/>
            <a:round/>
            <a:headEnd type="none" w="med" len="med"/>
            <a:tailEnd type="none" w="med" len="med"/>
          </a:ln>
        </p:spPr>
      </p:cxnSp>
      <p:sp>
        <p:nvSpPr>
          <p:cNvPr id="181" name="Google Shape;181;p10"/>
          <p:cNvSpPr/>
          <p:nvPr/>
        </p:nvSpPr>
        <p:spPr>
          <a:xfrm>
            <a:off x="6172788" y="1847850"/>
            <a:ext cx="2448000" cy="2805000"/>
          </a:xfrm>
          <a:prstGeom prst="roundRect">
            <a:avLst>
              <a:gd name="adj" fmla="val 16667"/>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0"/>
          <p:cNvSpPr txBox="1">
            <a:spLocks noGrp="1"/>
          </p:cNvSpPr>
          <p:nvPr>
            <p:ph type="title" idx="5"/>
          </p:nvPr>
        </p:nvSpPr>
        <p:spPr>
          <a:xfrm flipH="1">
            <a:off x="6450900" y="2786850"/>
            <a:ext cx="1891800" cy="393600"/>
          </a:xfrm>
          <a:prstGeom prst="rect">
            <a:avLst/>
          </a:prstGeom>
        </p:spPr>
        <p:txBody>
          <a:bodyPr spcFirstLastPara="1" wrap="square" lIns="91425" tIns="91425" rIns="91425" bIns="91425" anchor="b" anchorCtr="0">
            <a:noAutofit/>
          </a:bodyPr>
          <a:lstStyle>
            <a:lvl1pPr lvl="0" algn="ctr" rtl="0">
              <a:spcBef>
                <a:spcPts val="0"/>
              </a:spcBef>
              <a:spcAft>
                <a:spcPts val="0"/>
              </a:spcAft>
              <a:buClr>
                <a:srgbClr val="FFFFFF"/>
              </a:buClr>
              <a:buSzPts val="1800"/>
              <a:buNone/>
              <a:defRPr sz="1800">
                <a:solidFill>
                  <a:srgbClr val="FFFFFF"/>
                </a:solidFill>
              </a:defRPr>
            </a:lvl1pPr>
            <a:lvl2pPr lvl="1" algn="ctr" rtl="0">
              <a:spcBef>
                <a:spcPts val="0"/>
              </a:spcBef>
              <a:spcAft>
                <a:spcPts val="0"/>
              </a:spcAft>
              <a:buClr>
                <a:srgbClr val="FFFFFF"/>
              </a:buClr>
              <a:buSzPts val="1800"/>
              <a:buNone/>
              <a:defRPr sz="1800">
                <a:solidFill>
                  <a:srgbClr val="FFFFFF"/>
                </a:solidFill>
              </a:defRPr>
            </a:lvl2pPr>
            <a:lvl3pPr lvl="2" algn="ctr" rtl="0">
              <a:spcBef>
                <a:spcPts val="0"/>
              </a:spcBef>
              <a:spcAft>
                <a:spcPts val="0"/>
              </a:spcAft>
              <a:buClr>
                <a:srgbClr val="FFFFFF"/>
              </a:buClr>
              <a:buSzPts val="1800"/>
              <a:buNone/>
              <a:defRPr sz="1800">
                <a:solidFill>
                  <a:srgbClr val="FFFFFF"/>
                </a:solidFill>
              </a:defRPr>
            </a:lvl3pPr>
            <a:lvl4pPr lvl="3" algn="ctr" rtl="0">
              <a:spcBef>
                <a:spcPts val="0"/>
              </a:spcBef>
              <a:spcAft>
                <a:spcPts val="0"/>
              </a:spcAft>
              <a:buClr>
                <a:srgbClr val="FFFFFF"/>
              </a:buClr>
              <a:buSzPts val="1800"/>
              <a:buNone/>
              <a:defRPr sz="1800">
                <a:solidFill>
                  <a:srgbClr val="FFFFFF"/>
                </a:solidFill>
              </a:defRPr>
            </a:lvl4pPr>
            <a:lvl5pPr lvl="4" algn="ctr" rtl="0">
              <a:spcBef>
                <a:spcPts val="0"/>
              </a:spcBef>
              <a:spcAft>
                <a:spcPts val="0"/>
              </a:spcAft>
              <a:buClr>
                <a:srgbClr val="FFFFFF"/>
              </a:buClr>
              <a:buSzPts val="1800"/>
              <a:buNone/>
              <a:defRPr sz="1800">
                <a:solidFill>
                  <a:srgbClr val="FFFFFF"/>
                </a:solidFill>
              </a:defRPr>
            </a:lvl5pPr>
            <a:lvl6pPr lvl="5" algn="ctr" rtl="0">
              <a:spcBef>
                <a:spcPts val="0"/>
              </a:spcBef>
              <a:spcAft>
                <a:spcPts val="0"/>
              </a:spcAft>
              <a:buClr>
                <a:srgbClr val="FFFFFF"/>
              </a:buClr>
              <a:buSzPts val="1800"/>
              <a:buNone/>
              <a:defRPr sz="1800">
                <a:solidFill>
                  <a:srgbClr val="FFFFFF"/>
                </a:solidFill>
              </a:defRPr>
            </a:lvl6pPr>
            <a:lvl7pPr lvl="6" algn="ctr" rtl="0">
              <a:spcBef>
                <a:spcPts val="0"/>
              </a:spcBef>
              <a:spcAft>
                <a:spcPts val="0"/>
              </a:spcAft>
              <a:buClr>
                <a:srgbClr val="FFFFFF"/>
              </a:buClr>
              <a:buSzPts val="1800"/>
              <a:buNone/>
              <a:defRPr sz="1800">
                <a:solidFill>
                  <a:srgbClr val="FFFFFF"/>
                </a:solidFill>
              </a:defRPr>
            </a:lvl7pPr>
            <a:lvl8pPr lvl="7" algn="ctr" rtl="0">
              <a:spcBef>
                <a:spcPts val="0"/>
              </a:spcBef>
              <a:spcAft>
                <a:spcPts val="0"/>
              </a:spcAft>
              <a:buClr>
                <a:srgbClr val="FFFFFF"/>
              </a:buClr>
              <a:buSzPts val="1800"/>
              <a:buNone/>
              <a:defRPr sz="1800">
                <a:solidFill>
                  <a:srgbClr val="FFFFFF"/>
                </a:solidFill>
              </a:defRPr>
            </a:lvl8pPr>
            <a:lvl9pPr lvl="8" algn="ctr" rtl="0">
              <a:spcBef>
                <a:spcPts val="0"/>
              </a:spcBef>
              <a:spcAft>
                <a:spcPts val="0"/>
              </a:spcAft>
              <a:buClr>
                <a:srgbClr val="FFFFFF"/>
              </a:buClr>
              <a:buSzPts val="1800"/>
              <a:buNone/>
              <a:defRPr sz="1800">
                <a:solidFill>
                  <a:srgbClr val="FFFFFF"/>
                </a:solidFill>
              </a:defRPr>
            </a:lvl9pPr>
          </a:lstStyle>
          <a:p>
            <a:endParaRPr/>
          </a:p>
        </p:txBody>
      </p:sp>
      <p:sp>
        <p:nvSpPr>
          <p:cNvPr id="183" name="Google Shape;183;p10"/>
          <p:cNvSpPr txBox="1">
            <a:spLocks noGrp="1"/>
          </p:cNvSpPr>
          <p:nvPr>
            <p:ph type="subTitle" idx="6"/>
          </p:nvPr>
        </p:nvSpPr>
        <p:spPr>
          <a:xfrm flipH="1">
            <a:off x="6403500" y="3054250"/>
            <a:ext cx="19866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000"/>
              <a:buNone/>
              <a:defRPr sz="10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TLE &amp; TEXT">
  <p:cSld name="TITTLE &amp; TEXT">
    <p:spTree>
      <p:nvGrpSpPr>
        <p:cNvPr id="1" name="Shape 184"/>
        <p:cNvGrpSpPr/>
        <p:nvPr/>
      </p:nvGrpSpPr>
      <p:grpSpPr>
        <a:xfrm>
          <a:off x="0" y="0"/>
          <a:ext cx="0" cy="0"/>
          <a:chOff x="0" y="0"/>
          <a:chExt cx="0" cy="0"/>
        </a:xfrm>
      </p:grpSpPr>
      <p:sp>
        <p:nvSpPr>
          <p:cNvPr id="185" name="Google Shape;185;p11"/>
          <p:cNvSpPr/>
          <p:nvPr/>
        </p:nvSpPr>
        <p:spPr>
          <a:xfrm>
            <a:off x="-53675"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86;p11"/>
          <p:cNvGrpSpPr/>
          <p:nvPr/>
        </p:nvGrpSpPr>
        <p:grpSpPr>
          <a:xfrm>
            <a:off x="-39710" y="-14172"/>
            <a:ext cx="9252075" cy="5165294"/>
            <a:chOff x="3655900" y="1642950"/>
            <a:chExt cx="1299175" cy="751250"/>
          </a:xfrm>
        </p:grpSpPr>
        <p:sp>
          <p:nvSpPr>
            <p:cNvPr id="187" name="Google Shape;187;p11"/>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1"/>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90;p11"/>
          <p:cNvGrpSpPr/>
          <p:nvPr/>
        </p:nvGrpSpPr>
        <p:grpSpPr>
          <a:xfrm>
            <a:off x="-33384" y="24104"/>
            <a:ext cx="9191800" cy="5125321"/>
            <a:chOff x="5820575" y="792900"/>
            <a:chExt cx="1357625" cy="786925"/>
          </a:xfrm>
        </p:grpSpPr>
        <p:sp>
          <p:nvSpPr>
            <p:cNvPr id="191" name="Google Shape;191;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95;p11"/>
          <p:cNvGrpSpPr/>
          <p:nvPr/>
        </p:nvGrpSpPr>
        <p:grpSpPr>
          <a:xfrm>
            <a:off x="59" y="24104"/>
            <a:ext cx="9191800" cy="5125321"/>
            <a:chOff x="5820575" y="792900"/>
            <a:chExt cx="1357625" cy="786925"/>
          </a:xfrm>
        </p:grpSpPr>
        <p:sp>
          <p:nvSpPr>
            <p:cNvPr id="196" name="Google Shape;196;p11"/>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1"/>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1"/>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00;p11"/>
          <p:cNvGrpSpPr/>
          <p:nvPr/>
        </p:nvGrpSpPr>
        <p:grpSpPr>
          <a:xfrm>
            <a:off x="5507067" y="3149473"/>
            <a:ext cx="3636943" cy="1999949"/>
            <a:chOff x="3027300" y="1039700"/>
            <a:chExt cx="639800" cy="351825"/>
          </a:xfrm>
        </p:grpSpPr>
        <p:sp>
          <p:nvSpPr>
            <p:cNvPr id="201" name="Google Shape;201;p11"/>
            <p:cNvSpPr/>
            <p:nvPr/>
          </p:nvSpPr>
          <p:spPr>
            <a:xfrm>
              <a:off x="3027300" y="1175975"/>
              <a:ext cx="99250" cy="121850"/>
            </a:xfrm>
            <a:custGeom>
              <a:avLst/>
              <a:gdLst/>
              <a:ahLst/>
              <a:cxnLst/>
              <a:rect l="l" t="t" r="r" b="b"/>
              <a:pathLst>
                <a:path w="3970" h="4874" extrusionOk="0">
                  <a:moveTo>
                    <a:pt x="2179" y="1"/>
                  </a:moveTo>
                  <a:cubicBezTo>
                    <a:pt x="1956" y="1"/>
                    <a:pt x="1389" y="721"/>
                    <a:pt x="862" y="1683"/>
                  </a:cubicBezTo>
                  <a:cubicBezTo>
                    <a:pt x="296" y="2708"/>
                    <a:pt x="0" y="3623"/>
                    <a:pt x="185" y="3725"/>
                  </a:cubicBezTo>
                  <a:lnTo>
                    <a:pt x="1661" y="4873"/>
                  </a:lnTo>
                  <a:lnTo>
                    <a:pt x="3178" y="3024"/>
                  </a:lnTo>
                  <a:lnTo>
                    <a:pt x="3970" y="506"/>
                  </a:lnTo>
                  <a:lnTo>
                    <a:pt x="2219" y="10"/>
                  </a:lnTo>
                  <a:cubicBezTo>
                    <a:pt x="2207" y="4"/>
                    <a:pt x="2194" y="1"/>
                    <a:pt x="2179"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a:off x="3027600" y="1071750"/>
              <a:ext cx="639500" cy="319775"/>
            </a:xfrm>
            <a:custGeom>
              <a:avLst/>
              <a:gdLst/>
              <a:ahLst/>
              <a:cxnLst/>
              <a:rect l="l" t="t" r="r" b="b"/>
              <a:pathLst>
                <a:path w="25580" h="12791" extrusionOk="0">
                  <a:moveTo>
                    <a:pt x="12790" y="1"/>
                  </a:moveTo>
                  <a:cubicBezTo>
                    <a:pt x="5729" y="1"/>
                    <a:pt x="1" y="5729"/>
                    <a:pt x="1" y="12790"/>
                  </a:cubicBezTo>
                  <a:lnTo>
                    <a:pt x="25580" y="12790"/>
                  </a:lnTo>
                  <a:cubicBezTo>
                    <a:pt x="25580" y="5729"/>
                    <a:pt x="19856" y="1"/>
                    <a:pt x="12790" y="1"/>
                  </a:cubicBez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11"/>
            <p:cNvSpPr/>
            <p:nvPr/>
          </p:nvSpPr>
          <p:spPr>
            <a:xfrm>
              <a:off x="3264725" y="1249500"/>
              <a:ext cx="199925" cy="85000"/>
            </a:xfrm>
            <a:custGeom>
              <a:avLst/>
              <a:gdLst/>
              <a:ahLst/>
              <a:cxnLst/>
              <a:rect l="l" t="t" r="r" b="b"/>
              <a:pathLst>
                <a:path w="7997" h="3400" extrusionOk="0">
                  <a:moveTo>
                    <a:pt x="3193" y="0"/>
                  </a:moveTo>
                  <a:cubicBezTo>
                    <a:pt x="1493" y="0"/>
                    <a:pt x="182" y="508"/>
                    <a:pt x="99" y="1276"/>
                  </a:cubicBezTo>
                  <a:cubicBezTo>
                    <a:pt x="0" y="2186"/>
                    <a:pt x="1665" y="3113"/>
                    <a:pt x="3818" y="3347"/>
                  </a:cubicBezTo>
                  <a:cubicBezTo>
                    <a:pt x="4151" y="3382"/>
                    <a:pt x="4476" y="3399"/>
                    <a:pt x="4788" y="3399"/>
                  </a:cubicBezTo>
                  <a:cubicBezTo>
                    <a:pt x="6497" y="3399"/>
                    <a:pt x="7815" y="2891"/>
                    <a:pt x="7898" y="2121"/>
                  </a:cubicBezTo>
                  <a:cubicBezTo>
                    <a:pt x="7996" y="1211"/>
                    <a:pt x="6331" y="288"/>
                    <a:pt x="4175" y="54"/>
                  </a:cubicBezTo>
                  <a:cubicBezTo>
                    <a:pt x="3838" y="18"/>
                    <a:pt x="3509" y="0"/>
                    <a:pt x="319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11"/>
            <p:cNvSpPr/>
            <p:nvPr/>
          </p:nvSpPr>
          <p:spPr>
            <a:xfrm>
              <a:off x="3266875" y="1267600"/>
              <a:ext cx="193675" cy="67225"/>
            </a:xfrm>
            <a:custGeom>
              <a:avLst/>
              <a:gdLst/>
              <a:ahLst/>
              <a:cxnLst/>
              <a:rect l="l" t="t" r="r" b="b"/>
              <a:pathLst>
                <a:path w="7747" h="2689" extrusionOk="0">
                  <a:moveTo>
                    <a:pt x="2848" y="0"/>
                  </a:moveTo>
                  <a:cubicBezTo>
                    <a:pt x="1299" y="0"/>
                    <a:pt x="137" y="364"/>
                    <a:pt x="74" y="933"/>
                  </a:cubicBezTo>
                  <a:cubicBezTo>
                    <a:pt x="0" y="1639"/>
                    <a:pt x="1636" y="2397"/>
                    <a:pt x="3732" y="2623"/>
                  </a:cubicBezTo>
                  <a:cubicBezTo>
                    <a:pt x="4141" y="2668"/>
                    <a:pt x="4537" y="2689"/>
                    <a:pt x="4910" y="2689"/>
                  </a:cubicBezTo>
                  <a:cubicBezTo>
                    <a:pt x="6453" y="2689"/>
                    <a:pt x="7606" y="2326"/>
                    <a:pt x="7668" y="1758"/>
                  </a:cubicBezTo>
                  <a:cubicBezTo>
                    <a:pt x="7746" y="1048"/>
                    <a:pt x="6106" y="294"/>
                    <a:pt x="4011" y="64"/>
                  </a:cubicBezTo>
                  <a:cubicBezTo>
                    <a:pt x="3608" y="21"/>
                    <a:pt x="3217" y="0"/>
                    <a:pt x="284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a:off x="3250150" y="1095300"/>
              <a:ext cx="111675" cy="47100"/>
            </a:xfrm>
            <a:custGeom>
              <a:avLst/>
              <a:gdLst/>
              <a:ahLst/>
              <a:cxnLst/>
              <a:rect l="l" t="t" r="r" b="b"/>
              <a:pathLst>
                <a:path w="4467" h="1884" extrusionOk="0">
                  <a:moveTo>
                    <a:pt x="2582" y="1"/>
                  </a:moveTo>
                  <a:cubicBezTo>
                    <a:pt x="2446" y="1"/>
                    <a:pt x="2305" y="6"/>
                    <a:pt x="2162" y="18"/>
                  </a:cubicBezTo>
                  <a:cubicBezTo>
                    <a:pt x="952" y="112"/>
                    <a:pt x="1" y="604"/>
                    <a:pt x="42" y="1117"/>
                  </a:cubicBezTo>
                  <a:cubicBezTo>
                    <a:pt x="78" y="1571"/>
                    <a:pt x="880" y="1883"/>
                    <a:pt x="1903" y="1883"/>
                  </a:cubicBezTo>
                  <a:cubicBezTo>
                    <a:pt x="2035" y="1883"/>
                    <a:pt x="2171" y="1878"/>
                    <a:pt x="2310" y="1867"/>
                  </a:cubicBezTo>
                  <a:cubicBezTo>
                    <a:pt x="3519" y="1769"/>
                    <a:pt x="4466" y="1277"/>
                    <a:pt x="4425" y="764"/>
                  </a:cubicBezTo>
                  <a:cubicBezTo>
                    <a:pt x="4389" y="312"/>
                    <a:pt x="3598" y="1"/>
                    <a:pt x="2582"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a:off x="3252200" y="1105550"/>
              <a:ext cx="108400" cy="37050"/>
            </a:xfrm>
            <a:custGeom>
              <a:avLst/>
              <a:gdLst/>
              <a:ahLst/>
              <a:cxnLst/>
              <a:rect l="l" t="t" r="r" b="b"/>
              <a:pathLst>
                <a:path w="4336" h="1482" extrusionOk="0">
                  <a:moveTo>
                    <a:pt x="2624" y="1"/>
                  </a:moveTo>
                  <a:cubicBezTo>
                    <a:pt x="2459" y="1"/>
                    <a:pt x="2288" y="8"/>
                    <a:pt x="2113" y="22"/>
                  </a:cubicBezTo>
                  <a:cubicBezTo>
                    <a:pt x="932" y="117"/>
                    <a:pt x="1" y="514"/>
                    <a:pt x="34" y="912"/>
                  </a:cubicBezTo>
                  <a:cubicBezTo>
                    <a:pt x="62" y="1252"/>
                    <a:pt x="783" y="1482"/>
                    <a:pt x="1731" y="1482"/>
                  </a:cubicBezTo>
                  <a:cubicBezTo>
                    <a:pt x="1891" y="1482"/>
                    <a:pt x="2057" y="1475"/>
                    <a:pt x="2228" y="1462"/>
                  </a:cubicBezTo>
                  <a:cubicBezTo>
                    <a:pt x="3409" y="1367"/>
                    <a:pt x="4335" y="965"/>
                    <a:pt x="4307" y="568"/>
                  </a:cubicBezTo>
                  <a:cubicBezTo>
                    <a:pt x="4279" y="229"/>
                    <a:pt x="3562" y="1"/>
                    <a:pt x="26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a:off x="3458775" y="1213125"/>
              <a:ext cx="138325" cy="76875"/>
            </a:xfrm>
            <a:custGeom>
              <a:avLst/>
              <a:gdLst/>
              <a:ahLst/>
              <a:cxnLst/>
              <a:rect l="l" t="t" r="r" b="b"/>
              <a:pathLst>
                <a:path w="5533" h="3075" extrusionOk="0">
                  <a:moveTo>
                    <a:pt x="1271" y="0"/>
                  </a:moveTo>
                  <a:cubicBezTo>
                    <a:pt x="762" y="0"/>
                    <a:pt x="388" y="140"/>
                    <a:pt x="263" y="423"/>
                  </a:cubicBezTo>
                  <a:cubicBezTo>
                    <a:pt x="1" y="1009"/>
                    <a:pt x="911" y="1981"/>
                    <a:pt x="2297" y="2596"/>
                  </a:cubicBezTo>
                  <a:cubicBezTo>
                    <a:pt x="3011" y="2914"/>
                    <a:pt x="3713" y="3074"/>
                    <a:pt x="4260" y="3074"/>
                  </a:cubicBezTo>
                  <a:cubicBezTo>
                    <a:pt x="4771" y="3074"/>
                    <a:pt x="5147" y="2934"/>
                    <a:pt x="5274" y="2653"/>
                  </a:cubicBezTo>
                  <a:cubicBezTo>
                    <a:pt x="5532" y="2067"/>
                    <a:pt x="4622" y="1095"/>
                    <a:pt x="3240" y="480"/>
                  </a:cubicBezTo>
                  <a:cubicBezTo>
                    <a:pt x="2522" y="161"/>
                    <a:pt x="1819" y="0"/>
                    <a:pt x="1271"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11"/>
            <p:cNvSpPr/>
            <p:nvPr/>
          </p:nvSpPr>
          <p:spPr>
            <a:xfrm>
              <a:off x="3459175" y="1223325"/>
              <a:ext cx="132275" cy="68100"/>
            </a:xfrm>
            <a:custGeom>
              <a:avLst/>
              <a:gdLst/>
              <a:ahLst/>
              <a:cxnLst/>
              <a:rect l="l" t="t" r="r" b="b"/>
              <a:pathLst>
                <a:path w="5291" h="2724" extrusionOk="0">
                  <a:moveTo>
                    <a:pt x="915" y="0"/>
                  </a:moveTo>
                  <a:cubicBezTo>
                    <a:pt x="544" y="0"/>
                    <a:pt x="284" y="91"/>
                    <a:pt x="202" y="277"/>
                  </a:cubicBezTo>
                  <a:cubicBezTo>
                    <a:pt x="1" y="728"/>
                    <a:pt x="932" y="1581"/>
                    <a:pt x="2281" y="2184"/>
                  </a:cubicBezTo>
                  <a:cubicBezTo>
                    <a:pt x="3078" y="2538"/>
                    <a:pt x="3844" y="2724"/>
                    <a:pt x="4379" y="2724"/>
                  </a:cubicBezTo>
                  <a:cubicBezTo>
                    <a:pt x="4749" y="2724"/>
                    <a:pt x="5008" y="2635"/>
                    <a:pt x="5090" y="2450"/>
                  </a:cubicBezTo>
                  <a:cubicBezTo>
                    <a:pt x="5291" y="1999"/>
                    <a:pt x="4360" y="1142"/>
                    <a:pt x="3011" y="544"/>
                  </a:cubicBezTo>
                  <a:cubicBezTo>
                    <a:pt x="2214" y="188"/>
                    <a:pt x="1449" y="0"/>
                    <a:pt x="915"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1"/>
            <p:cNvSpPr/>
            <p:nvPr/>
          </p:nvSpPr>
          <p:spPr>
            <a:xfrm>
              <a:off x="3075675" y="1182500"/>
              <a:ext cx="105625" cy="108825"/>
            </a:xfrm>
            <a:custGeom>
              <a:avLst/>
              <a:gdLst/>
              <a:ahLst/>
              <a:cxnLst/>
              <a:rect l="l" t="t" r="r" b="b"/>
              <a:pathLst>
                <a:path w="4225" h="4353" extrusionOk="0">
                  <a:moveTo>
                    <a:pt x="3381" y="1"/>
                  </a:moveTo>
                  <a:cubicBezTo>
                    <a:pt x="2820" y="1"/>
                    <a:pt x="1960" y="577"/>
                    <a:pt x="1239" y="1488"/>
                  </a:cubicBezTo>
                  <a:cubicBezTo>
                    <a:pt x="337" y="2628"/>
                    <a:pt x="1" y="3858"/>
                    <a:pt x="481" y="4239"/>
                  </a:cubicBezTo>
                  <a:cubicBezTo>
                    <a:pt x="578" y="4316"/>
                    <a:pt x="701" y="4352"/>
                    <a:pt x="842" y="4352"/>
                  </a:cubicBezTo>
                  <a:cubicBezTo>
                    <a:pt x="1406" y="4352"/>
                    <a:pt x="2265" y="3776"/>
                    <a:pt x="2986" y="2865"/>
                  </a:cubicBezTo>
                  <a:cubicBezTo>
                    <a:pt x="3884" y="1730"/>
                    <a:pt x="4224" y="495"/>
                    <a:pt x="3741" y="114"/>
                  </a:cubicBezTo>
                  <a:cubicBezTo>
                    <a:pt x="3644" y="37"/>
                    <a:pt x="3522" y="1"/>
                    <a:pt x="3381" y="1"/>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a:off x="3084300" y="1188800"/>
              <a:ext cx="98125" cy="104000"/>
            </a:xfrm>
            <a:custGeom>
              <a:avLst/>
              <a:gdLst/>
              <a:ahLst/>
              <a:cxnLst/>
              <a:rect l="l" t="t" r="r" b="b"/>
              <a:pathLst>
                <a:path w="3925" h="4160" extrusionOk="0">
                  <a:moveTo>
                    <a:pt x="3324" y="1"/>
                  </a:moveTo>
                  <a:cubicBezTo>
                    <a:pt x="2855" y="1"/>
                    <a:pt x="2023" y="615"/>
                    <a:pt x="1284" y="1547"/>
                  </a:cubicBezTo>
                  <a:cubicBezTo>
                    <a:pt x="406" y="2654"/>
                    <a:pt x="0" y="3794"/>
                    <a:pt x="373" y="4090"/>
                  </a:cubicBezTo>
                  <a:cubicBezTo>
                    <a:pt x="434" y="4137"/>
                    <a:pt x="511" y="4160"/>
                    <a:pt x="601" y="4160"/>
                  </a:cubicBezTo>
                  <a:cubicBezTo>
                    <a:pt x="1070" y="4160"/>
                    <a:pt x="1901" y="3545"/>
                    <a:pt x="2637" y="2613"/>
                  </a:cubicBezTo>
                  <a:cubicBezTo>
                    <a:pt x="3514" y="1502"/>
                    <a:pt x="3925" y="362"/>
                    <a:pt x="3551" y="71"/>
                  </a:cubicBezTo>
                  <a:cubicBezTo>
                    <a:pt x="3491" y="23"/>
                    <a:pt x="3414" y="1"/>
                    <a:pt x="3324"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a:off x="3344575" y="1175650"/>
              <a:ext cx="68400" cy="40700"/>
            </a:xfrm>
            <a:custGeom>
              <a:avLst/>
              <a:gdLst/>
              <a:ahLst/>
              <a:cxnLst/>
              <a:rect l="l" t="t" r="r" b="b"/>
              <a:pathLst>
                <a:path w="2736" h="1628" extrusionOk="0">
                  <a:moveTo>
                    <a:pt x="1145" y="0"/>
                  </a:moveTo>
                  <a:cubicBezTo>
                    <a:pt x="586" y="0"/>
                    <a:pt x="136" y="237"/>
                    <a:pt x="74" y="597"/>
                  </a:cubicBezTo>
                  <a:cubicBezTo>
                    <a:pt x="1" y="1028"/>
                    <a:pt x="521" y="1475"/>
                    <a:pt x="1239" y="1598"/>
                  </a:cubicBezTo>
                  <a:cubicBezTo>
                    <a:pt x="1359" y="1618"/>
                    <a:pt x="1477" y="1627"/>
                    <a:pt x="1590" y="1627"/>
                  </a:cubicBezTo>
                  <a:cubicBezTo>
                    <a:pt x="2151" y="1627"/>
                    <a:pt x="2604" y="1393"/>
                    <a:pt x="2662" y="1032"/>
                  </a:cubicBezTo>
                  <a:cubicBezTo>
                    <a:pt x="2736" y="601"/>
                    <a:pt x="2215" y="150"/>
                    <a:pt x="1501" y="31"/>
                  </a:cubicBezTo>
                  <a:cubicBezTo>
                    <a:pt x="1380" y="10"/>
                    <a:pt x="1260" y="0"/>
                    <a:pt x="1145"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a:off x="3344975" y="1184200"/>
              <a:ext cx="66050" cy="32175"/>
            </a:xfrm>
            <a:custGeom>
              <a:avLst/>
              <a:gdLst/>
              <a:ahLst/>
              <a:cxnLst/>
              <a:rect l="l" t="t" r="r" b="b"/>
              <a:pathLst>
                <a:path w="2642" h="1287" extrusionOk="0">
                  <a:moveTo>
                    <a:pt x="997" y="1"/>
                  </a:moveTo>
                  <a:cubicBezTo>
                    <a:pt x="493" y="1"/>
                    <a:pt x="104" y="166"/>
                    <a:pt x="58" y="431"/>
                  </a:cubicBezTo>
                  <a:cubicBezTo>
                    <a:pt x="1" y="764"/>
                    <a:pt x="522" y="1133"/>
                    <a:pt x="1219" y="1252"/>
                  </a:cubicBezTo>
                  <a:cubicBezTo>
                    <a:pt x="1364" y="1275"/>
                    <a:pt x="1505" y="1287"/>
                    <a:pt x="1639" y="1287"/>
                  </a:cubicBezTo>
                  <a:cubicBezTo>
                    <a:pt x="2149" y="1287"/>
                    <a:pt x="2543" y="1121"/>
                    <a:pt x="2588" y="858"/>
                  </a:cubicBezTo>
                  <a:cubicBezTo>
                    <a:pt x="2642" y="522"/>
                    <a:pt x="2125" y="153"/>
                    <a:pt x="1424" y="38"/>
                  </a:cubicBezTo>
                  <a:cubicBezTo>
                    <a:pt x="1276" y="13"/>
                    <a:pt x="1133" y="1"/>
                    <a:pt x="997"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a:off x="3378000" y="1138625"/>
              <a:ext cx="25650" cy="15250"/>
            </a:xfrm>
            <a:custGeom>
              <a:avLst/>
              <a:gdLst/>
              <a:ahLst/>
              <a:cxnLst/>
              <a:rect l="l" t="t" r="r" b="b"/>
              <a:pathLst>
                <a:path w="1026" h="610" extrusionOk="0">
                  <a:moveTo>
                    <a:pt x="426" y="0"/>
                  </a:moveTo>
                  <a:cubicBezTo>
                    <a:pt x="216" y="0"/>
                    <a:pt x="45" y="88"/>
                    <a:pt x="25" y="225"/>
                  </a:cubicBezTo>
                  <a:cubicBezTo>
                    <a:pt x="0" y="380"/>
                    <a:pt x="193" y="553"/>
                    <a:pt x="460" y="598"/>
                  </a:cubicBezTo>
                  <a:cubicBezTo>
                    <a:pt x="505" y="605"/>
                    <a:pt x="549" y="609"/>
                    <a:pt x="592" y="609"/>
                  </a:cubicBezTo>
                  <a:cubicBezTo>
                    <a:pt x="802" y="609"/>
                    <a:pt x="972" y="521"/>
                    <a:pt x="993" y="385"/>
                  </a:cubicBezTo>
                  <a:cubicBezTo>
                    <a:pt x="1025" y="225"/>
                    <a:pt x="825" y="57"/>
                    <a:pt x="558" y="11"/>
                  </a:cubicBezTo>
                  <a:cubicBezTo>
                    <a:pt x="513" y="4"/>
                    <a:pt x="469" y="0"/>
                    <a:pt x="426"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1"/>
            <p:cNvSpPr/>
            <p:nvPr/>
          </p:nvSpPr>
          <p:spPr>
            <a:xfrm>
              <a:off x="3378600" y="1141875"/>
              <a:ext cx="23725" cy="12000"/>
            </a:xfrm>
            <a:custGeom>
              <a:avLst/>
              <a:gdLst/>
              <a:ahLst/>
              <a:cxnLst/>
              <a:rect l="l" t="t" r="r" b="b"/>
              <a:pathLst>
                <a:path w="949" h="480" extrusionOk="0">
                  <a:moveTo>
                    <a:pt x="378" y="0"/>
                  </a:moveTo>
                  <a:cubicBezTo>
                    <a:pt x="205" y="0"/>
                    <a:pt x="60" y="62"/>
                    <a:pt x="1" y="160"/>
                  </a:cubicBezTo>
                  <a:cubicBezTo>
                    <a:pt x="26" y="300"/>
                    <a:pt x="206" y="427"/>
                    <a:pt x="436" y="468"/>
                  </a:cubicBezTo>
                  <a:cubicBezTo>
                    <a:pt x="483" y="476"/>
                    <a:pt x="529" y="480"/>
                    <a:pt x="573" y="480"/>
                  </a:cubicBezTo>
                  <a:cubicBezTo>
                    <a:pt x="748" y="480"/>
                    <a:pt x="893" y="418"/>
                    <a:pt x="948" y="320"/>
                  </a:cubicBezTo>
                  <a:cubicBezTo>
                    <a:pt x="919" y="181"/>
                    <a:pt x="743" y="50"/>
                    <a:pt x="514" y="13"/>
                  </a:cubicBezTo>
                  <a:cubicBezTo>
                    <a:pt x="467" y="4"/>
                    <a:pt x="422" y="0"/>
                    <a:pt x="37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11"/>
            <p:cNvSpPr/>
            <p:nvPr/>
          </p:nvSpPr>
          <p:spPr>
            <a:xfrm>
              <a:off x="3439200" y="1173475"/>
              <a:ext cx="25650" cy="15250"/>
            </a:xfrm>
            <a:custGeom>
              <a:avLst/>
              <a:gdLst/>
              <a:ahLst/>
              <a:cxnLst/>
              <a:rect l="l" t="t" r="r" b="b"/>
              <a:pathLst>
                <a:path w="1026" h="610" extrusionOk="0">
                  <a:moveTo>
                    <a:pt x="429" y="0"/>
                  </a:moveTo>
                  <a:cubicBezTo>
                    <a:pt x="217" y="0"/>
                    <a:pt x="50" y="89"/>
                    <a:pt x="29" y="225"/>
                  </a:cubicBezTo>
                  <a:cubicBezTo>
                    <a:pt x="0" y="381"/>
                    <a:pt x="197" y="553"/>
                    <a:pt x="464" y="598"/>
                  </a:cubicBezTo>
                  <a:cubicBezTo>
                    <a:pt x="510" y="606"/>
                    <a:pt x="555" y="610"/>
                    <a:pt x="599" y="610"/>
                  </a:cubicBezTo>
                  <a:cubicBezTo>
                    <a:pt x="808" y="610"/>
                    <a:pt x="976" y="524"/>
                    <a:pt x="997" y="389"/>
                  </a:cubicBezTo>
                  <a:cubicBezTo>
                    <a:pt x="1026" y="221"/>
                    <a:pt x="833" y="53"/>
                    <a:pt x="562" y="12"/>
                  </a:cubicBezTo>
                  <a:cubicBezTo>
                    <a:pt x="516" y="4"/>
                    <a:pt x="472" y="0"/>
                    <a:pt x="429"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a:off x="3439925" y="1176725"/>
              <a:ext cx="23700" cy="12025"/>
            </a:xfrm>
            <a:custGeom>
              <a:avLst/>
              <a:gdLst/>
              <a:ahLst/>
              <a:cxnLst/>
              <a:rect l="l" t="t" r="r" b="b"/>
              <a:pathLst>
                <a:path w="948" h="481" extrusionOk="0">
                  <a:moveTo>
                    <a:pt x="375" y="1"/>
                  </a:moveTo>
                  <a:cubicBezTo>
                    <a:pt x="200" y="1"/>
                    <a:pt x="56" y="62"/>
                    <a:pt x="0" y="160"/>
                  </a:cubicBezTo>
                  <a:cubicBezTo>
                    <a:pt x="25" y="296"/>
                    <a:pt x="205" y="427"/>
                    <a:pt x="435" y="468"/>
                  </a:cubicBezTo>
                  <a:cubicBezTo>
                    <a:pt x="481" y="476"/>
                    <a:pt x="527" y="480"/>
                    <a:pt x="570" y="480"/>
                  </a:cubicBezTo>
                  <a:cubicBezTo>
                    <a:pt x="743" y="480"/>
                    <a:pt x="888" y="419"/>
                    <a:pt x="947" y="320"/>
                  </a:cubicBezTo>
                  <a:cubicBezTo>
                    <a:pt x="914" y="181"/>
                    <a:pt x="742" y="54"/>
                    <a:pt x="513" y="13"/>
                  </a:cubicBezTo>
                  <a:cubicBezTo>
                    <a:pt x="465" y="5"/>
                    <a:pt x="419" y="1"/>
                    <a:pt x="375"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a:off x="3255075" y="1234200"/>
              <a:ext cx="25350" cy="17775"/>
            </a:xfrm>
            <a:custGeom>
              <a:avLst/>
              <a:gdLst/>
              <a:ahLst/>
              <a:cxnLst/>
              <a:rect l="l" t="t" r="r" b="b"/>
              <a:pathLst>
                <a:path w="1014" h="711" extrusionOk="0">
                  <a:moveTo>
                    <a:pt x="694" y="0"/>
                  </a:moveTo>
                  <a:cubicBezTo>
                    <a:pt x="593" y="0"/>
                    <a:pt x="474" y="33"/>
                    <a:pt x="362" y="100"/>
                  </a:cubicBezTo>
                  <a:cubicBezTo>
                    <a:pt x="124" y="236"/>
                    <a:pt x="1" y="461"/>
                    <a:pt x="83" y="605"/>
                  </a:cubicBezTo>
                  <a:cubicBezTo>
                    <a:pt x="125" y="674"/>
                    <a:pt x="214" y="710"/>
                    <a:pt x="322" y="710"/>
                  </a:cubicBezTo>
                  <a:cubicBezTo>
                    <a:pt x="424" y="710"/>
                    <a:pt x="544" y="678"/>
                    <a:pt x="657" y="613"/>
                  </a:cubicBezTo>
                  <a:cubicBezTo>
                    <a:pt x="891" y="482"/>
                    <a:pt x="1014" y="256"/>
                    <a:pt x="936" y="113"/>
                  </a:cubicBezTo>
                  <a:cubicBezTo>
                    <a:pt x="893" y="38"/>
                    <a:pt x="803" y="0"/>
                    <a:pt x="694"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a:off x="3257650" y="1237050"/>
              <a:ext cx="21950" cy="14950"/>
            </a:xfrm>
            <a:custGeom>
              <a:avLst/>
              <a:gdLst/>
              <a:ahLst/>
              <a:cxnLst/>
              <a:rect l="l" t="t" r="r" b="b"/>
              <a:pathLst>
                <a:path w="878" h="598" extrusionOk="0">
                  <a:moveTo>
                    <a:pt x="658" y="1"/>
                  </a:moveTo>
                  <a:cubicBezTo>
                    <a:pt x="556" y="1"/>
                    <a:pt x="438" y="34"/>
                    <a:pt x="324" y="101"/>
                  </a:cubicBezTo>
                  <a:cubicBezTo>
                    <a:pt x="123" y="216"/>
                    <a:pt x="0" y="400"/>
                    <a:pt x="25" y="540"/>
                  </a:cubicBezTo>
                  <a:cubicBezTo>
                    <a:pt x="72" y="578"/>
                    <a:pt x="141" y="597"/>
                    <a:pt x="221" y="597"/>
                  </a:cubicBezTo>
                  <a:cubicBezTo>
                    <a:pt x="322" y="597"/>
                    <a:pt x="441" y="566"/>
                    <a:pt x="554" y="499"/>
                  </a:cubicBezTo>
                  <a:cubicBezTo>
                    <a:pt x="755" y="380"/>
                    <a:pt x="878" y="195"/>
                    <a:pt x="853" y="60"/>
                  </a:cubicBezTo>
                  <a:cubicBezTo>
                    <a:pt x="805" y="21"/>
                    <a:pt x="736" y="1"/>
                    <a:pt x="658"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11"/>
            <p:cNvSpPr/>
            <p:nvPr/>
          </p:nvSpPr>
          <p:spPr>
            <a:xfrm>
              <a:off x="3388450" y="1087875"/>
              <a:ext cx="37125" cy="15675"/>
            </a:xfrm>
            <a:custGeom>
              <a:avLst/>
              <a:gdLst/>
              <a:ahLst/>
              <a:cxnLst/>
              <a:rect l="l" t="t" r="r" b="b"/>
              <a:pathLst>
                <a:path w="1485" h="627" extrusionOk="0">
                  <a:moveTo>
                    <a:pt x="512" y="0"/>
                  </a:moveTo>
                  <a:cubicBezTo>
                    <a:pt x="245" y="0"/>
                    <a:pt x="48" y="72"/>
                    <a:pt x="29" y="192"/>
                  </a:cubicBezTo>
                  <a:cubicBezTo>
                    <a:pt x="1" y="352"/>
                    <a:pt x="300" y="537"/>
                    <a:pt x="694" y="602"/>
                  </a:cubicBezTo>
                  <a:cubicBezTo>
                    <a:pt x="791" y="618"/>
                    <a:pt x="885" y="626"/>
                    <a:pt x="972" y="626"/>
                  </a:cubicBezTo>
                  <a:cubicBezTo>
                    <a:pt x="1238" y="626"/>
                    <a:pt x="1438" y="554"/>
                    <a:pt x="1456" y="434"/>
                  </a:cubicBezTo>
                  <a:cubicBezTo>
                    <a:pt x="1485" y="274"/>
                    <a:pt x="1186" y="90"/>
                    <a:pt x="792" y="24"/>
                  </a:cubicBezTo>
                  <a:cubicBezTo>
                    <a:pt x="694" y="8"/>
                    <a:pt x="599" y="0"/>
                    <a:pt x="512"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11"/>
            <p:cNvSpPr/>
            <p:nvPr/>
          </p:nvSpPr>
          <p:spPr>
            <a:xfrm>
              <a:off x="3388875" y="1091000"/>
              <a:ext cx="35900" cy="12600"/>
            </a:xfrm>
            <a:custGeom>
              <a:avLst/>
              <a:gdLst/>
              <a:ahLst/>
              <a:cxnLst/>
              <a:rect l="l" t="t" r="r" b="b"/>
              <a:pathLst>
                <a:path w="1436" h="504" extrusionOk="0">
                  <a:moveTo>
                    <a:pt x="421" y="0"/>
                  </a:moveTo>
                  <a:cubicBezTo>
                    <a:pt x="197" y="0"/>
                    <a:pt x="35" y="48"/>
                    <a:pt x="21" y="133"/>
                  </a:cubicBezTo>
                  <a:cubicBezTo>
                    <a:pt x="0" y="256"/>
                    <a:pt x="295" y="407"/>
                    <a:pt x="681" y="473"/>
                  </a:cubicBezTo>
                  <a:cubicBezTo>
                    <a:pt x="800" y="493"/>
                    <a:pt x="915" y="503"/>
                    <a:pt x="1016" y="503"/>
                  </a:cubicBezTo>
                  <a:cubicBezTo>
                    <a:pt x="1240" y="503"/>
                    <a:pt x="1401" y="455"/>
                    <a:pt x="1415" y="371"/>
                  </a:cubicBezTo>
                  <a:cubicBezTo>
                    <a:pt x="1435" y="248"/>
                    <a:pt x="1140" y="96"/>
                    <a:pt x="755" y="30"/>
                  </a:cubicBezTo>
                  <a:cubicBezTo>
                    <a:pt x="636" y="10"/>
                    <a:pt x="522" y="0"/>
                    <a:pt x="421"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a:off x="3223200" y="1180525"/>
              <a:ext cx="55075" cy="32925"/>
            </a:xfrm>
            <a:custGeom>
              <a:avLst/>
              <a:gdLst/>
              <a:ahLst/>
              <a:cxnLst/>
              <a:rect l="l" t="t" r="r" b="b"/>
              <a:pathLst>
                <a:path w="2203" h="1317" extrusionOk="0">
                  <a:moveTo>
                    <a:pt x="1290" y="0"/>
                  </a:moveTo>
                  <a:cubicBezTo>
                    <a:pt x="1192" y="0"/>
                    <a:pt x="1089" y="10"/>
                    <a:pt x="985" y="29"/>
                  </a:cubicBezTo>
                  <a:cubicBezTo>
                    <a:pt x="415" y="131"/>
                    <a:pt x="1" y="500"/>
                    <a:pt x="62" y="849"/>
                  </a:cubicBezTo>
                  <a:cubicBezTo>
                    <a:pt x="112" y="1131"/>
                    <a:pt x="467" y="1316"/>
                    <a:pt x="909" y="1316"/>
                  </a:cubicBezTo>
                  <a:cubicBezTo>
                    <a:pt x="1007" y="1316"/>
                    <a:pt x="1110" y="1307"/>
                    <a:pt x="1214" y="1288"/>
                  </a:cubicBezTo>
                  <a:cubicBezTo>
                    <a:pt x="1788" y="1185"/>
                    <a:pt x="2203" y="816"/>
                    <a:pt x="2141" y="472"/>
                  </a:cubicBezTo>
                  <a:cubicBezTo>
                    <a:pt x="2087" y="187"/>
                    <a:pt x="1732" y="0"/>
                    <a:pt x="1290"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a:off x="3226175" y="1187550"/>
              <a:ext cx="50575" cy="25825"/>
            </a:xfrm>
            <a:custGeom>
              <a:avLst/>
              <a:gdLst/>
              <a:ahLst/>
              <a:cxnLst/>
              <a:rect l="l" t="t" r="r" b="b"/>
              <a:pathLst>
                <a:path w="2023" h="1033" extrusionOk="0">
                  <a:moveTo>
                    <a:pt x="1238" y="0"/>
                  </a:moveTo>
                  <a:cubicBezTo>
                    <a:pt x="1137" y="0"/>
                    <a:pt x="1031" y="10"/>
                    <a:pt x="923" y="31"/>
                  </a:cubicBezTo>
                  <a:cubicBezTo>
                    <a:pt x="431" y="121"/>
                    <a:pt x="50" y="404"/>
                    <a:pt x="0" y="699"/>
                  </a:cubicBezTo>
                  <a:cubicBezTo>
                    <a:pt x="123" y="905"/>
                    <a:pt x="426" y="1033"/>
                    <a:pt x="789" y="1033"/>
                  </a:cubicBezTo>
                  <a:cubicBezTo>
                    <a:pt x="889" y="1033"/>
                    <a:pt x="993" y="1023"/>
                    <a:pt x="1099" y="1003"/>
                  </a:cubicBezTo>
                  <a:cubicBezTo>
                    <a:pt x="1591" y="912"/>
                    <a:pt x="1973" y="630"/>
                    <a:pt x="2022" y="330"/>
                  </a:cubicBezTo>
                  <a:cubicBezTo>
                    <a:pt x="1904" y="125"/>
                    <a:pt x="1600" y="0"/>
                    <a:pt x="1238"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11"/>
            <p:cNvSpPr/>
            <p:nvPr/>
          </p:nvSpPr>
          <p:spPr>
            <a:xfrm>
              <a:off x="3172250" y="1248225"/>
              <a:ext cx="66650" cy="49425"/>
            </a:xfrm>
            <a:custGeom>
              <a:avLst/>
              <a:gdLst/>
              <a:ahLst/>
              <a:cxnLst/>
              <a:rect l="l" t="t" r="r" b="b"/>
              <a:pathLst>
                <a:path w="2666" h="1977" extrusionOk="0">
                  <a:moveTo>
                    <a:pt x="1847" y="0"/>
                  </a:moveTo>
                  <a:cubicBezTo>
                    <a:pt x="1556" y="0"/>
                    <a:pt x="1209" y="112"/>
                    <a:pt x="886" y="331"/>
                  </a:cubicBezTo>
                  <a:cubicBezTo>
                    <a:pt x="288" y="737"/>
                    <a:pt x="1" y="1364"/>
                    <a:pt x="247" y="1725"/>
                  </a:cubicBezTo>
                  <a:cubicBezTo>
                    <a:pt x="360" y="1893"/>
                    <a:pt x="568" y="1976"/>
                    <a:pt x="818" y="1976"/>
                  </a:cubicBezTo>
                  <a:cubicBezTo>
                    <a:pt x="1110" y="1976"/>
                    <a:pt x="1458" y="1864"/>
                    <a:pt x="1780" y="1643"/>
                  </a:cubicBezTo>
                  <a:cubicBezTo>
                    <a:pt x="2379" y="1237"/>
                    <a:pt x="2666" y="614"/>
                    <a:pt x="2420" y="249"/>
                  </a:cubicBezTo>
                  <a:cubicBezTo>
                    <a:pt x="2304" y="82"/>
                    <a:pt x="2097" y="0"/>
                    <a:pt x="1847"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1"/>
            <p:cNvSpPr/>
            <p:nvPr/>
          </p:nvSpPr>
          <p:spPr>
            <a:xfrm>
              <a:off x="3176650" y="1254475"/>
              <a:ext cx="62575" cy="44150"/>
            </a:xfrm>
            <a:custGeom>
              <a:avLst/>
              <a:gdLst/>
              <a:ahLst/>
              <a:cxnLst/>
              <a:rect l="l" t="t" r="r" b="b"/>
              <a:pathLst>
                <a:path w="2503" h="1766" extrusionOk="0">
                  <a:moveTo>
                    <a:pt x="1922" y="1"/>
                  </a:moveTo>
                  <a:cubicBezTo>
                    <a:pt x="1641" y="1"/>
                    <a:pt x="1267" y="132"/>
                    <a:pt x="907" y="376"/>
                  </a:cubicBezTo>
                  <a:cubicBezTo>
                    <a:pt x="321" y="774"/>
                    <a:pt x="1" y="1323"/>
                    <a:pt x="194" y="1602"/>
                  </a:cubicBezTo>
                  <a:cubicBezTo>
                    <a:pt x="267" y="1712"/>
                    <a:pt x="408" y="1765"/>
                    <a:pt x="587" y="1765"/>
                  </a:cubicBezTo>
                  <a:cubicBezTo>
                    <a:pt x="868" y="1765"/>
                    <a:pt x="1242" y="1636"/>
                    <a:pt x="1600" y="1393"/>
                  </a:cubicBezTo>
                  <a:cubicBezTo>
                    <a:pt x="2182" y="995"/>
                    <a:pt x="2502" y="446"/>
                    <a:pt x="2314" y="163"/>
                  </a:cubicBezTo>
                  <a:cubicBezTo>
                    <a:pt x="2239" y="53"/>
                    <a:pt x="2099" y="1"/>
                    <a:pt x="1922" y="1"/>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a:off x="3452000" y="1067450"/>
              <a:ext cx="96200" cy="72700"/>
            </a:xfrm>
            <a:custGeom>
              <a:avLst/>
              <a:gdLst/>
              <a:ahLst/>
              <a:cxnLst/>
              <a:rect l="l" t="t" r="r" b="b"/>
              <a:pathLst>
                <a:path w="3848" h="2908" extrusionOk="0">
                  <a:moveTo>
                    <a:pt x="874" y="0"/>
                  </a:moveTo>
                  <a:lnTo>
                    <a:pt x="1" y="1190"/>
                  </a:lnTo>
                  <a:lnTo>
                    <a:pt x="1498" y="2342"/>
                  </a:lnTo>
                  <a:lnTo>
                    <a:pt x="3503" y="2908"/>
                  </a:lnTo>
                  <a:lnTo>
                    <a:pt x="3847" y="1513"/>
                  </a:lnTo>
                  <a:lnTo>
                    <a:pt x="874" y="0"/>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a:off x="3471900" y="1066275"/>
              <a:ext cx="78250" cy="40175"/>
            </a:xfrm>
            <a:custGeom>
              <a:avLst/>
              <a:gdLst/>
              <a:ahLst/>
              <a:cxnLst/>
              <a:rect l="l" t="t" r="r" b="b"/>
              <a:pathLst>
                <a:path w="3130" h="1607" extrusionOk="0">
                  <a:moveTo>
                    <a:pt x="213" y="1"/>
                  </a:moveTo>
                  <a:cubicBezTo>
                    <a:pt x="142" y="1"/>
                    <a:pt x="95" y="16"/>
                    <a:pt x="78" y="47"/>
                  </a:cubicBezTo>
                  <a:cubicBezTo>
                    <a:pt x="0" y="199"/>
                    <a:pt x="607" y="662"/>
                    <a:pt x="1427" y="1077"/>
                  </a:cubicBezTo>
                  <a:cubicBezTo>
                    <a:pt x="2073" y="1403"/>
                    <a:pt x="2660" y="1607"/>
                    <a:pt x="2919" y="1607"/>
                  </a:cubicBezTo>
                  <a:cubicBezTo>
                    <a:pt x="2989" y="1607"/>
                    <a:pt x="3035" y="1592"/>
                    <a:pt x="3051" y="1560"/>
                  </a:cubicBezTo>
                  <a:cubicBezTo>
                    <a:pt x="3129" y="1405"/>
                    <a:pt x="2522" y="949"/>
                    <a:pt x="1702" y="527"/>
                  </a:cubicBezTo>
                  <a:cubicBezTo>
                    <a:pt x="1058" y="202"/>
                    <a:pt x="472" y="1"/>
                    <a:pt x="213"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a:off x="3473950" y="1069350"/>
              <a:ext cx="72500" cy="37125"/>
            </a:xfrm>
            <a:custGeom>
              <a:avLst/>
              <a:gdLst/>
              <a:ahLst/>
              <a:cxnLst/>
              <a:rect l="l" t="t" r="r" b="b"/>
              <a:pathLst>
                <a:path w="2900" h="1485" extrusionOk="0">
                  <a:moveTo>
                    <a:pt x="69" y="0"/>
                  </a:moveTo>
                  <a:cubicBezTo>
                    <a:pt x="43" y="0"/>
                    <a:pt x="20" y="2"/>
                    <a:pt x="0" y="6"/>
                  </a:cubicBezTo>
                  <a:cubicBezTo>
                    <a:pt x="95" y="207"/>
                    <a:pt x="636" y="597"/>
                    <a:pt x="1341" y="954"/>
                  </a:cubicBezTo>
                  <a:cubicBezTo>
                    <a:pt x="1987" y="1282"/>
                    <a:pt x="2571" y="1485"/>
                    <a:pt x="2832" y="1485"/>
                  </a:cubicBezTo>
                  <a:cubicBezTo>
                    <a:pt x="2858" y="1485"/>
                    <a:pt x="2880" y="1483"/>
                    <a:pt x="2900" y="1478"/>
                  </a:cubicBezTo>
                  <a:cubicBezTo>
                    <a:pt x="2809" y="1278"/>
                    <a:pt x="2268" y="888"/>
                    <a:pt x="1559" y="527"/>
                  </a:cubicBezTo>
                  <a:cubicBezTo>
                    <a:pt x="913" y="203"/>
                    <a:pt x="333" y="0"/>
                    <a:pt x="69"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11"/>
            <p:cNvSpPr/>
            <p:nvPr/>
          </p:nvSpPr>
          <p:spPr>
            <a:xfrm>
              <a:off x="3317625" y="1046325"/>
              <a:ext cx="70750" cy="45350"/>
            </a:xfrm>
            <a:custGeom>
              <a:avLst/>
              <a:gdLst/>
              <a:ahLst/>
              <a:cxnLst/>
              <a:rect l="l" t="t" r="r" b="b"/>
              <a:pathLst>
                <a:path w="2830" h="1814" extrusionOk="0">
                  <a:moveTo>
                    <a:pt x="197" y="1"/>
                  </a:moveTo>
                  <a:lnTo>
                    <a:pt x="0" y="1424"/>
                  </a:lnTo>
                  <a:lnTo>
                    <a:pt x="1337" y="1813"/>
                  </a:lnTo>
                  <a:lnTo>
                    <a:pt x="2830" y="1469"/>
                  </a:lnTo>
                  <a:lnTo>
                    <a:pt x="2620" y="83"/>
                  </a:lnTo>
                  <a:lnTo>
                    <a:pt x="197" y="1"/>
                  </a:lnTo>
                  <a:close/>
                </a:path>
              </a:pathLst>
            </a:custGeom>
            <a:solidFill>
              <a:srgbClr val="D96D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11"/>
            <p:cNvSpPr/>
            <p:nvPr/>
          </p:nvSpPr>
          <p:spPr>
            <a:xfrm>
              <a:off x="3322525" y="1039700"/>
              <a:ext cx="60625" cy="15225"/>
            </a:xfrm>
            <a:custGeom>
              <a:avLst/>
              <a:gdLst/>
              <a:ahLst/>
              <a:cxnLst/>
              <a:rect l="l" t="t" r="r" b="b"/>
              <a:pathLst>
                <a:path w="2425" h="609" extrusionOk="0">
                  <a:moveTo>
                    <a:pt x="1071" y="1"/>
                  </a:moveTo>
                  <a:cubicBezTo>
                    <a:pt x="475" y="1"/>
                    <a:pt x="9" y="114"/>
                    <a:pt x="5" y="266"/>
                  </a:cubicBezTo>
                  <a:cubicBezTo>
                    <a:pt x="1" y="434"/>
                    <a:pt x="542" y="585"/>
                    <a:pt x="1211" y="606"/>
                  </a:cubicBezTo>
                  <a:cubicBezTo>
                    <a:pt x="1262" y="608"/>
                    <a:pt x="1313" y="608"/>
                    <a:pt x="1363" y="608"/>
                  </a:cubicBezTo>
                  <a:cubicBezTo>
                    <a:pt x="1956" y="608"/>
                    <a:pt x="2421" y="499"/>
                    <a:pt x="2424" y="348"/>
                  </a:cubicBezTo>
                  <a:cubicBezTo>
                    <a:pt x="2424" y="184"/>
                    <a:pt x="1887" y="28"/>
                    <a:pt x="1219" y="3"/>
                  </a:cubicBezTo>
                  <a:cubicBezTo>
                    <a:pt x="1169" y="2"/>
                    <a:pt x="1119" y="1"/>
                    <a:pt x="1071" y="1"/>
                  </a:cubicBezTo>
                  <a:close/>
                </a:path>
              </a:pathLst>
            </a:custGeom>
            <a:solidFill>
              <a:srgbClr val="A13A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a:off x="3323150" y="1043050"/>
              <a:ext cx="59175" cy="12000"/>
            </a:xfrm>
            <a:custGeom>
              <a:avLst/>
              <a:gdLst/>
              <a:ahLst/>
              <a:cxnLst/>
              <a:rect l="l" t="t" r="r" b="b"/>
              <a:pathLst>
                <a:path w="2367" h="480" extrusionOk="0">
                  <a:moveTo>
                    <a:pt x="971" y="0"/>
                  </a:moveTo>
                  <a:cubicBezTo>
                    <a:pt x="426" y="0"/>
                    <a:pt x="8" y="81"/>
                    <a:pt x="5" y="197"/>
                  </a:cubicBezTo>
                  <a:cubicBezTo>
                    <a:pt x="1" y="328"/>
                    <a:pt x="525" y="451"/>
                    <a:pt x="1173" y="476"/>
                  </a:cubicBezTo>
                  <a:cubicBezTo>
                    <a:pt x="1238" y="478"/>
                    <a:pt x="1301" y="479"/>
                    <a:pt x="1363" y="479"/>
                  </a:cubicBezTo>
                  <a:cubicBezTo>
                    <a:pt x="1926" y="479"/>
                    <a:pt x="2359" y="398"/>
                    <a:pt x="2362" y="279"/>
                  </a:cubicBezTo>
                  <a:cubicBezTo>
                    <a:pt x="2367" y="152"/>
                    <a:pt x="1842" y="25"/>
                    <a:pt x="1190" y="5"/>
                  </a:cubicBezTo>
                  <a:cubicBezTo>
                    <a:pt x="1115" y="2"/>
                    <a:pt x="1042" y="0"/>
                    <a:pt x="971" y="0"/>
                  </a:cubicBezTo>
                  <a:close/>
                </a:path>
              </a:pathLst>
            </a:custGeom>
            <a:solidFill>
              <a:srgbClr val="BA51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a:off x="3417675" y="1118325"/>
              <a:ext cx="106825" cy="50150"/>
            </a:xfrm>
            <a:custGeom>
              <a:avLst/>
              <a:gdLst/>
              <a:ahLst/>
              <a:cxnLst/>
              <a:rect l="l" t="t" r="r" b="b"/>
              <a:pathLst>
                <a:path w="4273" h="2006" extrusionOk="0">
                  <a:moveTo>
                    <a:pt x="853" y="0"/>
                  </a:moveTo>
                  <a:cubicBezTo>
                    <a:pt x="471" y="0"/>
                    <a:pt x="205" y="91"/>
                    <a:pt x="140" y="274"/>
                  </a:cubicBezTo>
                  <a:cubicBezTo>
                    <a:pt x="0" y="655"/>
                    <a:pt x="783" y="1287"/>
                    <a:pt x="1887" y="1693"/>
                  </a:cubicBezTo>
                  <a:cubicBezTo>
                    <a:pt x="2457" y="1900"/>
                    <a:pt x="3001" y="2005"/>
                    <a:pt x="3412" y="2005"/>
                  </a:cubicBezTo>
                  <a:cubicBezTo>
                    <a:pt x="3797" y="2005"/>
                    <a:pt x="4066" y="1914"/>
                    <a:pt x="4134" y="1730"/>
                  </a:cubicBezTo>
                  <a:cubicBezTo>
                    <a:pt x="4273" y="1348"/>
                    <a:pt x="3490" y="717"/>
                    <a:pt x="2387" y="315"/>
                  </a:cubicBezTo>
                  <a:cubicBezTo>
                    <a:pt x="1814" y="106"/>
                    <a:pt x="1266" y="0"/>
                    <a:pt x="853" y="0"/>
                  </a:cubicBezTo>
                  <a:close/>
                </a:path>
              </a:pathLst>
            </a:custGeom>
            <a:solidFill>
              <a:srgbClr val="B549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a:off x="3418275" y="1125000"/>
              <a:ext cx="102750" cy="44450"/>
            </a:xfrm>
            <a:custGeom>
              <a:avLst/>
              <a:gdLst/>
              <a:ahLst/>
              <a:cxnLst/>
              <a:rect l="l" t="t" r="r" b="b"/>
              <a:pathLst>
                <a:path w="4110" h="1778" extrusionOk="0">
                  <a:moveTo>
                    <a:pt x="619" y="0"/>
                  </a:moveTo>
                  <a:cubicBezTo>
                    <a:pt x="341" y="0"/>
                    <a:pt x="155" y="59"/>
                    <a:pt x="112" y="179"/>
                  </a:cubicBezTo>
                  <a:cubicBezTo>
                    <a:pt x="1" y="474"/>
                    <a:pt x="788" y="1032"/>
                    <a:pt x="1863" y="1426"/>
                  </a:cubicBezTo>
                  <a:cubicBezTo>
                    <a:pt x="2497" y="1656"/>
                    <a:pt x="3090" y="1777"/>
                    <a:pt x="3492" y="1777"/>
                  </a:cubicBezTo>
                  <a:cubicBezTo>
                    <a:pt x="3771" y="1777"/>
                    <a:pt x="3958" y="1719"/>
                    <a:pt x="4003" y="1598"/>
                  </a:cubicBezTo>
                  <a:cubicBezTo>
                    <a:pt x="4110" y="1303"/>
                    <a:pt x="3326" y="745"/>
                    <a:pt x="2252" y="355"/>
                  </a:cubicBezTo>
                  <a:cubicBezTo>
                    <a:pt x="1617" y="123"/>
                    <a:pt x="1021" y="0"/>
                    <a:pt x="619" y="0"/>
                  </a:cubicBezTo>
                  <a:close/>
                </a:path>
              </a:pathLst>
            </a:custGeom>
            <a:solidFill>
              <a:srgbClr val="C55D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3" name="Google Shape;233;p11"/>
          <p:cNvSpPr txBox="1">
            <a:spLocks noGrp="1"/>
          </p:cNvSpPr>
          <p:nvPr>
            <p:ph type="title"/>
          </p:nvPr>
        </p:nvSpPr>
        <p:spPr>
          <a:xfrm>
            <a:off x="3300150" y="330150"/>
            <a:ext cx="5410200" cy="4890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FFFFFF"/>
              </a:buClr>
              <a:buSzPts val="2400"/>
              <a:buNone/>
              <a:defRPr sz="2400">
                <a:solidFill>
                  <a:srgbClr val="FFFFFF"/>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234" name="Google Shape;234;p11"/>
          <p:cNvCxnSpPr/>
          <p:nvPr/>
        </p:nvCxnSpPr>
        <p:spPr>
          <a:xfrm>
            <a:off x="6005250" y="-99550"/>
            <a:ext cx="0" cy="429600"/>
          </a:xfrm>
          <a:prstGeom prst="straightConnector1">
            <a:avLst/>
          </a:prstGeom>
          <a:noFill/>
          <a:ln w="28575" cap="flat" cmpd="sng">
            <a:solidFill>
              <a:srgbClr val="FFFFFF"/>
            </a:solidFill>
            <a:prstDash val="solid"/>
            <a:round/>
            <a:headEnd type="none" w="med" len="med"/>
            <a:tailEnd type="none" w="med" len="med"/>
          </a:ln>
        </p:spPr>
      </p:cxnSp>
      <p:cxnSp>
        <p:nvCxnSpPr>
          <p:cNvPr id="235" name="Google Shape;235;p11"/>
          <p:cNvCxnSpPr/>
          <p:nvPr/>
        </p:nvCxnSpPr>
        <p:spPr>
          <a:xfrm>
            <a:off x="2989350" y="330150"/>
            <a:ext cx="6031800" cy="0"/>
          </a:xfrm>
          <a:prstGeom prst="straightConnector1">
            <a:avLst/>
          </a:prstGeom>
          <a:noFill/>
          <a:ln w="28575" cap="flat" cmpd="sng">
            <a:solidFill>
              <a:srgbClr val="FFFFFF"/>
            </a:solidFill>
            <a:prstDash val="solid"/>
            <a:round/>
            <a:headEnd type="none" w="med" len="med"/>
            <a:tailEnd type="none" w="med" len="med"/>
          </a:ln>
        </p:spPr>
      </p:cxnSp>
      <p:sp>
        <p:nvSpPr>
          <p:cNvPr id="236" name="Google Shape;236;p11"/>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237" name="Google Shape;237;p11"/>
          <p:cNvPicPr preferRelativeResize="0"/>
          <p:nvPr/>
        </p:nvPicPr>
        <p:blipFill>
          <a:blip r:embed="rId2">
            <a:alphaModFix/>
          </a:blip>
          <a:stretch>
            <a:fillRect/>
          </a:stretch>
        </p:blipFill>
        <p:spPr>
          <a:xfrm>
            <a:off x="-53325" y="-128354"/>
            <a:ext cx="9251902" cy="5486482"/>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IG TEXT">
  <p:cSld name="BIG TEXT">
    <p:spTree>
      <p:nvGrpSpPr>
        <p:cNvPr id="1" name="Shape 238"/>
        <p:cNvGrpSpPr/>
        <p:nvPr/>
      </p:nvGrpSpPr>
      <p:grpSpPr>
        <a:xfrm>
          <a:off x="0" y="0"/>
          <a:ext cx="0" cy="0"/>
          <a:chOff x="0" y="0"/>
          <a:chExt cx="0" cy="0"/>
        </a:xfrm>
      </p:grpSpPr>
      <p:grpSp>
        <p:nvGrpSpPr>
          <p:cNvPr id="2" name="Google Shape;239;p12"/>
          <p:cNvGrpSpPr/>
          <p:nvPr/>
        </p:nvGrpSpPr>
        <p:grpSpPr>
          <a:xfrm flipH="1">
            <a:off x="273" y="24104"/>
            <a:ext cx="9191800" cy="5125321"/>
            <a:chOff x="5820575" y="792900"/>
            <a:chExt cx="1357625" cy="786925"/>
          </a:xfrm>
        </p:grpSpPr>
        <p:sp>
          <p:nvSpPr>
            <p:cNvPr id="240" name="Google Shape;240;p1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1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244;p12"/>
          <p:cNvGrpSpPr/>
          <p:nvPr/>
        </p:nvGrpSpPr>
        <p:grpSpPr>
          <a:xfrm flipH="1">
            <a:off x="-33170" y="24104"/>
            <a:ext cx="9191800" cy="5125321"/>
            <a:chOff x="5820575" y="792900"/>
            <a:chExt cx="1357625" cy="786925"/>
          </a:xfrm>
        </p:grpSpPr>
        <p:sp>
          <p:nvSpPr>
            <p:cNvPr id="245" name="Google Shape;245;p12"/>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2"/>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2"/>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2"/>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12"/>
          <p:cNvSpPr/>
          <p:nvPr/>
        </p:nvSpPr>
        <p:spPr>
          <a:xfrm flipH="1">
            <a:off x="-53461"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250;p12"/>
          <p:cNvGrpSpPr/>
          <p:nvPr/>
        </p:nvGrpSpPr>
        <p:grpSpPr>
          <a:xfrm flipH="1">
            <a:off x="-53675" y="-14172"/>
            <a:ext cx="9252075" cy="5165294"/>
            <a:chOff x="3655900" y="1642950"/>
            <a:chExt cx="1299175" cy="751250"/>
          </a:xfrm>
        </p:grpSpPr>
        <p:sp>
          <p:nvSpPr>
            <p:cNvPr id="251" name="Google Shape;251;p12"/>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2"/>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2"/>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254;p12"/>
          <p:cNvGrpSpPr/>
          <p:nvPr/>
        </p:nvGrpSpPr>
        <p:grpSpPr>
          <a:xfrm>
            <a:off x="-93007" y="650594"/>
            <a:ext cx="9329870" cy="4343304"/>
            <a:chOff x="1415075" y="3850050"/>
            <a:chExt cx="1195325" cy="500900"/>
          </a:xfrm>
        </p:grpSpPr>
        <p:sp>
          <p:nvSpPr>
            <p:cNvPr id="255" name="Google Shape;255;p12"/>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2"/>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2"/>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2"/>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2"/>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12"/>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2"/>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2"/>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2"/>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2"/>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2"/>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2"/>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2"/>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12"/>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12"/>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2"/>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12"/>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12"/>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2"/>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2"/>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2"/>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12"/>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12"/>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2"/>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2"/>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12"/>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12"/>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2"/>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12"/>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12"/>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12"/>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2"/>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12"/>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12"/>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12"/>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12"/>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12"/>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2"/>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2"/>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12"/>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12"/>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12"/>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2"/>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12"/>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12"/>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2"/>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12"/>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12"/>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2"/>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2"/>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12"/>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12"/>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2"/>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2"/>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12"/>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12"/>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2"/>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12"/>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12"/>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12"/>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2"/>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12"/>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12"/>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2"/>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12"/>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12"/>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2"/>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12"/>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12"/>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2"/>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12"/>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12"/>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12"/>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12"/>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12"/>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12"/>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12"/>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12"/>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12"/>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12"/>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12"/>
            <p:cNvSpPr/>
            <p:nvPr/>
          </p:nvSpPr>
          <p:spPr>
            <a:xfrm>
              <a:off x="2354900" y="3936975"/>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2"/>
            <p:cNvSpPr/>
            <p:nvPr/>
          </p:nvSpPr>
          <p:spPr>
            <a:xfrm>
              <a:off x="1667775" y="4149175"/>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12"/>
            <p:cNvSpPr/>
            <p:nvPr/>
          </p:nvSpPr>
          <p:spPr>
            <a:xfrm>
              <a:off x="1654450" y="4153850"/>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12"/>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12"/>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12"/>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12"/>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12"/>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12"/>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12"/>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12"/>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2"/>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12"/>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12"/>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2"/>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12"/>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12"/>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2"/>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12"/>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12"/>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12"/>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12"/>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2"/>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12"/>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12"/>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2"/>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12"/>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12"/>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2"/>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12"/>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12"/>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12"/>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12"/>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12"/>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12"/>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12"/>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12"/>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12"/>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12"/>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12"/>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12"/>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2"/>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12"/>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12"/>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2"/>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12"/>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12"/>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2"/>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12"/>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12"/>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2"/>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12"/>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12"/>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2"/>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12"/>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12"/>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2"/>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12"/>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12"/>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12"/>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12"/>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12"/>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12"/>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12"/>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12"/>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12"/>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12"/>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12"/>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12"/>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12"/>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12"/>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12"/>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12"/>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12"/>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12"/>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12"/>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12"/>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12"/>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12"/>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12"/>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12"/>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12"/>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12"/>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12"/>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12"/>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12"/>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12"/>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12"/>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12"/>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12"/>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12"/>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12"/>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12"/>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12"/>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12"/>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12"/>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12"/>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12"/>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2"/>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12"/>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12"/>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12"/>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12"/>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12"/>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12"/>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12"/>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12"/>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2"/>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12"/>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12"/>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2"/>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12"/>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12"/>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2"/>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12"/>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12"/>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2"/>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12"/>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12"/>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2"/>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12"/>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12"/>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2"/>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12"/>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12"/>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12"/>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12"/>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12"/>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12"/>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12"/>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12"/>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12"/>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12"/>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12"/>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12"/>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12"/>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12"/>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12"/>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12"/>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12"/>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2"/>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2"/>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2"/>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2"/>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2"/>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2"/>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2"/>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2"/>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2"/>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2"/>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2"/>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2"/>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2"/>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2"/>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2"/>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2"/>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2"/>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2"/>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2"/>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2"/>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2"/>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2"/>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2"/>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2"/>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12"/>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12"/>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2"/>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2"/>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2"/>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2"/>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2"/>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2"/>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2"/>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2"/>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2"/>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2"/>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2"/>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2"/>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2"/>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2"/>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2"/>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2"/>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2"/>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2"/>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2"/>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2"/>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2"/>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2"/>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2"/>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2"/>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12"/>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12"/>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12"/>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12"/>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12"/>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12"/>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12"/>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12"/>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12"/>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12"/>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12"/>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12"/>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12"/>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12"/>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12"/>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12"/>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12"/>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12"/>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12"/>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2"/>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2"/>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2"/>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2"/>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2"/>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2"/>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2"/>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2"/>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2"/>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2"/>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2"/>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2"/>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2"/>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2"/>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2"/>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2"/>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2"/>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2"/>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2"/>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2"/>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2"/>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2"/>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2"/>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2"/>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12"/>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12"/>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2"/>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2"/>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2"/>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2"/>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2"/>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2"/>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2"/>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2"/>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2"/>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2"/>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2"/>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2"/>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2"/>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2"/>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2"/>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2"/>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2"/>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2"/>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2"/>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2"/>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2"/>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2"/>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2"/>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2"/>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12"/>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12"/>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12"/>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12"/>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12"/>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12"/>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2"/>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2"/>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2"/>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2"/>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2"/>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2"/>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2"/>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2"/>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2"/>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2"/>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2"/>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2"/>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2"/>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2"/>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2"/>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2"/>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2"/>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2"/>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2"/>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2"/>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2"/>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2"/>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2"/>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2"/>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12"/>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12"/>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2"/>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2"/>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2"/>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2"/>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2"/>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2"/>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2"/>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2"/>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2"/>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2"/>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2"/>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2"/>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2"/>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2"/>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2"/>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2"/>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2"/>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2"/>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2"/>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2"/>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2"/>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2"/>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2"/>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2"/>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2"/>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12"/>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12"/>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2"/>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2"/>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2"/>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2"/>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2"/>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2"/>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12"/>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12"/>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2"/>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2"/>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12"/>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12"/>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2"/>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2"/>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2"/>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2"/>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12"/>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12"/>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2"/>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12"/>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12"/>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12"/>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2"/>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2"/>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2"/>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2"/>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2"/>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2"/>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2"/>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12"/>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12"/>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2"/>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2"/>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2"/>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2"/>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2"/>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2"/>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2"/>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2"/>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2"/>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2"/>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2"/>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2"/>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2"/>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2"/>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2"/>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2"/>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2"/>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2"/>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2"/>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2"/>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2"/>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2"/>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2"/>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2"/>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2"/>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2"/>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2"/>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2"/>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2"/>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2"/>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2"/>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2"/>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2"/>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2"/>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2"/>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2"/>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2"/>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2"/>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2"/>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2"/>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2"/>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2"/>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2"/>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2"/>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2"/>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2"/>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2"/>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2"/>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2"/>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2"/>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2"/>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2"/>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2"/>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2"/>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2"/>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2"/>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2"/>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2"/>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2"/>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12"/>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12"/>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2"/>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12"/>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12"/>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12"/>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12"/>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12"/>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12"/>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12"/>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12"/>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12"/>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12"/>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12"/>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12"/>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12"/>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12"/>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12"/>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12"/>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12"/>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12"/>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12"/>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12"/>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12"/>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2"/>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2"/>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2"/>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2"/>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2"/>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2"/>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2"/>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2"/>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2"/>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2"/>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2"/>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2"/>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2"/>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2"/>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2"/>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2"/>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2"/>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2"/>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2"/>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2"/>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2"/>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2"/>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2"/>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2"/>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2"/>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2"/>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2"/>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2"/>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12"/>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12"/>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2"/>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2"/>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2"/>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2"/>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2"/>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2"/>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2"/>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2"/>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2"/>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2"/>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2"/>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2"/>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2"/>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2"/>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2"/>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2"/>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2"/>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2"/>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2"/>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2"/>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2"/>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2"/>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2"/>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2"/>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2"/>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2"/>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2"/>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2"/>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2"/>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2"/>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2"/>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2"/>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2"/>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2"/>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2"/>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2"/>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2"/>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2"/>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2"/>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2"/>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2"/>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2"/>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2"/>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2"/>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2"/>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2"/>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2"/>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2"/>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2"/>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2"/>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2"/>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2"/>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2"/>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2"/>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2"/>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2"/>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2"/>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2"/>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2"/>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2"/>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2"/>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2"/>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2"/>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12"/>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12"/>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2"/>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2"/>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2"/>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2"/>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2"/>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2"/>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2"/>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2"/>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2"/>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2"/>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2"/>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2"/>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2"/>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2"/>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2"/>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2"/>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2"/>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2"/>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2"/>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2"/>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2"/>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2"/>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2"/>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2"/>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2"/>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2"/>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2"/>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2"/>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2"/>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2"/>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2"/>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2"/>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2"/>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2"/>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2"/>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2"/>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2"/>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2"/>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2"/>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2"/>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2"/>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2"/>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2"/>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2"/>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2"/>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2"/>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2"/>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2"/>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2"/>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2"/>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913" name="Google Shape;913;p12"/>
          <p:cNvSpPr/>
          <p:nvPr/>
        </p:nvSpPr>
        <p:spPr>
          <a:xfrm>
            <a:off x="1563325" y="212400"/>
            <a:ext cx="5998800" cy="4718700"/>
          </a:xfrm>
          <a:prstGeom prst="roundRect">
            <a:avLst>
              <a:gd name="adj" fmla="val 0"/>
            </a:avLst>
          </a:prstGeom>
          <a:solidFill>
            <a:srgbClr val="FFFFFF">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2"/>
          <p:cNvSpPr txBox="1">
            <a:spLocks noGrp="1"/>
          </p:cNvSpPr>
          <p:nvPr>
            <p:ph type="ctrTitle"/>
          </p:nvPr>
        </p:nvSpPr>
        <p:spPr>
          <a:xfrm>
            <a:off x="391150" y="1897688"/>
            <a:ext cx="8342700" cy="1420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FFFFFF"/>
              </a:buClr>
              <a:buSzPts val="4800"/>
              <a:buNone/>
              <a:defRPr sz="4800">
                <a:solidFill>
                  <a:srgbClr val="FFFFFF"/>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SUBTITLE">
  <p:cSld name="CUSTOM_1_1_1_2">
    <p:bg>
      <p:bgPr>
        <a:solidFill>
          <a:srgbClr val="AFA8D0"/>
        </a:solidFill>
        <a:effectLst/>
      </p:bgPr>
    </p:bg>
    <p:spTree>
      <p:nvGrpSpPr>
        <p:cNvPr id="1" name="Shape 36"/>
        <p:cNvGrpSpPr/>
        <p:nvPr/>
      </p:nvGrpSpPr>
      <p:grpSpPr>
        <a:xfrm>
          <a:off x="0" y="0"/>
          <a:ext cx="0" cy="0"/>
          <a:chOff x="0" y="0"/>
          <a:chExt cx="0" cy="0"/>
        </a:xfrm>
      </p:grpSpPr>
      <p:pic>
        <p:nvPicPr>
          <p:cNvPr id="37" name="Google Shape;37;p4"/>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8" name="Google Shape;38;p4"/>
          <p:cNvSpPr txBox="1">
            <a:spLocks noGrp="1"/>
          </p:cNvSpPr>
          <p:nvPr>
            <p:ph type="title" hasCustomPrompt="1"/>
          </p:nvPr>
        </p:nvSpPr>
        <p:spPr>
          <a:xfrm>
            <a:off x="609427" y="1543250"/>
            <a:ext cx="2051100" cy="12807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7200"/>
              <a:buNone/>
              <a:defRPr sz="7200"/>
            </a:lvl1pPr>
            <a:lvl2pPr lvl="1"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39" name="Google Shape;39;p4"/>
          <p:cNvSpPr txBox="1">
            <a:spLocks noGrp="1"/>
          </p:cNvSpPr>
          <p:nvPr>
            <p:ph type="ctrTitle" idx="2"/>
          </p:nvPr>
        </p:nvSpPr>
        <p:spPr>
          <a:xfrm>
            <a:off x="609425" y="2601875"/>
            <a:ext cx="6821100" cy="1215300"/>
          </a:xfrm>
          <a:prstGeom prst="rect">
            <a:avLst/>
          </a:prstGeom>
        </p:spPr>
        <p:txBody>
          <a:bodyPr spcFirstLastPara="1" wrap="square" lIns="91425" tIns="91425" rIns="91425" bIns="91425" anchor="t" anchorCtr="0">
            <a:noAutofit/>
          </a:bodyPr>
          <a:lstStyle>
            <a:lvl1pPr lvl="0" rtl="0">
              <a:spcBef>
                <a:spcPts val="0"/>
              </a:spcBef>
              <a:spcAft>
                <a:spcPts val="0"/>
              </a:spcAft>
              <a:buSzPts val="6000"/>
              <a:buNone/>
              <a:defRPr sz="6000"/>
            </a:lvl1pPr>
            <a:lvl2pPr lvl="1" rtl="0">
              <a:spcBef>
                <a:spcPts val="0"/>
              </a:spcBef>
              <a:spcAft>
                <a:spcPts val="0"/>
              </a:spcAft>
              <a:buClr>
                <a:srgbClr val="434343"/>
              </a:buClr>
              <a:buSzPts val="6000"/>
              <a:buNone/>
              <a:defRPr sz="6000">
                <a:solidFill>
                  <a:srgbClr val="434343"/>
                </a:solidFill>
              </a:defRPr>
            </a:lvl2pPr>
            <a:lvl3pPr lvl="2" rtl="0">
              <a:spcBef>
                <a:spcPts val="0"/>
              </a:spcBef>
              <a:spcAft>
                <a:spcPts val="0"/>
              </a:spcAft>
              <a:buClr>
                <a:srgbClr val="434343"/>
              </a:buClr>
              <a:buSzPts val="6000"/>
              <a:buNone/>
              <a:defRPr sz="6000">
                <a:solidFill>
                  <a:srgbClr val="434343"/>
                </a:solidFill>
              </a:defRPr>
            </a:lvl3pPr>
            <a:lvl4pPr lvl="3" rtl="0">
              <a:spcBef>
                <a:spcPts val="0"/>
              </a:spcBef>
              <a:spcAft>
                <a:spcPts val="0"/>
              </a:spcAft>
              <a:buClr>
                <a:srgbClr val="434343"/>
              </a:buClr>
              <a:buSzPts val="6000"/>
              <a:buNone/>
              <a:defRPr sz="6000">
                <a:solidFill>
                  <a:srgbClr val="434343"/>
                </a:solidFill>
              </a:defRPr>
            </a:lvl4pPr>
            <a:lvl5pPr lvl="4" rtl="0">
              <a:spcBef>
                <a:spcPts val="0"/>
              </a:spcBef>
              <a:spcAft>
                <a:spcPts val="0"/>
              </a:spcAft>
              <a:buClr>
                <a:srgbClr val="434343"/>
              </a:buClr>
              <a:buSzPts val="6000"/>
              <a:buNone/>
              <a:defRPr sz="6000">
                <a:solidFill>
                  <a:srgbClr val="434343"/>
                </a:solidFill>
              </a:defRPr>
            </a:lvl5pPr>
            <a:lvl6pPr lvl="5" rtl="0">
              <a:spcBef>
                <a:spcPts val="0"/>
              </a:spcBef>
              <a:spcAft>
                <a:spcPts val="0"/>
              </a:spcAft>
              <a:buClr>
                <a:srgbClr val="434343"/>
              </a:buClr>
              <a:buSzPts val="6000"/>
              <a:buNone/>
              <a:defRPr sz="6000">
                <a:solidFill>
                  <a:srgbClr val="434343"/>
                </a:solidFill>
              </a:defRPr>
            </a:lvl6pPr>
            <a:lvl7pPr lvl="6" rtl="0">
              <a:spcBef>
                <a:spcPts val="0"/>
              </a:spcBef>
              <a:spcAft>
                <a:spcPts val="0"/>
              </a:spcAft>
              <a:buClr>
                <a:srgbClr val="434343"/>
              </a:buClr>
              <a:buSzPts val="6000"/>
              <a:buNone/>
              <a:defRPr sz="6000">
                <a:solidFill>
                  <a:srgbClr val="434343"/>
                </a:solidFill>
              </a:defRPr>
            </a:lvl7pPr>
            <a:lvl8pPr lvl="7" rtl="0">
              <a:spcBef>
                <a:spcPts val="0"/>
              </a:spcBef>
              <a:spcAft>
                <a:spcPts val="0"/>
              </a:spcAft>
              <a:buClr>
                <a:srgbClr val="434343"/>
              </a:buClr>
              <a:buSzPts val="6000"/>
              <a:buNone/>
              <a:defRPr sz="6000">
                <a:solidFill>
                  <a:srgbClr val="434343"/>
                </a:solidFill>
              </a:defRPr>
            </a:lvl8pPr>
            <a:lvl9pPr lvl="8" rtl="0">
              <a:spcBef>
                <a:spcPts val="0"/>
              </a:spcBef>
              <a:spcAft>
                <a:spcPts val="0"/>
              </a:spcAft>
              <a:buClr>
                <a:srgbClr val="434343"/>
              </a:buClr>
              <a:buSzPts val="6000"/>
              <a:buNone/>
              <a:defRPr sz="6000">
                <a:solidFill>
                  <a:srgbClr val="434343"/>
                </a:solidFill>
              </a:defRPr>
            </a:lvl9pPr>
          </a:lstStyle>
          <a:p>
            <a:endParaRPr/>
          </a:p>
        </p:txBody>
      </p:sp>
      <p:sp>
        <p:nvSpPr>
          <p:cNvPr id="40" name="Google Shape;40;p4"/>
          <p:cNvSpPr txBox="1">
            <a:spLocks noGrp="1"/>
          </p:cNvSpPr>
          <p:nvPr>
            <p:ph type="subTitle" idx="1"/>
          </p:nvPr>
        </p:nvSpPr>
        <p:spPr>
          <a:xfrm flipH="1">
            <a:off x="609425" y="3609500"/>
            <a:ext cx="3108300" cy="5265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IG TEXT 1">
  <p:cSld name="BIG TEXT 1">
    <p:spTree>
      <p:nvGrpSpPr>
        <p:cNvPr id="1" name="Shape 915"/>
        <p:cNvGrpSpPr/>
        <p:nvPr/>
      </p:nvGrpSpPr>
      <p:grpSpPr>
        <a:xfrm>
          <a:off x="0" y="0"/>
          <a:ext cx="0" cy="0"/>
          <a:chOff x="0" y="0"/>
          <a:chExt cx="0" cy="0"/>
        </a:xfrm>
      </p:grpSpPr>
      <p:sp>
        <p:nvSpPr>
          <p:cNvPr id="916" name="Google Shape;916;p13"/>
          <p:cNvSpPr/>
          <p:nvPr/>
        </p:nvSpPr>
        <p:spPr>
          <a:xfrm>
            <a:off x="1563325" y="1351900"/>
            <a:ext cx="5998800" cy="2439600"/>
          </a:xfrm>
          <a:prstGeom prst="roundRect">
            <a:avLst>
              <a:gd name="adj" fmla="val 0"/>
            </a:avLst>
          </a:prstGeom>
          <a:solidFill>
            <a:srgbClr val="FFFFFF">
              <a:alpha val="6075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918" name="Google Shape;918;p13"/>
          <p:cNvSpPr txBox="1">
            <a:spLocks noGrp="1"/>
          </p:cNvSpPr>
          <p:nvPr>
            <p:ph type="ctrTitle"/>
          </p:nvPr>
        </p:nvSpPr>
        <p:spPr>
          <a:xfrm>
            <a:off x="391150" y="1897688"/>
            <a:ext cx="8342700" cy="1420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753E93"/>
              </a:buClr>
              <a:buSzPts val="4800"/>
              <a:buNone/>
              <a:defRPr sz="4800">
                <a:solidFill>
                  <a:srgbClr val="753E9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IG TEXT &amp; SOME TEXT SLIDE">
  <p:cSld name="BIG TEXT &amp; SOME TEXT SLIDE">
    <p:spTree>
      <p:nvGrpSpPr>
        <p:cNvPr id="1" name="Shape 919"/>
        <p:cNvGrpSpPr/>
        <p:nvPr/>
      </p:nvGrpSpPr>
      <p:grpSpPr>
        <a:xfrm>
          <a:off x="0" y="0"/>
          <a:ext cx="0" cy="0"/>
          <a:chOff x="0" y="0"/>
          <a:chExt cx="0" cy="0"/>
        </a:xfrm>
      </p:grpSpPr>
      <p:sp>
        <p:nvSpPr>
          <p:cNvPr id="920" name="Google Shape;920;p14"/>
          <p:cNvSpPr/>
          <p:nvPr/>
        </p:nvSpPr>
        <p:spPr>
          <a:xfrm flipH="1">
            <a:off x="-53461"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921;p14"/>
          <p:cNvGrpSpPr/>
          <p:nvPr/>
        </p:nvGrpSpPr>
        <p:grpSpPr>
          <a:xfrm flipH="1">
            <a:off x="-53675" y="-14172"/>
            <a:ext cx="9252075" cy="5165294"/>
            <a:chOff x="3655900" y="1642950"/>
            <a:chExt cx="1299175" cy="751250"/>
          </a:xfrm>
        </p:grpSpPr>
        <p:sp>
          <p:nvSpPr>
            <p:cNvPr id="922" name="Google Shape;922;p14"/>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4"/>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4"/>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925;p14"/>
          <p:cNvGrpSpPr/>
          <p:nvPr/>
        </p:nvGrpSpPr>
        <p:grpSpPr>
          <a:xfrm>
            <a:off x="-93007" y="650594"/>
            <a:ext cx="9329870" cy="4343304"/>
            <a:chOff x="1415075" y="3850050"/>
            <a:chExt cx="1195325" cy="500900"/>
          </a:xfrm>
        </p:grpSpPr>
        <p:sp>
          <p:nvSpPr>
            <p:cNvPr id="926" name="Google Shape;926;p14"/>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4"/>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4"/>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4"/>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4"/>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4"/>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4"/>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4"/>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4"/>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4"/>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4"/>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4"/>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4"/>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4"/>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4"/>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4"/>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4"/>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4"/>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4"/>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4"/>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4"/>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4"/>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4"/>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2185501" y="4195894"/>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1791763" y="3888873"/>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1778438" y="3893548"/>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4"/>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4"/>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4"/>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4"/>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4"/>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4"/>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4"/>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4"/>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4"/>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4"/>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4"/>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4"/>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4"/>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4"/>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4"/>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4"/>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4"/>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4"/>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4"/>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14"/>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14"/>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4"/>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4"/>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4"/>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14"/>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14"/>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4"/>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4"/>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4"/>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4"/>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4"/>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4"/>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4"/>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4"/>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4"/>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4"/>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4"/>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4"/>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4"/>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4"/>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4"/>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4"/>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4"/>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4"/>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4"/>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4"/>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4"/>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4"/>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4"/>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4"/>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4"/>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4"/>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4"/>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4"/>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4"/>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4"/>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4"/>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4"/>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4"/>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4"/>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4"/>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4"/>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4"/>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4"/>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4"/>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4"/>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4"/>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4"/>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4"/>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4"/>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4"/>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4"/>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4"/>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4"/>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4"/>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4"/>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4"/>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4"/>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4"/>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4"/>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4"/>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4"/>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4"/>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4"/>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4"/>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4"/>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4"/>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4"/>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4"/>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4"/>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14"/>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14"/>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4"/>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4"/>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4"/>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14"/>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4"/>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14"/>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14"/>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14"/>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14"/>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14"/>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14"/>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14"/>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14"/>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14"/>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14"/>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14"/>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14"/>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14"/>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14"/>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14"/>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14"/>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14"/>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14"/>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14"/>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14"/>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14"/>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14"/>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14"/>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14"/>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14"/>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14"/>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14"/>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14"/>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14"/>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14"/>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14"/>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14"/>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14"/>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14"/>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14"/>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14"/>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14"/>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14"/>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14"/>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14"/>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14"/>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14"/>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14"/>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14"/>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14"/>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14"/>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14"/>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14"/>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14"/>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14"/>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14"/>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14"/>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14"/>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14"/>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14"/>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14"/>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14"/>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14"/>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14"/>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14"/>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14"/>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14"/>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14"/>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14"/>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14"/>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14"/>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14"/>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14"/>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14"/>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14"/>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14"/>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14"/>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14"/>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14"/>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14"/>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14"/>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14"/>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14"/>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14"/>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14"/>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14"/>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14"/>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14"/>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14"/>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14"/>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14"/>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14"/>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14"/>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14"/>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14"/>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14"/>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14"/>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14"/>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14"/>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14"/>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14"/>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14"/>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14"/>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14"/>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14"/>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14"/>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14"/>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14"/>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14"/>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14"/>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14"/>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14"/>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14"/>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14"/>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14"/>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14"/>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14"/>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14"/>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14"/>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14"/>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14"/>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14"/>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14"/>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14"/>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14"/>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14"/>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4"/>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14"/>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14"/>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4"/>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14"/>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14"/>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14"/>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14"/>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14"/>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14"/>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14"/>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14"/>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14"/>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14"/>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14"/>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14"/>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14"/>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14"/>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14"/>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14"/>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14"/>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14"/>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14"/>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14"/>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14"/>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14"/>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14"/>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14"/>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14"/>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14"/>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14"/>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14"/>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14"/>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14"/>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14"/>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14"/>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14"/>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14"/>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14"/>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14"/>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14"/>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14"/>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14"/>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14"/>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14"/>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14"/>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14"/>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14"/>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14"/>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14"/>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14"/>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14"/>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14"/>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14"/>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14"/>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14"/>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14"/>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14"/>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14"/>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14"/>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14"/>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14"/>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14"/>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14"/>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14"/>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14"/>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14"/>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14"/>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14"/>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14"/>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14"/>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14"/>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14"/>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14"/>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14"/>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14"/>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14"/>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14"/>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14"/>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14"/>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14"/>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14"/>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14"/>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14"/>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14"/>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14"/>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14"/>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14"/>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14"/>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14"/>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14"/>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14"/>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14"/>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14"/>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14"/>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14"/>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14"/>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14"/>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14"/>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14"/>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14"/>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14"/>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14"/>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14"/>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14"/>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14"/>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14"/>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14"/>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14"/>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14"/>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14"/>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14"/>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14"/>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14"/>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14"/>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14"/>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14"/>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14"/>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14"/>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14"/>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14"/>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14"/>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14"/>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14"/>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14"/>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14"/>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14"/>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14"/>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14"/>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14"/>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14"/>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14"/>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14"/>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14"/>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14"/>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14"/>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14"/>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14"/>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14"/>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14"/>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14"/>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14"/>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14"/>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14"/>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14"/>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14"/>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14"/>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14"/>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14"/>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14"/>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14"/>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14"/>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14"/>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14"/>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14"/>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14"/>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14"/>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14"/>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4"/>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14"/>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14"/>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14"/>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14"/>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14"/>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14"/>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14"/>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14"/>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14"/>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14"/>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4"/>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14"/>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14"/>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14"/>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14"/>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14"/>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14"/>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14"/>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14"/>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14"/>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14"/>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14"/>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14"/>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14"/>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14"/>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14"/>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14"/>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14"/>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14"/>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14"/>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14"/>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14"/>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14"/>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14"/>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14"/>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14"/>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4"/>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14"/>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14"/>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14"/>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14"/>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14"/>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14"/>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14"/>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14"/>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4"/>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14"/>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14"/>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14"/>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14"/>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14"/>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14"/>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14"/>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14"/>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14"/>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14"/>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14"/>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14"/>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14"/>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14"/>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4"/>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14"/>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14"/>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14"/>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14"/>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14"/>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4"/>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4"/>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4"/>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4"/>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4"/>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14"/>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14"/>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4"/>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4"/>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4"/>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4"/>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4"/>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4"/>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4"/>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4"/>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4"/>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4"/>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4"/>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4"/>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4"/>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4"/>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4"/>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4"/>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4"/>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4"/>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4"/>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4"/>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4"/>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4"/>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4"/>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4"/>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4"/>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4"/>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4"/>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4"/>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4"/>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4"/>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4"/>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4"/>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4"/>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4"/>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4"/>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4"/>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4"/>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4"/>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4"/>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4"/>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4"/>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4"/>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4"/>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4"/>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4"/>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4"/>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4"/>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4"/>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4"/>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14"/>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14"/>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14"/>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14"/>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14"/>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14"/>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14"/>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14"/>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14"/>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4"/>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14"/>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14"/>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14"/>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14"/>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4"/>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4"/>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4"/>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4"/>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4"/>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4"/>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4"/>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4"/>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4"/>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4"/>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4"/>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3" name="Google Shape;1583;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grpSp>
        <p:nvGrpSpPr>
          <p:cNvPr id="4" name="Google Shape;1584;p14"/>
          <p:cNvGrpSpPr/>
          <p:nvPr/>
        </p:nvGrpSpPr>
        <p:grpSpPr>
          <a:xfrm flipH="1">
            <a:off x="273" y="24104"/>
            <a:ext cx="9191800" cy="5125321"/>
            <a:chOff x="5820575" y="792900"/>
            <a:chExt cx="1357625" cy="786925"/>
          </a:xfrm>
        </p:grpSpPr>
        <p:sp>
          <p:nvSpPr>
            <p:cNvPr id="1585" name="Google Shape;1585;p14"/>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4"/>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4"/>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4"/>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589;p14"/>
          <p:cNvGrpSpPr/>
          <p:nvPr/>
        </p:nvGrpSpPr>
        <p:grpSpPr>
          <a:xfrm flipH="1">
            <a:off x="-33170" y="24104"/>
            <a:ext cx="9191800" cy="5125321"/>
            <a:chOff x="5820575" y="792900"/>
            <a:chExt cx="1357625" cy="786925"/>
          </a:xfrm>
        </p:grpSpPr>
        <p:sp>
          <p:nvSpPr>
            <p:cNvPr id="1590" name="Google Shape;1590;p14"/>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14"/>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14"/>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4"/>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4" name="Google Shape;1594;p14"/>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1595" name="Google Shape;1595;p14"/>
          <p:cNvSpPr txBox="1">
            <a:spLocks noGrp="1"/>
          </p:cNvSpPr>
          <p:nvPr>
            <p:ph type="sldNum" idx="3"/>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1596" name="Google Shape;1596;p14"/>
          <p:cNvSpPr/>
          <p:nvPr/>
        </p:nvSpPr>
        <p:spPr>
          <a:xfrm>
            <a:off x="559825" y="545850"/>
            <a:ext cx="8005200" cy="4123800"/>
          </a:xfrm>
          <a:prstGeom prst="roundRect">
            <a:avLst>
              <a:gd name="adj" fmla="val 0"/>
            </a:avLst>
          </a:prstGeom>
          <a:solidFill>
            <a:srgbClr val="FFFFFF">
              <a:alpha val="4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4"/>
          <p:cNvSpPr txBox="1">
            <a:spLocks noGrp="1"/>
          </p:cNvSpPr>
          <p:nvPr>
            <p:ph type="ctrTitle"/>
          </p:nvPr>
        </p:nvSpPr>
        <p:spPr>
          <a:xfrm>
            <a:off x="391150" y="1897688"/>
            <a:ext cx="8342700" cy="14202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rgbClr val="753E93"/>
              </a:buClr>
              <a:buSzPts val="6000"/>
              <a:buNone/>
              <a:defRPr sz="6000">
                <a:solidFill>
                  <a:srgbClr val="753E93"/>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TLE 1">
  <p:cSld name="TITTLE 1">
    <p:spTree>
      <p:nvGrpSpPr>
        <p:cNvPr id="1" name="Shape 1598"/>
        <p:cNvGrpSpPr/>
        <p:nvPr/>
      </p:nvGrpSpPr>
      <p:grpSpPr>
        <a:xfrm>
          <a:off x="0" y="0"/>
          <a:ext cx="0" cy="0"/>
          <a:chOff x="0" y="0"/>
          <a:chExt cx="0" cy="0"/>
        </a:xfrm>
      </p:grpSpPr>
      <p:sp>
        <p:nvSpPr>
          <p:cNvPr id="1599" name="Google Shape;1599;p15"/>
          <p:cNvSpPr/>
          <p:nvPr/>
        </p:nvSpPr>
        <p:spPr>
          <a:xfrm>
            <a:off x="5247279" y="2339798"/>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1600" name="Google Shape;1600;p15"/>
          <p:cNvSpPr txBox="1">
            <a:spLocks noGrp="1"/>
          </p:cNvSpPr>
          <p:nvPr>
            <p:ph type="title"/>
          </p:nvPr>
        </p:nvSpPr>
        <p:spPr>
          <a:xfrm>
            <a:off x="3300150" y="330150"/>
            <a:ext cx="5410200" cy="489000"/>
          </a:xfrm>
          <a:prstGeom prst="rect">
            <a:avLst/>
          </a:prstGeom>
          <a:ln>
            <a:noFill/>
          </a:ln>
        </p:spPr>
        <p:txBody>
          <a:bodyPr spcFirstLastPara="1" wrap="square" lIns="91425" tIns="91425" rIns="91425" bIns="91425" anchor="t" anchorCtr="0">
            <a:noAutofit/>
          </a:bodyPr>
          <a:lstStyle>
            <a:lvl1pPr lvl="0" algn="r" rtl="0">
              <a:spcBef>
                <a:spcPts val="0"/>
              </a:spcBef>
              <a:spcAft>
                <a:spcPts val="0"/>
              </a:spcAft>
              <a:buClr>
                <a:srgbClr val="0F0F4B"/>
              </a:buClr>
              <a:buSzPts val="2400"/>
              <a:buNone/>
              <a:defRPr sz="2400">
                <a:solidFill>
                  <a:srgbClr val="0F0F4B"/>
                </a:solidFill>
              </a:defRPr>
            </a:lvl1pPr>
            <a:lvl2pPr lvl="1" algn="ctr" rtl="0">
              <a:spcBef>
                <a:spcPts val="0"/>
              </a:spcBef>
              <a:spcAft>
                <a:spcPts val="0"/>
              </a:spcAft>
              <a:buClr>
                <a:srgbClr val="0F0F4B"/>
              </a:buClr>
              <a:buSzPts val="2800"/>
              <a:buNone/>
              <a:defRPr>
                <a:solidFill>
                  <a:srgbClr val="0F0F4B"/>
                </a:solidFill>
              </a:defRPr>
            </a:lvl2pPr>
            <a:lvl3pPr lvl="2" algn="ctr" rtl="0">
              <a:spcBef>
                <a:spcPts val="0"/>
              </a:spcBef>
              <a:spcAft>
                <a:spcPts val="0"/>
              </a:spcAft>
              <a:buClr>
                <a:srgbClr val="0F0F4B"/>
              </a:buClr>
              <a:buSzPts val="2800"/>
              <a:buNone/>
              <a:defRPr>
                <a:solidFill>
                  <a:srgbClr val="0F0F4B"/>
                </a:solidFill>
              </a:defRPr>
            </a:lvl3pPr>
            <a:lvl4pPr lvl="3" algn="ctr" rtl="0">
              <a:spcBef>
                <a:spcPts val="0"/>
              </a:spcBef>
              <a:spcAft>
                <a:spcPts val="0"/>
              </a:spcAft>
              <a:buClr>
                <a:srgbClr val="0F0F4B"/>
              </a:buClr>
              <a:buSzPts val="2800"/>
              <a:buNone/>
              <a:defRPr>
                <a:solidFill>
                  <a:srgbClr val="0F0F4B"/>
                </a:solidFill>
              </a:defRPr>
            </a:lvl4pPr>
            <a:lvl5pPr lvl="4" algn="ctr" rtl="0">
              <a:spcBef>
                <a:spcPts val="0"/>
              </a:spcBef>
              <a:spcAft>
                <a:spcPts val="0"/>
              </a:spcAft>
              <a:buClr>
                <a:srgbClr val="0F0F4B"/>
              </a:buClr>
              <a:buSzPts val="2800"/>
              <a:buNone/>
              <a:defRPr>
                <a:solidFill>
                  <a:srgbClr val="0F0F4B"/>
                </a:solidFill>
              </a:defRPr>
            </a:lvl5pPr>
            <a:lvl6pPr lvl="5" algn="ctr" rtl="0">
              <a:spcBef>
                <a:spcPts val="0"/>
              </a:spcBef>
              <a:spcAft>
                <a:spcPts val="0"/>
              </a:spcAft>
              <a:buClr>
                <a:srgbClr val="0F0F4B"/>
              </a:buClr>
              <a:buSzPts val="2800"/>
              <a:buNone/>
              <a:defRPr>
                <a:solidFill>
                  <a:srgbClr val="0F0F4B"/>
                </a:solidFill>
              </a:defRPr>
            </a:lvl6pPr>
            <a:lvl7pPr lvl="6" algn="ctr" rtl="0">
              <a:spcBef>
                <a:spcPts val="0"/>
              </a:spcBef>
              <a:spcAft>
                <a:spcPts val="0"/>
              </a:spcAft>
              <a:buClr>
                <a:srgbClr val="0F0F4B"/>
              </a:buClr>
              <a:buSzPts val="2800"/>
              <a:buNone/>
              <a:defRPr>
                <a:solidFill>
                  <a:srgbClr val="0F0F4B"/>
                </a:solidFill>
              </a:defRPr>
            </a:lvl7pPr>
            <a:lvl8pPr lvl="7" algn="ctr" rtl="0">
              <a:spcBef>
                <a:spcPts val="0"/>
              </a:spcBef>
              <a:spcAft>
                <a:spcPts val="0"/>
              </a:spcAft>
              <a:buClr>
                <a:srgbClr val="0F0F4B"/>
              </a:buClr>
              <a:buSzPts val="2800"/>
              <a:buNone/>
              <a:defRPr>
                <a:solidFill>
                  <a:srgbClr val="0F0F4B"/>
                </a:solidFill>
              </a:defRPr>
            </a:lvl8pPr>
            <a:lvl9pPr lvl="8" algn="ctr" rtl="0">
              <a:spcBef>
                <a:spcPts val="0"/>
              </a:spcBef>
              <a:spcAft>
                <a:spcPts val="0"/>
              </a:spcAft>
              <a:buClr>
                <a:srgbClr val="0F0F4B"/>
              </a:buClr>
              <a:buSzPts val="2800"/>
              <a:buNone/>
              <a:defRPr>
                <a:solidFill>
                  <a:srgbClr val="0F0F4B"/>
                </a:solidFill>
              </a:defRPr>
            </a:lvl9pPr>
          </a:lstStyle>
          <a:p>
            <a:endParaRPr/>
          </a:p>
        </p:txBody>
      </p:sp>
      <p:cxnSp>
        <p:nvCxnSpPr>
          <p:cNvPr id="1601" name="Google Shape;1601;p15"/>
          <p:cNvCxnSpPr/>
          <p:nvPr/>
        </p:nvCxnSpPr>
        <p:spPr>
          <a:xfrm>
            <a:off x="6005250" y="-99550"/>
            <a:ext cx="0" cy="429600"/>
          </a:xfrm>
          <a:prstGeom prst="straightConnector1">
            <a:avLst/>
          </a:prstGeom>
          <a:noFill/>
          <a:ln w="28575" cap="flat" cmpd="sng">
            <a:solidFill>
              <a:srgbClr val="0F0F4B"/>
            </a:solidFill>
            <a:prstDash val="solid"/>
            <a:round/>
            <a:headEnd type="none" w="med" len="med"/>
            <a:tailEnd type="none" w="med" len="med"/>
          </a:ln>
        </p:spPr>
      </p:cxnSp>
      <p:cxnSp>
        <p:nvCxnSpPr>
          <p:cNvPr id="1602" name="Google Shape;1602;p15"/>
          <p:cNvCxnSpPr/>
          <p:nvPr/>
        </p:nvCxnSpPr>
        <p:spPr>
          <a:xfrm>
            <a:off x="2989350" y="330150"/>
            <a:ext cx="6031800" cy="0"/>
          </a:xfrm>
          <a:prstGeom prst="straightConnector1">
            <a:avLst/>
          </a:prstGeom>
          <a:noFill/>
          <a:ln w="28575" cap="flat" cmpd="sng">
            <a:solidFill>
              <a:srgbClr val="0F0F4B"/>
            </a:solidFill>
            <a:prstDash val="solid"/>
            <a:round/>
            <a:headEnd type="none" w="med" len="med"/>
            <a:tailEnd type="none" w="med" len="med"/>
          </a:ln>
        </p:spPr>
      </p:cxnSp>
      <p:sp>
        <p:nvSpPr>
          <p:cNvPr id="1603" name="Google Shape;1603;p15"/>
          <p:cNvSpPr/>
          <p:nvPr/>
        </p:nvSpPr>
        <p:spPr>
          <a:xfrm rot="10800000">
            <a:off x="-43050" y="-19639"/>
            <a:ext cx="3968015" cy="2885964"/>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72397B"/>
              </a:gs>
              <a:gs pos="56000">
                <a:srgbClr val="3F2767"/>
              </a:gs>
              <a:gs pos="100000">
                <a:srgbClr val="0B1453"/>
              </a:gs>
            </a:gsLst>
            <a:lin ang="5400700" scaled="0"/>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pic>
        <p:nvPicPr>
          <p:cNvPr id="1604" name="Google Shape;1604;p15"/>
          <p:cNvPicPr preferRelativeResize="0"/>
          <p:nvPr/>
        </p:nvPicPr>
        <p:blipFill>
          <a:blip r:embed="rId2">
            <a:alphaModFix/>
          </a:blip>
          <a:stretch>
            <a:fillRect/>
          </a:stretch>
        </p:blipFill>
        <p:spPr>
          <a:xfrm>
            <a:off x="-53950" y="-171491"/>
            <a:ext cx="9251902" cy="5486482"/>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IG NUMBER &amp; SUBTITLE">
  <p:cSld name="BIG NUMBER &amp; SUBTITLE">
    <p:spTree>
      <p:nvGrpSpPr>
        <p:cNvPr id="1" name="Shape 1605"/>
        <p:cNvGrpSpPr/>
        <p:nvPr/>
      </p:nvGrpSpPr>
      <p:grpSpPr>
        <a:xfrm>
          <a:off x="0" y="0"/>
          <a:ext cx="0" cy="0"/>
          <a:chOff x="0" y="0"/>
          <a:chExt cx="0" cy="0"/>
        </a:xfrm>
      </p:grpSpPr>
      <p:sp>
        <p:nvSpPr>
          <p:cNvPr id="1606" name="Google Shape;1606;p16"/>
          <p:cNvSpPr/>
          <p:nvPr/>
        </p:nvSpPr>
        <p:spPr>
          <a:xfrm flipH="1">
            <a:off x="-53461" y="-14175"/>
            <a:ext cx="9265825" cy="5165293"/>
          </a:xfrm>
          <a:custGeom>
            <a:avLst/>
            <a:gdLst/>
            <a:ahLst/>
            <a:cxnLst/>
            <a:rect l="l" t="t" r="r" b="b"/>
            <a:pathLst>
              <a:path w="43967" h="25530" extrusionOk="0">
                <a:moveTo>
                  <a:pt x="0" y="0"/>
                </a:moveTo>
                <a:lnTo>
                  <a:pt x="43966" y="0"/>
                </a:lnTo>
                <a:lnTo>
                  <a:pt x="43966" y="25530"/>
                </a:lnTo>
                <a:lnTo>
                  <a:pt x="0" y="25530"/>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607;p16"/>
          <p:cNvGrpSpPr/>
          <p:nvPr/>
        </p:nvGrpSpPr>
        <p:grpSpPr>
          <a:xfrm flipH="1">
            <a:off x="-53675" y="-14172"/>
            <a:ext cx="9252075" cy="5165294"/>
            <a:chOff x="3655900" y="1642950"/>
            <a:chExt cx="1299175" cy="751250"/>
          </a:xfrm>
        </p:grpSpPr>
        <p:sp>
          <p:nvSpPr>
            <p:cNvPr id="1608" name="Google Shape;1608;p16"/>
            <p:cNvSpPr/>
            <p:nvPr/>
          </p:nvSpPr>
          <p:spPr>
            <a:xfrm>
              <a:off x="3655900" y="1891900"/>
              <a:ext cx="1299075" cy="436175"/>
            </a:xfrm>
            <a:custGeom>
              <a:avLst/>
              <a:gdLst/>
              <a:ahLst/>
              <a:cxnLst/>
              <a:rect l="l" t="t" r="r" b="b"/>
              <a:pathLst>
                <a:path w="51963" h="17447" extrusionOk="0">
                  <a:moveTo>
                    <a:pt x="22612" y="0"/>
                  </a:moveTo>
                  <a:cubicBezTo>
                    <a:pt x="21469" y="0"/>
                    <a:pt x="19509" y="149"/>
                    <a:pt x="17875" y="1020"/>
                  </a:cubicBezTo>
                  <a:cubicBezTo>
                    <a:pt x="17286" y="1335"/>
                    <a:pt x="16385" y="1455"/>
                    <a:pt x="15354" y="1455"/>
                  </a:cubicBezTo>
                  <a:cubicBezTo>
                    <a:pt x="12055" y="1455"/>
                    <a:pt x="7427" y="224"/>
                    <a:pt x="7427" y="224"/>
                  </a:cubicBezTo>
                  <a:cubicBezTo>
                    <a:pt x="7427" y="224"/>
                    <a:pt x="6553" y="4"/>
                    <a:pt x="5155" y="4"/>
                  </a:cubicBezTo>
                  <a:cubicBezTo>
                    <a:pt x="3815" y="4"/>
                    <a:pt x="1994" y="206"/>
                    <a:pt x="1" y="999"/>
                  </a:cubicBezTo>
                  <a:lnTo>
                    <a:pt x="1" y="16134"/>
                  </a:lnTo>
                  <a:cubicBezTo>
                    <a:pt x="2379" y="16048"/>
                    <a:pt x="7234" y="15417"/>
                    <a:pt x="11031" y="12042"/>
                  </a:cubicBezTo>
                  <a:cubicBezTo>
                    <a:pt x="14657" y="8811"/>
                    <a:pt x="17051" y="7386"/>
                    <a:pt x="19654" y="7386"/>
                  </a:cubicBezTo>
                  <a:cubicBezTo>
                    <a:pt x="20807" y="7386"/>
                    <a:pt x="22001" y="7665"/>
                    <a:pt x="23362" y="8192"/>
                  </a:cubicBezTo>
                  <a:cubicBezTo>
                    <a:pt x="24699" y="8707"/>
                    <a:pt x="25841" y="8887"/>
                    <a:pt x="26784" y="8887"/>
                  </a:cubicBezTo>
                  <a:cubicBezTo>
                    <a:pt x="28968" y="8887"/>
                    <a:pt x="30082" y="7921"/>
                    <a:pt x="30082" y="7921"/>
                  </a:cubicBezTo>
                  <a:cubicBezTo>
                    <a:pt x="30082" y="7921"/>
                    <a:pt x="31590" y="7145"/>
                    <a:pt x="33097" y="7145"/>
                  </a:cubicBezTo>
                  <a:cubicBezTo>
                    <a:pt x="34164" y="7145"/>
                    <a:pt x="35231" y="7534"/>
                    <a:pt x="35762" y="8864"/>
                  </a:cubicBezTo>
                  <a:cubicBezTo>
                    <a:pt x="37045" y="12067"/>
                    <a:pt x="40334" y="15043"/>
                    <a:pt x="40334" y="15043"/>
                  </a:cubicBezTo>
                  <a:cubicBezTo>
                    <a:pt x="40334" y="15043"/>
                    <a:pt x="42539" y="17446"/>
                    <a:pt x="46691" y="17446"/>
                  </a:cubicBezTo>
                  <a:cubicBezTo>
                    <a:pt x="47363" y="17446"/>
                    <a:pt x="48086" y="17383"/>
                    <a:pt x="48859" y="17237"/>
                  </a:cubicBezTo>
                  <a:cubicBezTo>
                    <a:pt x="49658" y="17086"/>
                    <a:pt x="50323" y="17021"/>
                    <a:pt x="50877" y="17021"/>
                  </a:cubicBezTo>
                  <a:cubicBezTo>
                    <a:pt x="51301" y="17021"/>
                    <a:pt x="51659" y="17059"/>
                    <a:pt x="51963" y="17127"/>
                  </a:cubicBezTo>
                  <a:lnTo>
                    <a:pt x="51963" y="4620"/>
                  </a:lnTo>
                  <a:cubicBezTo>
                    <a:pt x="50723" y="5154"/>
                    <a:pt x="48920" y="5759"/>
                    <a:pt x="47115" y="5759"/>
                  </a:cubicBezTo>
                  <a:cubicBezTo>
                    <a:pt x="46256" y="5759"/>
                    <a:pt x="45398" y="5622"/>
                    <a:pt x="44598" y="5276"/>
                  </a:cubicBezTo>
                  <a:cubicBezTo>
                    <a:pt x="42622" y="4416"/>
                    <a:pt x="41037" y="4209"/>
                    <a:pt x="39969" y="4209"/>
                  </a:cubicBezTo>
                  <a:cubicBezTo>
                    <a:pt x="38980" y="4209"/>
                    <a:pt x="38435" y="4386"/>
                    <a:pt x="38435" y="4386"/>
                  </a:cubicBezTo>
                  <a:cubicBezTo>
                    <a:pt x="38435" y="4386"/>
                    <a:pt x="37163" y="4903"/>
                    <a:pt x="35490" y="4903"/>
                  </a:cubicBezTo>
                  <a:cubicBezTo>
                    <a:pt x="34155" y="4903"/>
                    <a:pt x="32565" y="4574"/>
                    <a:pt x="31161" y="3394"/>
                  </a:cubicBezTo>
                  <a:cubicBezTo>
                    <a:pt x="27991" y="733"/>
                    <a:pt x="23575" y="40"/>
                    <a:pt x="23575" y="40"/>
                  </a:cubicBezTo>
                  <a:cubicBezTo>
                    <a:pt x="23575" y="40"/>
                    <a:pt x="23202" y="0"/>
                    <a:pt x="22612"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6"/>
            <p:cNvSpPr/>
            <p:nvPr/>
          </p:nvSpPr>
          <p:spPr>
            <a:xfrm>
              <a:off x="4039825" y="1642950"/>
              <a:ext cx="915250" cy="258475"/>
            </a:xfrm>
            <a:custGeom>
              <a:avLst/>
              <a:gdLst/>
              <a:ahLst/>
              <a:cxnLst/>
              <a:rect l="l" t="t" r="r" b="b"/>
              <a:pathLst>
                <a:path w="36610" h="10339" extrusionOk="0">
                  <a:moveTo>
                    <a:pt x="0" y="1"/>
                  </a:moveTo>
                  <a:cubicBezTo>
                    <a:pt x="160" y="193"/>
                    <a:pt x="300" y="403"/>
                    <a:pt x="410" y="628"/>
                  </a:cubicBezTo>
                  <a:cubicBezTo>
                    <a:pt x="1440" y="2670"/>
                    <a:pt x="4954" y="3330"/>
                    <a:pt x="4954" y="3330"/>
                  </a:cubicBezTo>
                  <a:cubicBezTo>
                    <a:pt x="4954" y="3330"/>
                    <a:pt x="6545" y="3691"/>
                    <a:pt x="7078" y="4536"/>
                  </a:cubicBezTo>
                  <a:cubicBezTo>
                    <a:pt x="7515" y="5229"/>
                    <a:pt x="8385" y="6335"/>
                    <a:pt x="10189" y="6335"/>
                  </a:cubicBezTo>
                  <a:cubicBezTo>
                    <a:pt x="10584" y="6335"/>
                    <a:pt x="11024" y="6282"/>
                    <a:pt x="11515" y="6160"/>
                  </a:cubicBezTo>
                  <a:cubicBezTo>
                    <a:pt x="11861" y="6073"/>
                    <a:pt x="12224" y="6036"/>
                    <a:pt x="12595" y="6036"/>
                  </a:cubicBezTo>
                  <a:cubicBezTo>
                    <a:pt x="15146" y="6036"/>
                    <a:pt x="18047" y="7820"/>
                    <a:pt x="18047" y="7820"/>
                  </a:cubicBezTo>
                  <a:cubicBezTo>
                    <a:pt x="18047" y="7820"/>
                    <a:pt x="21835" y="10339"/>
                    <a:pt x="26041" y="10339"/>
                  </a:cubicBezTo>
                  <a:cubicBezTo>
                    <a:pt x="27202" y="10339"/>
                    <a:pt x="28395" y="10147"/>
                    <a:pt x="29549" y="9657"/>
                  </a:cubicBezTo>
                  <a:cubicBezTo>
                    <a:pt x="32735" y="8304"/>
                    <a:pt x="35163" y="6508"/>
                    <a:pt x="36610" y="5282"/>
                  </a:cubicBezTo>
                  <a:lnTo>
                    <a:pt x="36610" y="1"/>
                  </a:lnTo>
                  <a:lnTo>
                    <a:pt x="29340" y="1"/>
                  </a:lnTo>
                  <a:cubicBezTo>
                    <a:pt x="27597" y="526"/>
                    <a:pt x="25690" y="1321"/>
                    <a:pt x="23804" y="2531"/>
                  </a:cubicBezTo>
                  <a:cubicBezTo>
                    <a:pt x="21110" y="4255"/>
                    <a:pt x="18914" y="4743"/>
                    <a:pt x="17290" y="4743"/>
                  </a:cubicBezTo>
                  <a:cubicBezTo>
                    <a:pt x="15178" y="4743"/>
                    <a:pt x="14037" y="3917"/>
                    <a:pt x="14037" y="3917"/>
                  </a:cubicBezTo>
                  <a:cubicBezTo>
                    <a:pt x="14037" y="3917"/>
                    <a:pt x="13491" y="3321"/>
                    <a:pt x="11936" y="3321"/>
                  </a:cubicBezTo>
                  <a:cubicBezTo>
                    <a:pt x="11455" y="3321"/>
                    <a:pt x="10878" y="3378"/>
                    <a:pt x="10190" y="3527"/>
                  </a:cubicBezTo>
                  <a:cubicBezTo>
                    <a:pt x="10027" y="3562"/>
                    <a:pt x="9866" y="3579"/>
                    <a:pt x="9708" y="3579"/>
                  </a:cubicBezTo>
                  <a:cubicBezTo>
                    <a:pt x="7886" y="3579"/>
                    <a:pt x="6432" y="1385"/>
                    <a:pt x="5696" y="1"/>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6"/>
            <p:cNvSpPr/>
            <p:nvPr/>
          </p:nvSpPr>
          <p:spPr>
            <a:xfrm>
              <a:off x="3742950" y="2287000"/>
              <a:ext cx="725400" cy="107200"/>
            </a:xfrm>
            <a:custGeom>
              <a:avLst/>
              <a:gdLst/>
              <a:ahLst/>
              <a:cxnLst/>
              <a:rect l="l" t="t" r="r" b="b"/>
              <a:pathLst>
                <a:path w="29016" h="4288" extrusionOk="0">
                  <a:moveTo>
                    <a:pt x="10237" y="0"/>
                  </a:moveTo>
                  <a:cubicBezTo>
                    <a:pt x="6886" y="0"/>
                    <a:pt x="5987" y="1962"/>
                    <a:pt x="5987" y="1962"/>
                  </a:cubicBezTo>
                  <a:cubicBezTo>
                    <a:pt x="5987" y="1962"/>
                    <a:pt x="5249" y="3127"/>
                    <a:pt x="2981" y="3127"/>
                  </a:cubicBezTo>
                  <a:cubicBezTo>
                    <a:pt x="1825" y="3127"/>
                    <a:pt x="759" y="3713"/>
                    <a:pt x="0" y="4287"/>
                  </a:cubicBezTo>
                  <a:lnTo>
                    <a:pt x="29016" y="4287"/>
                  </a:lnTo>
                  <a:cubicBezTo>
                    <a:pt x="28212" y="3996"/>
                    <a:pt x="27269" y="3467"/>
                    <a:pt x="26494" y="2516"/>
                  </a:cubicBezTo>
                  <a:cubicBezTo>
                    <a:pt x="25397" y="1157"/>
                    <a:pt x="23799" y="626"/>
                    <a:pt x="22167" y="626"/>
                  </a:cubicBezTo>
                  <a:cubicBezTo>
                    <a:pt x="21223" y="626"/>
                    <a:pt x="20268" y="804"/>
                    <a:pt x="19392" y="1101"/>
                  </a:cubicBezTo>
                  <a:cubicBezTo>
                    <a:pt x="18736" y="1322"/>
                    <a:pt x="18078" y="1403"/>
                    <a:pt x="17468" y="1403"/>
                  </a:cubicBezTo>
                  <a:cubicBezTo>
                    <a:pt x="15853" y="1403"/>
                    <a:pt x="14578" y="839"/>
                    <a:pt x="14578" y="839"/>
                  </a:cubicBezTo>
                  <a:cubicBezTo>
                    <a:pt x="12805" y="228"/>
                    <a:pt x="11379" y="0"/>
                    <a:pt x="10237" y="0"/>
                  </a:cubicBezTo>
                  <a:close/>
                </a:path>
              </a:pathLst>
            </a:custGeom>
            <a:solidFill>
              <a:srgbClr val="181A69">
                <a:alpha val="442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 name="Google Shape;1611;p16"/>
          <p:cNvGrpSpPr/>
          <p:nvPr/>
        </p:nvGrpSpPr>
        <p:grpSpPr>
          <a:xfrm flipH="1">
            <a:off x="273" y="24104"/>
            <a:ext cx="9191800" cy="5125321"/>
            <a:chOff x="5820575" y="792900"/>
            <a:chExt cx="1357625" cy="786925"/>
          </a:xfrm>
        </p:grpSpPr>
        <p:sp>
          <p:nvSpPr>
            <p:cNvPr id="1612" name="Google Shape;1612;p1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15154F">
                <a:alpha val="580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616;p16"/>
          <p:cNvGrpSpPr/>
          <p:nvPr/>
        </p:nvGrpSpPr>
        <p:grpSpPr>
          <a:xfrm flipH="1">
            <a:off x="-33170" y="24104"/>
            <a:ext cx="9191800" cy="5125321"/>
            <a:chOff x="5820575" y="792900"/>
            <a:chExt cx="1357625" cy="786925"/>
          </a:xfrm>
        </p:grpSpPr>
        <p:sp>
          <p:nvSpPr>
            <p:cNvPr id="1617" name="Google Shape;1617;p16"/>
            <p:cNvSpPr/>
            <p:nvPr/>
          </p:nvSpPr>
          <p:spPr>
            <a:xfrm>
              <a:off x="6169125" y="1518150"/>
              <a:ext cx="388150" cy="61675"/>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6"/>
            <p:cNvSpPr/>
            <p:nvPr/>
          </p:nvSpPr>
          <p:spPr>
            <a:xfrm>
              <a:off x="5820575" y="1099750"/>
              <a:ext cx="309925" cy="298425"/>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6"/>
            <p:cNvSpPr/>
            <p:nvPr/>
          </p:nvSpPr>
          <p:spPr>
            <a:xfrm>
              <a:off x="6790500" y="1211675"/>
              <a:ext cx="387600" cy="23390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6"/>
            <p:cNvSpPr/>
            <p:nvPr/>
          </p:nvSpPr>
          <p:spPr>
            <a:xfrm>
              <a:off x="6830650" y="792900"/>
              <a:ext cx="347550" cy="168650"/>
            </a:xfrm>
            <a:custGeom>
              <a:avLst/>
              <a:gdLst/>
              <a:ahLst/>
              <a:cxnLst/>
              <a:rect l="l" t="t" r="r" b="b"/>
              <a:pathLst>
                <a:path w="13902" h="6746" extrusionOk="0">
                  <a:moveTo>
                    <a:pt x="13757" y="1"/>
                  </a:moveTo>
                  <a:cubicBezTo>
                    <a:pt x="6613" y="1"/>
                    <a:pt x="2850" y="3913"/>
                    <a:pt x="2850" y="3913"/>
                  </a:cubicBezTo>
                  <a:cubicBezTo>
                    <a:pt x="2850" y="3913"/>
                    <a:pt x="0" y="6472"/>
                    <a:pt x="4445" y="6734"/>
                  </a:cubicBezTo>
                  <a:cubicBezTo>
                    <a:pt x="4574" y="6742"/>
                    <a:pt x="4703" y="6745"/>
                    <a:pt x="4834" y="6745"/>
                  </a:cubicBezTo>
                  <a:cubicBezTo>
                    <a:pt x="8075" y="6745"/>
                    <a:pt x="12045" y="4518"/>
                    <a:pt x="13901" y="3343"/>
                  </a:cubicBezTo>
                  <a:lnTo>
                    <a:pt x="13901" y="1"/>
                  </a:lnTo>
                  <a:cubicBezTo>
                    <a:pt x="13853" y="1"/>
                    <a:pt x="13805" y="1"/>
                    <a:pt x="13757"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 name="Google Shape;1621;p16"/>
          <p:cNvGrpSpPr/>
          <p:nvPr/>
        </p:nvGrpSpPr>
        <p:grpSpPr>
          <a:xfrm>
            <a:off x="-93007" y="650594"/>
            <a:ext cx="9329870" cy="4343304"/>
            <a:chOff x="1415075" y="3850050"/>
            <a:chExt cx="1195325" cy="500900"/>
          </a:xfrm>
        </p:grpSpPr>
        <p:sp>
          <p:nvSpPr>
            <p:cNvPr id="1622" name="Google Shape;1622;p16"/>
            <p:cNvSpPr/>
            <p:nvPr/>
          </p:nvSpPr>
          <p:spPr>
            <a:xfrm>
              <a:off x="2602375" y="3931750"/>
              <a:ext cx="5350" cy="5375"/>
            </a:xfrm>
            <a:custGeom>
              <a:avLst/>
              <a:gdLst/>
              <a:ahLst/>
              <a:cxnLst/>
              <a:rect l="l" t="t" r="r" b="b"/>
              <a:pathLst>
                <a:path w="214" h="215" extrusionOk="0">
                  <a:moveTo>
                    <a:pt x="107" y="1"/>
                  </a:moveTo>
                  <a:cubicBezTo>
                    <a:pt x="46" y="1"/>
                    <a:pt x="1" y="46"/>
                    <a:pt x="1" y="107"/>
                  </a:cubicBezTo>
                  <a:cubicBezTo>
                    <a:pt x="1" y="169"/>
                    <a:pt x="46" y="214"/>
                    <a:pt x="107" y="214"/>
                  </a:cubicBezTo>
                  <a:cubicBezTo>
                    <a:pt x="169" y="214"/>
                    <a:pt x="214" y="165"/>
                    <a:pt x="214" y="107"/>
                  </a:cubicBezTo>
                  <a:cubicBezTo>
                    <a:pt x="214" y="54"/>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6"/>
            <p:cNvSpPr/>
            <p:nvPr/>
          </p:nvSpPr>
          <p:spPr>
            <a:xfrm>
              <a:off x="2557075" y="3976875"/>
              <a:ext cx="5450" cy="5350"/>
            </a:xfrm>
            <a:custGeom>
              <a:avLst/>
              <a:gdLst/>
              <a:ahLst/>
              <a:cxnLst/>
              <a:rect l="l" t="t" r="r" b="b"/>
              <a:pathLst>
                <a:path w="218" h="214" extrusionOk="0">
                  <a:moveTo>
                    <a:pt x="111" y="0"/>
                  </a:moveTo>
                  <a:cubicBezTo>
                    <a:pt x="49" y="0"/>
                    <a:pt x="0" y="49"/>
                    <a:pt x="0" y="107"/>
                  </a:cubicBezTo>
                  <a:cubicBezTo>
                    <a:pt x="0" y="168"/>
                    <a:pt x="49" y="213"/>
                    <a:pt x="111" y="213"/>
                  </a:cubicBezTo>
                  <a:cubicBezTo>
                    <a:pt x="168" y="213"/>
                    <a:pt x="218" y="168"/>
                    <a:pt x="218" y="107"/>
                  </a:cubicBezTo>
                  <a:cubicBezTo>
                    <a:pt x="218" y="49"/>
                    <a:pt x="168" y="0"/>
                    <a:pt x="1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6"/>
            <p:cNvSpPr/>
            <p:nvPr/>
          </p:nvSpPr>
          <p:spPr>
            <a:xfrm>
              <a:off x="2528875" y="3906225"/>
              <a:ext cx="6700" cy="6700"/>
            </a:xfrm>
            <a:custGeom>
              <a:avLst/>
              <a:gdLst/>
              <a:ahLst/>
              <a:cxnLst/>
              <a:rect l="l" t="t" r="r" b="b"/>
              <a:pathLst>
                <a:path w="268" h="268" extrusionOk="0">
                  <a:moveTo>
                    <a:pt x="136" y="1"/>
                  </a:moveTo>
                  <a:cubicBezTo>
                    <a:pt x="62" y="1"/>
                    <a:pt x="1" y="62"/>
                    <a:pt x="1" y="136"/>
                  </a:cubicBezTo>
                  <a:cubicBezTo>
                    <a:pt x="1" y="210"/>
                    <a:pt x="62" y="267"/>
                    <a:pt x="136" y="267"/>
                  </a:cubicBezTo>
                  <a:cubicBezTo>
                    <a:pt x="210" y="267"/>
                    <a:pt x="267" y="210"/>
                    <a:pt x="267" y="136"/>
                  </a:cubicBezTo>
                  <a:cubicBezTo>
                    <a:pt x="267" y="62"/>
                    <a:pt x="210"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6"/>
            <p:cNvSpPr/>
            <p:nvPr/>
          </p:nvSpPr>
          <p:spPr>
            <a:xfrm>
              <a:off x="2512275" y="3956775"/>
              <a:ext cx="1550" cy="1550"/>
            </a:xfrm>
            <a:custGeom>
              <a:avLst/>
              <a:gdLst/>
              <a:ahLst/>
              <a:cxnLst/>
              <a:rect l="l" t="t" r="r" b="b"/>
              <a:pathLst>
                <a:path w="62" h="62" extrusionOk="0">
                  <a:moveTo>
                    <a:pt x="29" y="0"/>
                  </a:moveTo>
                  <a:cubicBezTo>
                    <a:pt x="17" y="0"/>
                    <a:pt x="0" y="13"/>
                    <a:pt x="0" y="29"/>
                  </a:cubicBezTo>
                  <a:cubicBezTo>
                    <a:pt x="0" y="45"/>
                    <a:pt x="17" y="62"/>
                    <a:pt x="29" y="62"/>
                  </a:cubicBezTo>
                  <a:cubicBezTo>
                    <a:pt x="45" y="62"/>
                    <a:pt x="62" y="45"/>
                    <a:pt x="62" y="29"/>
                  </a:cubicBezTo>
                  <a:cubicBezTo>
                    <a:pt x="62" y="17"/>
                    <a:pt x="45" y="0"/>
                    <a:pt x="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6"/>
            <p:cNvSpPr/>
            <p:nvPr/>
          </p:nvSpPr>
          <p:spPr>
            <a:xfrm>
              <a:off x="2432825" y="3953400"/>
              <a:ext cx="6675" cy="6675"/>
            </a:xfrm>
            <a:custGeom>
              <a:avLst/>
              <a:gdLst/>
              <a:ahLst/>
              <a:cxnLst/>
              <a:rect l="l" t="t" r="r" b="b"/>
              <a:pathLst>
                <a:path w="267" h="267" extrusionOk="0">
                  <a:moveTo>
                    <a:pt x="132" y="0"/>
                  </a:moveTo>
                  <a:cubicBezTo>
                    <a:pt x="62" y="0"/>
                    <a:pt x="0" y="62"/>
                    <a:pt x="0" y="135"/>
                  </a:cubicBezTo>
                  <a:cubicBezTo>
                    <a:pt x="0" y="205"/>
                    <a:pt x="62" y="267"/>
                    <a:pt x="132" y="267"/>
                  </a:cubicBezTo>
                  <a:cubicBezTo>
                    <a:pt x="205" y="267"/>
                    <a:pt x="267" y="205"/>
                    <a:pt x="267" y="135"/>
                  </a:cubicBezTo>
                  <a:cubicBezTo>
                    <a:pt x="267" y="62"/>
                    <a:pt x="210" y="0"/>
                    <a:pt x="13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6"/>
            <p:cNvSpPr/>
            <p:nvPr/>
          </p:nvSpPr>
          <p:spPr>
            <a:xfrm>
              <a:off x="2365575" y="3988650"/>
              <a:ext cx="2075" cy="2075"/>
            </a:xfrm>
            <a:custGeom>
              <a:avLst/>
              <a:gdLst/>
              <a:ahLst/>
              <a:cxnLst/>
              <a:rect l="l" t="t" r="r" b="b"/>
              <a:pathLst>
                <a:path w="83" h="83" extrusionOk="0">
                  <a:moveTo>
                    <a:pt x="41" y="1"/>
                  </a:moveTo>
                  <a:cubicBezTo>
                    <a:pt x="21" y="1"/>
                    <a:pt x="0" y="21"/>
                    <a:pt x="0" y="42"/>
                  </a:cubicBezTo>
                  <a:cubicBezTo>
                    <a:pt x="0" y="62"/>
                    <a:pt x="21" y="83"/>
                    <a:pt x="41" y="83"/>
                  </a:cubicBezTo>
                  <a:cubicBezTo>
                    <a:pt x="62" y="83"/>
                    <a:pt x="82" y="62"/>
                    <a:pt x="82" y="42"/>
                  </a:cubicBezTo>
                  <a:cubicBezTo>
                    <a:pt x="82" y="17"/>
                    <a:pt x="66" y="1"/>
                    <a:pt x="4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16"/>
            <p:cNvSpPr/>
            <p:nvPr/>
          </p:nvSpPr>
          <p:spPr>
            <a:xfrm>
              <a:off x="2478025" y="4010700"/>
              <a:ext cx="4650" cy="4625"/>
            </a:xfrm>
            <a:custGeom>
              <a:avLst/>
              <a:gdLst/>
              <a:ahLst/>
              <a:cxnLst/>
              <a:rect l="l" t="t" r="r" b="b"/>
              <a:pathLst>
                <a:path w="186" h="185" extrusionOk="0">
                  <a:moveTo>
                    <a:pt x="95" y="0"/>
                  </a:moveTo>
                  <a:cubicBezTo>
                    <a:pt x="42" y="0"/>
                    <a:pt x="1" y="41"/>
                    <a:pt x="1" y="95"/>
                  </a:cubicBezTo>
                  <a:cubicBezTo>
                    <a:pt x="1" y="144"/>
                    <a:pt x="42" y="185"/>
                    <a:pt x="95" y="185"/>
                  </a:cubicBezTo>
                  <a:cubicBezTo>
                    <a:pt x="144" y="185"/>
                    <a:pt x="185" y="144"/>
                    <a:pt x="185" y="95"/>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16"/>
            <p:cNvSpPr/>
            <p:nvPr/>
          </p:nvSpPr>
          <p:spPr>
            <a:xfrm>
              <a:off x="2464700" y="4020525"/>
              <a:ext cx="7500" cy="7525"/>
            </a:xfrm>
            <a:custGeom>
              <a:avLst/>
              <a:gdLst/>
              <a:ahLst/>
              <a:cxnLst/>
              <a:rect l="l" t="t" r="r" b="b"/>
              <a:pathLst>
                <a:path w="300" h="301" extrusionOk="0">
                  <a:moveTo>
                    <a:pt x="148" y="1"/>
                  </a:moveTo>
                  <a:cubicBezTo>
                    <a:pt x="66" y="1"/>
                    <a:pt x="1" y="71"/>
                    <a:pt x="1" y="153"/>
                  </a:cubicBezTo>
                  <a:cubicBezTo>
                    <a:pt x="1" y="235"/>
                    <a:pt x="66" y="300"/>
                    <a:pt x="148" y="300"/>
                  </a:cubicBezTo>
                  <a:cubicBezTo>
                    <a:pt x="230" y="300"/>
                    <a:pt x="300" y="235"/>
                    <a:pt x="300" y="153"/>
                  </a:cubicBezTo>
                  <a:cubicBezTo>
                    <a:pt x="300" y="67"/>
                    <a:pt x="230" y="9"/>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16"/>
            <p:cNvSpPr/>
            <p:nvPr/>
          </p:nvSpPr>
          <p:spPr>
            <a:xfrm>
              <a:off x="2546100" y="4066050"/>
              <a:ext cx="4125" cy="4125"/>
            </a:xfrm>
            <a:custGeom>
              <a:avLst/>
              <a:gdLst/>
              <a:ahLst/>
              <a:cxnLst/>
              <a:rect l="l" t="t" r="r" b="b"/>
              <a:pathLst>
                <a:path w="165" h="165" extrusionOk="0">
                  <a:moveTo>
                    <a:pt x="82" y="1"/>
                  </a:moveTo>
                  <a:cubicBezTo>
                    <a:pt x="37" y="1"/>
                    <a:pt x="0" y="37"/>
                    <a:pt x="0" y="83"/>
                  </a:cubicBezTo>
                  <a:cubicBezTo>
                    <a:pt x="0" y="128"/>
                    <a:pt x="37" y="165"/>
                    <a:pt x="82" y="165"/>
                  </a:cubicBezTo>
                  <a:cubicBezTo>
                    <a:pt x="128" y="165"/>
                    <a:pt x="165" y="128"/>
                    <a:pt x="165" y="83"/>
                  </a:cubicBezTo>
                  <a:cubicBezTo>
                    <a:pt x="165" y="37"/>
                    <a:pt x="128"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16"/>
            <p:cNvSpPr/>
            <p:nvPr/>
          </p:nvSpPr>
          <p:spPr>
            <a:xfrm>
              <a:off x="2446550" y="4054875"/>
              <a:ext cx="3325" cy="3400"/>
            </a:xfrm>
            <a:custGeom>
              <a:avLst/>
              <a:gdLst/>
              <a:ahLst/>
              <a:cxnLst/>
              <a:rect l="l" t="t" r="r" b="b"/>
              <a:pathLst>
                <a:path w="133" h="136" extrusionOk="0">
                  <a:moveTo>
                    <a:pt x="66" y="1"/>
                  </a:moveTo>
                  <a:cubicBezTo>
                    <a:pt x="30" y="1"/>
                    <a:pt x="1" y="33"/>
                    <a:pt x="1" y="70"/>
                  </a:cubicBezTo>
                  <a:cubicBezTo>
                    <a:pt x="1" y="103"/>
                    <a:pt x="30" y="136"/>
                    <a:pt x="66" y="136"/>
                  </a:cubicBezTo>
                  <a:cubicBezTo>
                    <a:pt x="103" y="136"/>
                    <a:pt x="132" y="103"/>
                    <a:pt x="132" y="70"/>
                  </a:cubicBezTo>
                  <a:cubicBezTo>
                    <a:pt x="132" y="33"/>
                    <a:pt x="103" y="1"/>
                    <a:pt x="6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16"/>
            <p:cNvSpPr/>
            <p:nvPr/>
          </p:nvSpPr>
          <p:spPr>
            <a:xfrm>
              <a:off x="2407700" y="4061550"/>
              <a:ext cx="7925" cy="8000"/>
            </a:xfrm>
            <a:custGeom>
              <a:avLst/>
              <a:gdLst/>
              <a:ahLst/>
              <a:cxnLst/>
              <a:rect l="l" t="t" r="r" b="b"/>
              <a:pathLst>
                <a:path w="317" h="320" extrusionOk="0">
                  <a:moveTo>
                    <a:pt x="161" y="0"/>
                  </a:moveTo>
                  <a:cubicBezTo>
                    <a:pt x="70" y="0"/>
                    <a:pt x="1" y="74"/>
                    <a:pt x="1" y="160"/>
                  </a:cubicBezTo>
                  <a:cubicBezTo>
                    <a:pt x="1" y="246"/>
                    <a:pt x="70" y="320"/>
                    <a:pt x="161" y="320"/>
                  </a:cubicBezTo>
                  <a:cubicBezTo>
                    <a:pt x="247" y="320"/>
                    <a:pt x="317" y="246"/>
                    <a:pt x="317" y="160"/>
                  </a:cubicBezTo>
                  <a:cubicBezTo>
                    <a:pt x="317" y="74"/>
                    <a:pt x="247" y="0"/>
                    <a:pt x="1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16"/>
            <p:cNvSpPr/>
            <p:nvPr/>
          </p:nvSpPr>
          <p:spPr>
            <a:xfrm>
              <a:off x="2376125" y="4034775"/>
              <a:ext cx="3625" cy="3625"/>
            </a:xfrm>
            <a:custGeom>
              <a:avLst/>
              <a:gdLst/>
              <a:ahLst/>
              <a:cxnLst/>
              <a:rect l="l" t="t" r="r" b="b"/>
              <a:pathLst>
                <a:path w="145" h="145" extrusionOk="0">
                  <a:moveTo>
                    <a:pt x="80" y="1"/>
                  </a:moveTo>
                  <a:cubicBezTo>
                    <a:pt x="78" y="1"/>
                    <a:pt x="76" y="1"/>
                    <a:pt x="75" y="1"/>
                  </a:cubicBezTo>
                  <a:cubicBezTo>
                    <a:pt x="34" y="1"/>
                    <a:pt x="1" y="34"/>
                    <a:pt x="1" y="75"/>
                  </a:cubicBezTo>
                  <a:cubicBezTo>
                    <a:pt x="1" y="116"/>
                    <a:pt x="34" y="144"/>
                    <a:pt x="75" y="144"/>
                  </a:cubicBezTo>
                  <a:cubicBezTo>
                    <a:pt x="116" y="144"/>
                    <a:pt x="144" y="116"/>
                    <a:pt x="144" y="75"/>
                  </a:cubicBezTo>
                  <a:cubicBezTo>
                    <a:pt x="144" y="36"/>
                    <a:pt x="115" y="1"/>
                    <a:pt x="8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16"/>
            <p:cNvSpPr/>
            <p:nvPr/>
          </p:nvSpPr>
          <p:spPr>
            <a:xfrm>
              <a:off x="2354000" y="4064925"/>
              <a:ext cx="1050" cy="1050"/>
            </a:xfrm>
            <a:custGeom>
              <a:avLst/>
              <a:gdLst/>
              <a:ahLst/>
              <a:cxnLst/>
              <a:rect l="l" t="t" r="r" b="b"/>
              <a:pathLst>
                <a:path w="42" h="42" extrusionOk="0">
                  <a:moveTo>
                    <a:pt x="21" y="0"/>
                  </a:moveTo>
                  <a:cubicBezTo>
                    <a:pt x="12" y="0"/>
                    <a:pt x="0" y="9"/>
                    <a:pt x="0" y="21"/>
                  </a:cubicBezTo>
                  <a:cubicBezTo>
                    <a:pt x="0" y="29"/>
                    <a:pt x="12" y="41"/>
                    <a:pt x="21" y="41"/>
                  </a:cubicBezTo>
                  <a:cubicBezTo>
                    <a:pt x="33" y="41"/>
                    <a:pt x="41" y="29"/>
                    <a:pt x="41" y="21"/>
                  </a:cubicBezTo>
                  <a:cubicBezTo>
                    <a:pt x="41" y="9"/>
                    <a:pt x="33"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16"/>
            <p:cNvSpPr/>
            <p:nvPr/>
          </p:nvSpPr>
          <p:spPr>
            <a:xfrm>
              <a:off x="2339525" y="4041550"/>
              <a:ext cx="1575" cy="1550"/>
            </a:xfrm>
            <a:custGeom>
              <a:avLst/>
              <a:gdLst/>
              <a:ahLst/>
              <a:cxnLst/>
              <a:rect l="l" t="t" r="r" b="b"/>
              <a:pathLst>
                <a:path w="63" h="62" extrusionOk="0">
                  <a:moveTo>
                    <a:pt x="30" y="1"/>
                  </a:moveTo>
                  <a:cubicBezTo>
                    <a:pt x="17" y="1"/>
                    <a:pt x="1" y="17"/>
                    <a:pt x="1" y="33"/>
                  </a:cubicBezTo>
                  <a:cubicBezTo>
                    <a:pt x="1" y="46"/>
                    <a:pt x="17" y="62"/>
                    <a:pt x="30" y="62"/>
                  </a:cubicBezTo>
                  <a:cubicBezTo>
                    <a:pt x="46" y="62"/>
                    <a:pt x="62" y="50"/>
                    <a:pt x="62" y="33"/>
                  </a:cubicBezTo>
                  <a:cubicBezTo>
                    <a:pt x="62" y="17"/>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16"/>
            <p:cNvSpPr/>
            <p:nvPr/>
          </p:nvSpPr>
          <p:spPr>
            <a:xfrm>
              <a:off x="2277525" y="4113525"/>
              <a:ext cx="3600" cy="3600"/>
            </a:xfrm>
            <a:custGeom>
              <a:avLst/>
              <a:gdLst/>
              <a:ahLst/>
              <a:cxnLst/>
              <a:rect l="l" t="t" r="r" b="b"/>
              <a:pathLst>
                <a:path w="144" h="144" extrusionOk="0">
                  <a:moveTo>
                    <a:pt x="70" y="0"/>
                  </a:moveTo>
                  <a:cubicBezTo>
                    <a:pt x="29" y="0"/>
                    <a:pt x="0" y="29"/>
                    <a:pt x="0" y="70"/>
                  </a:cubicBezTo>
                  <a:cubicBezTo>
                    <a:pt x="0" y="111"/>
                    <a:pt x="29" y="144"/>
                    <a:pt x="70" y="144"/>
                  </a:cubicBezTo>
                  <a:cubicBezTo>
                    <a:pt x="111" y="144"/>
                    <a:pt x="144" y="111"/>
                    <a:pt x="144" y="70"/>
                  </a:cubicBezTo>
                  <a:cubicBezTo>
                    <a:pt x="144" y="29"/>
                    <a:pt x="111" y="0"/>
                    <a:pt x="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16"/>
            <p:cNvSpPr/>
            <p:nvPr/>
          </p:nvSpPr>
          <p:spPr>
            <a:xfrm>
              <a:off x="2287450" y="4024750"/>
              <a:ext cx="7725" cy="7700"/>
            </a:xfrm>
            <a:custGeom>
              <a:avLst/>
              <a:gdLst/>
              <a:ahLst/>
              <a:cxnLst/>
              <a:rect l="l" t="t" r="r" b="b"/>
              <a:pathLst>
                <a:path w="309" h="308" extrusionOk="0">
                  <a:moveTo>
                    <a:pt x="157" y="0"/>
                  </a:moveTo>
                  <a:cubicBezTo>
                    <a:pt x="71" y="0"/>
                    <a:pt x="1" y="70"/>
                    <a:pt x="1" y="156"/>
                  </a:cubicBezTo>
                  <a:cubicBezTo>
                    <a:pt x="1" y="242"/>
                    <a:pt x="71" y="308"/>
                    <a:pt x="157" y="308"/>
                  </a:cubicBezTo>
                  <a:cubicBezTo>
                    <a:pt x="243" y="308"/>
                    <a:pt x="308" y="242"/>
                    <a:pt x="308" y="156"/>
                  </a:cubicBezTo>
                  <a:cubicBezTo>
                    <a:pt x="308" y="74"/>
                    <a:pt x="239" y="0"/>
                    <a:pt x="1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16"/>
            <p:cNvSpPr/>
            <p:nvPr/>
          </p:nvSpPr>
          <p:spPr>
            <a:xfrm>
              <a:off x="2277525" y="3974700"/>
              <a:ext cx="2575" cy="2600"/>
            </a:xfrm>
            <a:custGeom>
              <a:avLst/>
              <a:gdLst/>
              <a:ahLst/>
              <a:cxnLst/>
              <a:rect l="l" t="t" r="r" b="b"/>
              <a:pathLst>
                <a:path w="103" h="104" extrusionOk="0">
                  <a:moveTo>
                    <a:pt x="49" y="1"/>
                  </a:moveTo>
                  <a:cubicBezTo>
                    <a:pt x="21" y="1"/>
                    <a:pt x="0" y="21"/>
                    <a:pt x="0" y="50"/>
                  </a:cubicBezTo>
                  <a:cubicBezTo>
                    <a:pt x="0" y="83"/>
                    <a:pt x="25" y="103"/>
                    <a:pt x="49" y="103"/>
                  </a:cubicBezTo>
                  <a:cubicBezTo>
                    <a:pt x="82" y="103"/>
                    <a:pt x="103" y="79"/>
                    <a:pt x="103" y="50"/>
                  </a:cubicBezTo>
                  <a:cubicBezTo>
                    <a:pt x="103" y="26"/>
                    <a:pt x="82" y="1"/>
                    <a:pt x="4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16"/>
            <p:cNvSpPr/>
            <p:nvPr/>
          </p:nvSpPr>
          <p:spPr>
            <a:xfrm>
              <a:off x="2159625" y="3915150"/>
              <a:ext cx="6175" cy="6175"/>
            </a:xfrm>
            <a:custGeom>
              <a:avLst/>
              <a:gdLst/>
              <a:ahLst/>
              <a:cxnLst/>
              <a:rect l="l" t="t" r="r" b="b"/>
              <a:pathLst>
                <a:path w="247" h="247" extrusionOk="0">
                  <a:moveTo>
                    <a:pt x="123" y="1"/>
                  </a:moveTo>
                  <a:cubicBezTo>
                    <a:pt x="54" y="1"/>
                    <a:pt x="0" y="54"/>
                    <a:pt x="0" y="124"/>
                  </a:cubicBezTo>
                  <a:cubicBezTo>
                    <a:pt x="0" y="189"/>
                    <a:pt x="58" y="247"/>
                    <a:pt x="123" y="247"/>
                  </a:cubicBezTo>
                  <a:cubicBezTo>
                    <a:pt x="189" y="247"/>
                    <a:pt x="246" y="189"/>
                    <a:pt x="246" y="124"/>
                  </a:cubicBezTo>
                  <a:cubicBezTo>
                    <a:pt x="246" y="54"/>
                    <a:pt x="193" y="5"/>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16"/>
            <p:cNvSpPr/>
            <p:nvPr/>
          </p:nvSpPr>
          <p:spPr>
            <a:xfrm>
              <a:off x="1906425" y="4150100"/>
              <a:ext cx="3100" cy="3100"/>
            </a:xfrm>
            <a:custGeom>
              <a:avLst/>
              <a:gdLst/>
              <a:ahLst/>
              <a:cxnLst/>
              <a:rect l="l" t="t" r="r" b="b"/>
              <a:pathLst>
                <a:path w="124" h="124" extrusionOk="0">
                  <a:moveTo>
                    <a:pt x="62" y="1"/>
                  </a:moveTo>
                  <a:cubicBezTo>
                    <a:pt x="25" y="1"/>
                    <a:pt x="0" y="30"/>
                    <a:pt x="0" y="62"/>
                  </a:cubicBezTo>
                  <a:cubicBezTo>
                    <a:pt x="0" y="95"/>
                    <a:pt x="25" y="124"/>
                    <a:pt x="62" y="124"/>
                  </a:cubicBezTo>
                  <a:cubicBezTo>
                    <a:pt x="94" y="124"/>
                    <a:pt x="123" y="95"/>
                    <a:pt x="123" y="62"/>
                  </a:cubicBezTo>
                  <a:cubicBezTo>
                    <a:pt x="123" y="30"/>
                    <a:pt x="94" y="1"/>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16"/>
            <p:cNvSpPr/>
            <p:nvPr/>
          </p:nvSpPr>
          <p:spPr>
            <a:xfrm>
              <a:off x="2172550" y="3987625"/>
              <a:ext cx="6175" cy="6175"/>
            </a:xfrm>
            <a:custGeom>
              <a:avLst/>
              <a:gdLst/>
              <a:ahLst/>
              <a:cxnLst/>
              <a:rect l="l" t="t" r="r" b="b"/>
              <a:pathLst>
                <a:path w="247" h="247" extrusionOk="0">
                  <a:moveTo>
                    <a:pt x="123" y="1"/>
                  </a:moveTo>
                  <a:cubicBezTo>
                    <a:pt x="58" y="1"/>
                    <a:pt x="0" y="58"/>
                    <a:pt x="0" y="124"/>
                  </a:cubicBezTo>
                  <a:cubicBezTo>
                    <a:pt x="0" y="189"/>
                    <a:pt x="58" y="247"/>
                    <a:pt x="123" y="247"/>
                  </a:cubicBezTo>
                  <a:cubicBezTo>
                    <a:pt x="189" y="247"/>
                    <a:pt x="246" y="189"/>
                    <a:pt x="246" y="124"/>
                  </a:cubicBezTo>
                  <a:cubicBezTo>
                    <a:pt x="246" y="58"/>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6"/>
            <p:cNvSpPr/>
            <p:nvPr/>
          </p:nvSpPr>
          <p:spPr>
            <a:xfrm>
              <a:off x="2060700" y="3961500"/>
              <a:ext cx="5150" cy="5150"/>
            </a:xfrm>
            <a:custGeom>
              <a:avLst/>
              <a:gdLst/>
              <a:ahLst/>
              <a:cxnLst/>
              <a:rect l="l" t="t" r="r" b="b"/>
              <a:pathLst>
                <a:path w="206" h="206" extrusionOk="0">
                  <a:moveTo>
                    <a:pt x="103" y="0"/>
                  </a:moveTo>
                  <a:cubicBezTo>
                    <a:pt x="46" y="0"/>
                    <a:pt x="0" y="45"/>
                    <a:pt x="0" y="103"/>
                  </a:cubicBezTo>
                  <a:cubicBezTo>
                    <a:pt x="0" y="160"/>
                    <a:pt x="46" y="205"/>
                    <a:pt x="103" y="205"/>
                  </a:cubicBezTo>
                  <a:cubicBezTo>
                    <a:pt x="160" y="205"/>
                    <a:pt x="205" y="160"/>
                    <a:pt x="205" y="103"/>
                  </a:cubicBezTo>
                  <a:cubicBezTo>
                    <a:pt x="205" y="45"/>
                    <a:pt x="160" y="4"/>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16"/>
            <p:cNvSpPr/>
            <p:nvPr/>
          </p:nvSpPr>
          <p:spPr>
            <a:xfrm>
              <a:off x="2015275" y="3851600"/>
              <a:ext cx="3625" cy="3600"/>
            </a:xfrm>
            <a:custGeom>
              <a:avLst/>
              <a:gdLst/>
              <a:ahLst/>
              <a:cxnLst/>
              <a:rect l="l" t="t" r="r" b="b"/>
              <a:pathLst>
                <a:path w="145" h="144" extrusionOk="0">
                  <a:moveTo>
                    <a:pt x="75" y="0"/>
                  </a:moveTo>
                  <a:cubicBezTo>
                    <a:pt x="34" y="0"/>
                    <a:pt x="1" y="29"/>
                    <a:pt x="1" y="70"/>
                  </a:cubicBezTo>
                  <a:cubicBezTo>
                    <a:pt x="1" y="111"/>
                    <a:pt x="34" y="144"/>
                    <a:pt x="75" y="144"/>
                  </a:cubicBezTo>
                  <a:cubicBezTo>
                    <a:pt x="116" y="144"/>
                    <a:pt x="144" y="111"/>
                    <a:pt x="144" y="70"/>
                  </a:cubicBezTo>
                  <a:cubicBezTo>
                    <a:pt x="144" y="33"/>
                    <a:pt x="116" y="0"/>
                    <a:pt x="7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16"/>
            <p:cNvSpPr/>
            <p:nvPr/>
          </p:nvSpPr>
          <p:spPr>
            <a:xfrm>
              <a:off x="2016200" y="3908175"/>
              <a:ext cx="7725" cy="7725"/>
            </a:xfrm>
            <a:custGeom>
              <a:avLst/>
              <a:gdLst/>
              <a:ahLst/>
              <a:cxnLst/>
              <a:rect l="l" t="t" r="r" b="b"/>
              <a:pathLst>
                <a:path w="309" h="309" extrusionOk="0">
                  <a:moveTo>
                    <a:pt x="157" y="1"/>
                  </a:moveTo>
                  <a:cubicBezTo>
                    <a:pt x="75" y="1"/>
                    <a:pt x="1" y="66"/>
                    <a:pt x="1" y="152"/>
                  </a:cubicBezTo>
                  <a:cubicBezTo>
                    <a:pt x="1" y="234"/>
                    <a:pt x="66" y="308"/>
                    <a:pt x="157" y="308"/>
                  </a:cubicBezTo>
                  <a:cubicBezTo>
                    <a:pt x="235" y="308"/>
                    <a:pt x="308" y="243"/>
                    <a:pt x="308" y="152"/>
                  </a:cubicBezTo>
                  <a:cubicBezTo>
                    <a:pt x="308" y="66"/>
                    <a:pt x="239" y="1"/>
                    <a:pt x="15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16"/>
            <p:cNvSpPr/>
            <p:nvPr/>
          </p:nvSpPr>
          <p:spPr>
            <a:xfrm>
              <a:off x="1980625" y="3942425"/>
              <a:ext cx="4125" cy="4125"/>
            </a:xfrm>
            <a:custGeom>
              <a:avLst/>
              <a:gdLst/>
              <a:ahLst/>
              <a:cxnLst/>
              <a:rect l="l" t="t" r="r" b="b"/>
              <a:pathLst>
                <a:path w="165" h="165" extrusionOk="0">
                  <a:moveTo>
                    <a:pt x="83" y="0"/>
                  </a:moveTo>
                  <a:cubicBezTo>
                    <a:pt x="34" y="0"/>
                    <a:pt x="1" y="37"/>
                    <a:pt x="1" y="82"/>
                  </a:cubicBezTo>
                  <a:cubicBezTo>
                    <a:pt x="1" y="127"/>
                    <a:pt x="34" y="164"/>
                    <a:pt x="83" y="164"/>
                  </a:cubicBezTo>
                  <a:cubicBezTo>
                    <a:pt x="128" y="164"/>
                    <a:pt x="165" y="127"/>
                    <a:pt x="165" y="82"/>
                  </a:cubicBezTo>
                  <a:cubicBezTo>
                    <a:pt x="165" y="37"/>
                    <a:pt x="128" y="0"/>
                    <a:pt x="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16"/>
            <p:cNvSpPr/>
            <p:nvPr/>
          </p:nvSpPr>
          <p:spPr>
            <a:xfrm>
              <a:off x="1932750" y="3959525"/>
              <a:ext cx="5475" cy="5475"/>
            </a:xfrm>
            <a:custGeom>
              <a:avLst/>
              <a:gdLst/>
              <a:ahLst/>
              <a:cxnLst/>
              <a:rect l="l" t="t" r="r" b="b"/>
              <a:pathLst>
                <a:path w="219" h="219" extrusionOk="0">
                  <a:moveTo>
                    <a:pt x="118" y="1"/>
                  </a:moveTo>
                  <a:cubicBezTo>
                    <a:pt x="116" y="1"/>
                    <a:pt x="114" y="1"/>
                    <a:pt x="112" y="1"/>
                  </a:cubicBezTo>
                  <a:cubicBezTo>
                    <a:pt x="54" y="1"/>
                    <a:pt x="1" y="54"/>
                    <a:pt x="1" y="112"/>
                  </a:cubicBezTo>
                  <a:cubicBezTo>
                    <a:pt x="1" y="165"/>
                    <a:pt x="50" y="218"/>
                    <a:pt x="112" y="218"/>
                  </a:cubicBezTo>
                  <a:cubicBezTo>
                    <a:pt x="165" y="218"/>
                    <a:pt x="218" y="173"/>
                    <a:pt x="218" y="112"/>
                  </a:cubicBezTo>
                  <a:cubicBezTo>
                    <a:pt x="218" y="49"/>
                    <a:pt x="169" y="1"/>
                    <a:pt x="11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16"/>
            <p:cNvSpPr/>
            <p:nvPr/>
          </p:nvSpPr>
          <p:spPr>
            <a:xfrm>
              <a:off x="1848700" y="3962300"/>
              <a:ext cx="4950" cy="4850"/>
            </a:xfrm>
            <a:custGeom>
              <a:avLst/>
              <a:gdLst/>
              <a:ahLst/>
              <a:cxnLst/>
              <a:rect l="l" t="t" r="r" b="b"/>
              <a:pathLst>
                <a:path w="198" h="194" extrusionOk="0">
                  <a:moveTo>
                    <a:pt x="99" y="1"/>
                  </a:moveTo>
                  <a:cubicBezTo>
                    <a:pt x="50" y="1"/>
                    <a:pt x="1" y="42"/>
                    <a:pt x="1" y="95"/>
                  </a:cubicBezTo>
                  <a:cubicBezTo>
                    <a:pt x="1" y="148"/>
                    <a:pt x="42" y="194"/>
                    <a:pt x="99" y="194"/>
                  </a:cubicBezTo>
                  <a:cubicBezTo>
                    <a:pt x="152" y="194"/>
                    <a:pt x="197" y="153"/>
                    <a:pt x="197" y="95"/>
                  </a:cubicBezTo>
                  <a:cubicBezTo>
                    <a:pt x="197" y="38"/>
                    <a:pt x="152" y="1"/>
                    <a:pt x="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16"/>
            <p:cNvSpPr/>
            <p:nvPr/>
          </p:nvSpPr>
          <p:spPr>
            <a:xfrm>
              <a:off x="1847975" y="4095775"/>
              <a:ext cx="3825" cy="3925"/>
            </a:xfrm>
            <a:custGeom>
              <a:avLst/>
              <a:gdLst/>
              <a:ahLst/>
              <a:cxnLst/>
              <a:rect l="l" t="t" r="r" b="b"/>
              <a:pathLst>
                <a:path w="153" h="157" extrusionOk="0">
                  <a:moveTo>
                    <a:pt x="85" y="0"/>
                  </a:moveTo>
                  <a:cubicBezTo>
                    <a:pt x="83" y="0"/>
                    <a:pt x="81" y="0"/>
                    <a:pt x="79" y="1"/>
                  </a:cubicBezTo>
                  <a:cubicBezTo>
                    <a:pt x="38" y="1"/>
                    <a:pt x="1" y="29"/>
                    <a:pt x="1" y="79"/>
                  </a:cubicBezTo>
                  <a:cubicBezTo>
                    <a:pt x="1" y="120"/>
                    <a:pt x="30" y="156"/>
                    <a:pt x="79" y="156"/>
                  </a:cubicBezTo>
                  <a:cubicBezTo>
                    <a:pt x="116" y="156"/>
                    <a:pt x="153" y="124"/>
                    <a:pt x="153" y="79"/>
                  </a:cubicBezTo>
                  <a:cubicBezTo>
                    <a:pt x="153" y="32"/>
                    <a:pt x="120" y="0"/>
                    <a:pt x="8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16"/>
            <p:cNvSpPr/>
            <p:nvPr/>
          </p:nvSpPr>
          <p:spPr>
            <a:xfrm>
              <a:off x="1755925" y="4119875"/>
              <a:ext cx="1875" cy="1750"/>
            </a:xfrm>
            <a:custGeom>
              <a:avLst/>
              <a:gdLst/>
              <a:ahLst/>
              <a:cxnLst/>
              <a:rect l="l" t="t" r="r" b="b"/>
              <a:pathLst>
                <a:path w="75" h="70" extrusionOk="0">
                  <a:moveTo>
                    <a:pt x="37" y="0"/>
                  </a:moveTo>
                  <a:cubicBezTo>
                    <a:pt x="17" y="0"/>
                    <a:pt x="1" y="17"/>
                    <a:pt x="1" y="37"/>
                  </a:cubicBezTo>
                  <a:cubicBezTo>
                    <a:pt x="1" y="58"/>
                    <a:pt x="17" y="70"/>
                    <a:pt x="37" y="70"/>
                  </a:cubicBezTo>
                  <a:cubicBezTo>
                    <a:pt x="58" y="70"/>
                    <a:pt x="74" y="58"/>
                    <a:pt x="74" y="37"/>
                  </a:cubicBezTo>
                  <a:cubicBezTo>
                    <a:pt x="74" y="21"/>
                    <a:pt x="58"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16"/>
            <p:cNvSpPr/>
            <p:nvPr/>
          </p:nvSpPr>
          <p:spPr>
            <a:xfrm>
              <a:off x="1771600" y="4006175"/>
              <a:ext cx="1575" cy="1575"/>
            </a:xfrm>
            <a:custGeom>
              <a:avLst/>
              <a:gdLst/>
              <a:ahLst/>
              <a:cxnLst/>
              <a:rect l="l" t="t" r="r" b="b"/>
              <a:pathLst>
                <a:path w="63" h="63" extrusionOk="0">
                  <a:moveTo>
                    <a:pt x="30" y="1"/>
                  </a:moveTo>
                  <a:cubicBezTo>
                    <a:pt x="17" y="1"/>
                    <a:pt x="1" y="17"/>
                    <a:pt x="1" y="34"/>
                  </a:cubicBezTo>
                  <a:cubicBezTo>
                    <a:pt x="1" y="50"/>
                    <a:pt x="17" y="62"/>
                    <a:pt x="30" y="62"/>
                  </a:cubicBezTo>
                  <a:cubicBezTo>
                    <a:pt x="46" y="62"/>
                    <a:pt x="62" y="50"/>
                    <a:pt x="62" y="34"/>
                  </a:cubicBezTo>
                  <a:cubicBezTo>
                    <a:pt x="62" y="13"/>
                    <a:pt x="46" y="1"/>
                    <a:pt x="3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16"/>
            <p:cNvSpPr/>
            <p:nvPr/>
          </p:nvSpPr>
          <p:spPr>
            <a:xfrm>
              <a:off x="1733575" y="3975225"/>
              <a:ext cx="7725" cy="7700"/>
            </a:xfrm>
            <a:custGeom>
              <a:avLst/>
              <a:gdLst/>
              <a:ahLst/>
              <a:cxnLst/>
              <a:rect l="l" t="t" r="r" b="b"/>
              <a:pathLst>
                <a:path w="309" h="308" extrusionOk="0">
                  <a:moveTo>
                    <a:pt x="152" y="0"/>
                  </a:moveTo>
                  <a:cubicBezTo>
                    <a:pt x="66" y="0"/>
                    <a:pt x="1" y="70"/>
                    <a:pt x="1" y="152"/>
                  </a:cubicBezTo>
                  <a:cubicBezTo>
                    <a:pt x="1" y="238"/>
                    <a:pt x="66" y="308"/>
                    <a:pt x="152" y="308"/>
                  </a:cubicBezTo>
                  <a:cubicBezTo>
                    <a:pt x="238" y="308"/>
                    <a:pt x="308" y="238"/>
                    <a:pt x="308" y="152"/>
                  </a:cubicBezTo>
                  <a:cubicBezTo>
                    <a:pt x="308" y="70"/>
                    <a:pt x="238" y="0"/>
                    <a:pt x="15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16"/>
            <p:cNvSpPr/>
            <p:nvPr/>
          </p:nvSpPr>
          <p:spPr>
            <a:xfrm>
              <a:off x="1760325" y="4037150"/>
              <a:ext cx="3325" cy="3300"/>
            </a:xfrm>
            <a:custGeom>
              <a:avLst/>
              <a:gdLst/>
              <a:ahLst/>
              <a:cxnLst/>
              <a:rect l="l" t="t" r="r" b="b"/>
              <a:pathLst>
                <a:path w="133" h="132" extrusionOk="0">
                  <a:moveTo>
                    <a:pt x="66" y="0"/>
                  </a:moveTo>
                  <a:cubicBezTo>
                    <a:pt x="30" y="0"/>
                    <a:pt x="1" y="29"/>
                    <a:pt x="1" y="66"/>
                  </a:cubicBezTo>
                  <a:cubicBezTo>
                    <a:pt x="1" y="103"/>
                    <a:pt x="30" y="131"/>
                    <a:pt x="66" y="131"/>
                  </a:cubicBezTo>
                  <a:cubicBezTo>
                    <a:pt x="103" y="131"/>
                    <a:pt x="132" y="103"/>
                    <a:pt x="132" y="66"/>
                  </a:cubicBezTo>
                  <a:cubicBezTo>
                    <a:pt x="132" y="29"/>
                    <a:pt x="103" y="0"/>
                    <a:pt x="6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6"/>
            <p:cNvSpPr/>
            <p:nvPr/>
          </p:nvSpPr>
          <p:spPr>
            <a:xfrm>
              <a:off x="1652900" y="4030075"/>
              <a:ext cx="6700" cy="6675"/>
            </a:xfrm>
            <a:custGeom>
              <a:avLst/>
              <a:gdLst/>
              <a:ahLst/>
              <a:cxnLst/>
              <a:rect l="l" t="t" r="r" b="b"/>
              <a:pathLst>
                <a:path w="268" h="267" extrusionOk="0">
                  <a:moveTo>
                    <a:pt x="136" y="0"/>
                  </a:moveTo>
                  <a:cubicBezTo>
                    <a:pt x="62" y="0"/>
                    <a:pt x="1" y="58"/>
                    <a:pt x="1" y="131"/>
                  </a:cubicBezTo>
                  <a:cubicBezTo>
                    <a:pt x="1" y="205"/>
                    <a:pt x="58" y="267"/>
                    <a:pt x="136" y="267"/>
                  </a:cubicBezTo>
                  <a:cubicBezTo>
                    <a:pt x="206" y="267"/>
                    <a:pt x="267" y="209"/>
                    <a:pt x="267" y="131"/>
                  </a:cubicBezTo>
                  <a:cubicBezTo>
                    <a:pt x="267" y="58"/>
                    <a:pt x="206" y="0"/>
                    <a:pt x="13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16"/>
            <p:cNvSpPr/>
            <p:nvPr/>
          </p:nvSpPr>
          <p:spPr>
            <a:xfrm>
              <a:off x="1676900" y="4160875"/>
              <a:ext cx="6175" cy="6175"/>
            </a:xfrm>
            <a:custGeom>
              <a:avLst/>
              <a:gdLst/>
              <a:ahLst/>
              <a:cxnLst/>
              <a:rect l="l" t="t" r="r" b="b"/>
              <a:pathLst>
                <a:path w="247" h="247" extrusionOk="0">
                  <a:moveTo>
                    <a:pt x="123" y="1"/>
                  </a:moveTo>
                  <a:cubicBezTo>
                    <a:pt x="53" y="1"/>
                    <a:pt x="0" y="54"/>
                    <a:pt x="0" y="124"/>
                  </a:cubicBezTo>
                  <a:cubicBezTo>
                    <a:pt x="0" y="193"/>
                    <a:pt x="53" y="247"/>
                    <a:pt x="123" y="247"/>
                  </a:cubicBezTo>
                  <a:cubicBezTo>
                    <a:pt x="193" y="247"/>
                    <a:pt x="246" y="193"/>
                    <a:pt x="246" y="124"/>
                  </a:cubicBezTo>
                  <a:cubicBezTo>
                    <a:pt x="246" y="54"/>
                    <a:pt x="193"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16"/>
            <p:cNvSpPr/>
            <p:nvPr/>
          </p:nvSpPr>
          <p:spPr>
            <a:xfrm>
              <a:off x="1592925" y="4074250"/>
              <a:ext cx="850" cy="850"/>
            </a:xfrm>
            <a:custGeom>
              <a:avLst/>
              <a:gdLst/>
              <a:ahLst/>
              <a:cxnLst/>
              <a:rect l="l" t="t" r="r" b="b"/>
              <a:pathLst>
                <a:path w="34" h="34" extrusionOk="0">
                  <a:moveTo>
                    <a:pt x="17" y="1"/>
                  </a:moveTo>
                  <a:cubicBezTo>
                    <a:pt x="9" y="1"/>
                    <a:pt x="1" y="9"/>
                    <a:pt x="1" y="17"/>
                  </a:cubicBezTo>
                  <a:cubicBezTo>
                    <a:pt x="1" y="25"/>
                    <a:pt x="9" y="33"/>
                    <a:pt x="17" y="33"/>
                  </a:cubicBezTo>
                  <a:cubicBezTo>
                    <a:pt x="25" y="33"/>
                    <a:pt x="33" y="25"/>
                    <a:pt x="33" y="17"/>
                  </a:cubicBezTo>
                  <a:cubicBezTo>
                    <a:pt x="33" y="9"/>
                    <a:pt x="25" y="1"/>
                    <a:pt x="1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16"/>
            <p:cNvSpPr/>
            <p:nvPr/>
          </p:nvSpPr>
          <p:spPr>
            <a:xfrm>
              <a:off x="1545675" y="4003725"/>
              <a:ext cx="7925" cy="8025"/>
            </a:xfrm>
            <a:custGeom>
              <a:avLst/>
              <a:gdLst/>
              <a:ahLst/>
              <a:cxnLst/>
              <a:rect l="l" t="t" r="r" b="b"/>
              <a:pathLst>
                <a:path w="317" h="321" extrusionOk="0">
                  <a:moveTo>
                    <a:pt x="160" y="0"/>
                  </a:moveTo>
                  <a:cubicBezTo>
                    <a:pt x="70" y="0"/>
                    <a:pt x="0" y="74"/>
                    <a:pt x="0" y="160"/>
                  </a:cubicBezTo>
                  <a:cubicBezTo>
                    <a:pt x="0" y="251"/>
                    <a:pt x="70" y="320"/>
                    <a:pt x="160" y="320"/>
                  </a:cubicBezTo>
                  <a:cubicBezTo>
                    <a:pt x="246" y="320"/>
                    <a:pt x="316" y="251"/>
                    <a:pt x="316" y="160"/>
                  </a:cubicBezTo>
                  <a:cubicBezTo>
                    <a:pt x="316" y="74"/>
                    <a:pt x="246" y="0"/>
                    <a:pt x="16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16"/>
            <p:cNvSpPr/>
            <p:nvPr/>
          </p:nvSpPr>
          <p:spPr>
            <a:xfrm>
              <a:off x="1611575" y="3970100"/>
              <a:ext cx="1775" cy="1775"/>
            </a:xfrm>
            <a:custGeom>
              <a:avLst/>
              <a:gdLst/>
              <a:ahLst/>
              <a:cxnLst/>
              <a:rect l="l" t="t" r="r" b="b"/>
              <a:pathLst>
                <a:path w="71" h="71" extrusionOk="0">
                  <a:moveTo>
                    <a:pt x="34" y="0"/>
                  </a:moveTo>
                  <a:cubicBezTo>
                    <a:pt x="13" y="0"/>
                    <a:pt x="1" y="13"/>
                    <a:pt x="1" y="33"/>
                  </a:cubicBezTo>
                  <a:cubicBezTo>
                    <a:pt x="1" y="54"/>
                    <a:pt x="13" y="70"/>
                    <a:pt x="34" y="70"/>
                  </a:cubicBezTo>
                  <a:cubicBezTo>
                    <a:pt x="54" y="70"/>
                    <a:pt x="71" y="58"/>
                    <a:pt x="71" y="33"/>
                  </a:cubicBezTo>
                  <a:cubicBezTo>
                    <a:pt x="71" y="17"/>
                    <a:pt x="54" y="0"/>
                    <a:pt x="3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16"/>
            <p:cNvSpPr/>
            <p:nvPr/>
          </p:nvSpPr>
          <p:spPr>
            <a:xfrm>
              <a:off x="1587700" y="3902850"/>
              <a:ext cx="7200" cy="7200"/>
            </a:xfrm>
            <a:custGeom>
              <a:avLst/>
              <a:gdLst/>
              <a:ahLst/>
              <a:cxnLst/>
              <a:rect l="l" t="t" r="r" b="b"/>
              <a:pathLst>
                <a:path w="288" h="288" extrusionOk="0">
                  <a:moveTo>
                    <a:pt x="144" y="1"/>
                  </a:moveTo>
                  <a:cubicBezTo>
                    <a:pt x="66" y="1"/>
                    <a:pt x="1" y="62"/>
                    <a:pt x="1" y="144"/>
                  </a:cubicBezTo>
                  <a:cubicBezTo>
                    <a:pt x="1" y="222"/>
                    <a:pt x="66" y="288"/>
                    <a:pt x="144" y="288"/>
                  </a:cubicBezTo>
                  <a:cubicBezTo>
                    <a:pt x="222"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16"/>
            <p:cNvSpPr/>
            <p:nvPr/>
          </p:nvSpPr>
          <p:spPr>
            <a:xfrm>
              <a:off x="1558275" y="3913400"/>
              <a:ext cx="1575" cy="1575"/>
            </a:xfrm>
            <a:custGeom>
              <a:avLst/>
              <a:gdLst/>
              <a:ahLst/>
              <a:cxnLst/>
              <a:rect l="l" t="t" r="r" b="b"/>
              <a:pathLst>
                <a:path w="63" h="63" extrusionOk="0">
                  <a:moveTo>
                    <a:pt x="29" y="1"/>
                  </a:moveTo>
                  <a:cubicBezTo>
                    <a:pt x="13" y="1"/>
                    <a:pt x="1" y="17"/>
                    <a:pt x="1" y="34"/>
                  </a:cubicBezTo>
                  <a:cubicBezTo>
                    <a:pt x="1" y="46"/>
                    <a:pt x="13" y="62"/>
                    <a:pt x="29" y="62"/>
                  </a:cubicBezTo>
                  <a:cubicBezTo>
                    <a:pt x="46" y="62"/>
                    <a:pt x="62" y="50"/>
                    <a:pt x="62" y="34"/>
                  </a:cubicBezTo>
                  <a:cubicBezTo>
                    <a:pt x="62" y="17"/>
                    <a:pt x="50"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16"/>
            <p:cNvSpPr/>
            <p:nvPr/>
          </p:nvSpPr>
          <p:spPr>
            <a:xfrm>
              <a:off x="1494425" y="3900400"/>
              <a:ext cx="3600" cy="3600"/>
            </a:xfrm>
            <a:custGeom>
              <a:avLst/>
              <a:gdLst/>
              <a:ahLst/>
              <a:cxnLst/>
              <a:rect l="l" t="t" r="r" b="b"/>
              <a:pathLst>
                <a:path w="144" h="144" extrusionOk="0">
                  <a:moveTo>
                    <a:pt x="74" y="0"/>
                  </a:moveTo>
                  <a:cubicBezTo>
                    <a:pt x="33" y="0"/>
                    <a:pt x="0" y="29"/>
                    <a:pt x="0" y="70"/>
                  </a:cubicBezTo>
                  <a:cubicBezTo>
                    <a:pt x="0" y="111"/>
                    <a:pt x="33" y="144"/>
                    <a:pt x="74" y="144"/>
                  </a:cubicBezTo>
                  <a:cubicBezTo>
                    <a:pt x="115" y="144"/>
                    <a:pt x="144" y="111"/>
                    <a:pt x="144" y="70"/>
                  </a:cubicBezTo>
                  <a:cubicBezTo>
                    <a:pt x="144" y="29"/>
                    <a:pt x="115" y="0"/>
                    <a:pt x="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16"/>
            <p:cNvSpPr/>
            <p:nvPr/>
          </p:nvSpPr>
          <p:spPr>
            <a:xfrm>
              <a:off x="1459350" y="3922325"/>
              <a:ext cx="5350" cy="5350"/>
            </a:xfrm>
            <a:custGeom>
              <a:avLst/>
              <a:gdLst/>
              <a:ahLst/>
              <a:cxnLst/>
              <a:rect l="l" t="t" r="r" b="b"/>
              <a:pathLst>
                <a:path w="214" h="214" extrusionOk="0">
                  <a:moveTo>
                    <a:pt x="114" y="0"/>
                  </a:moveTo>
                  <a:cubicBezTo>
                    <a:pt x="111" y="0"/>
                    <a:pt x="109" y="0"/>
                    <a:pt x="107" y="1"/>
                  </a:cubicBezTo>
                  <a:cubicBezTo>
                    <a:pt x="46" y="1"/>
                    <a:pt x="1" y="46"/>
                    <a:pt x="1" y="107"/>
                  </a:cubicBezTo>
                  <a:cubicBezTo>
                    <a:pt x="1" y="169"/>
                    <a:pt x="46" y="214"/>
                    <a:pt x="107" y="214"/>
                  </a:cubicBezTo>
                  <a:cubicBezTo>
                    <a:pt x="169" y="214"/>
                    <a:pt x="214" y="169"/>
                    <a:pt x="214" y="107"/>
                  </a:cubicBezTo>
                  <a:cubicBezTo>
                    <a:pt x="214" y="52"/>
                    <a:pt x="168" y="0"/>
                    <a:pt x="1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16"/>
            <p:cNvSpPr/>
            <p:nvPr/>
          </p:nvSpPr>
          <p:spPr>
            <a:xfrm>
              <a:off x="1437725" y="3933700"/>
              <a:ext cx="4125" cy="4125"/>
            </a:xfrm>
            <a:custGeom>
              <a:avLst/>
              <a:gdLst/>
              <a:ahLst/>
              <a:cxnLst/>
              <a:rect l="l" t="t" r="r" b="b"/>
              <a:pathLst>
                <a:path w="165" h="165" extrusionOk="0">
                  <a:moveTo>
                    <a:pt x="82" y="1"/>
                  </a:moveTo>
                  <a:cubicBezTo>
                    <a:pt x="37" y="1"/>
                    <a:pt x="0" y="38"/>
                    <a:pt x="0" y="83"/>
                  </a:cubicBezTo>
                  <a:cubicBezTo>
                    <a:pt x="0" y="128"/>
                    <a:pt x="37" y="165"/>
                    <a:pt x="82" y="165"/>
                  </a:cubicBezTo>
                  <a:cubicBezTo>
                    <a:pt x="132" y="165"/>
                    <a:pt x="165" y="128"/>
                    <a:pt x="165" y="83"/>
                  </a:cubicBezTo>
                  <a:cubicBezTo>
                    <a:pt x="165" y="38"/>
                    <a:pt x="132"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16"/>
            <p:cNvSpPr/>
            <p:nvPr/>
          </p:nvSpPr>
          <p:spPr>
            <a:xfrm>
              <a:off x="2428100" y="4223300"/>
              <a:ext cx="5350" cy="5350"/>
            </a:xfrm>
            <a:custGeom>
              <a:avLst/>
              <a:gdLst/>
              <a:ahLst/>
              <a:cxnLst/>
              <a:rect l="l" t="t" r="r" b="b"/>
              <a:pathLst>
                <a:path w="214" h="214" extrusionOk="0">
                  <a:moveTo>
                    <a:pt x="107" y="1"/>
                  </a:moveTo>
                  <a:cubicBezTo>
                    <a:pt x="50" y="1"/>
                    <a:pt x="1" y="46"/>
                    <a:pt x="1" y="107"/>
                  </a:cubicBezTo>
                  <a:cubicBezTo>
                    <a:pt x="1" y="165"/>
                    <a:pt x="50" y="214"/>
                    <a:pt x="107" y="214"/>
                  </a:cubicBezTo>
                  <a:cubicBezTo>
                    <a:pt x="165" y="214"/>
                    <a:pt x="214" y="169"/>
                    <a:pt x="214" y="107"/>
                  </a:cubicBezTo>
                  <a:cubicBezTo>
                    <a:pt x="214" y="50"/>
                    <a:pt x="165"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16"/>
            <p:cNvSpPr/>
            <p:nvPr/>
          </p:nvSpPr>
          <p:spPr>
            <a:xfrm>
              <a:off x="2350800" y="4177175"/>
              <a:ext cx="1050" cy="1050"/>
            </a:xfrm>
            <a:custGeom>
              <a:avLst/>
              <a:gdLst/>
              <a:ahLst/>
              <a:cxnLst/>
              <a:rect l="l" t="t" r="r" b="b"/>
              <a:pathLst>
                <a:path w="42" h="42" extrusionOk="0">
                  <a:moveTo>
                    <a:pt x="21" y="0"/>
                  </a:moveTo>
                  <a:cubicBezTo>
                    <a:pt x="9" y="0"/>
                    <a:pt x="1" y="9"/>
                    <a:pt x="1" y="21"/>
                  </a:cubicBezTo>
                  <a:cubicBezTo>
                    <a:pt x="1" y="29"/>
                    <a:pt x="9" y="41"/>
                    <a:pt x="21" y="41"/>
                  </a:cubicBezTo>
                  <a:cubicBezTo>
                    <a:pt x="30" y="41"/>
                    <a:pt x="42" y="29"/>
                    <a:pt x="42" y="21"/>
                  </a:cubicBezTo>
                  <a:cubicBezTo>
                    <a:pt x="42" y="9"/>
                    <a:pt x="38"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16"/>
            <p:cNvSpPr/>
            <p:nvPr/>
          </p:nvSpPr>
          <p:spPr>
            <a:xfrm>
              <a:off x="2304275" y="4193975"/>
              <a:ext cx="6175" cy="6175"/>
            </a:xfrm>
            <a:custGeom>
              <a:avLst/>
              <a:gdLst/>
              <a:ahLst/>
              <a:cxnLst/>
              <a:rect l="l" t="t" r="r" b="b"/>
              <a:pathLst>
                <a:path w="247" h="247" extrusionOk="0">
                  <a:moveTo>
                    <a:pt x="123" y="1"/>
                  </a:moveTo>
                  <a:cubicBezTo>
                    <a:pt x="58" y="1"/>
                    <a:pt x="0" y="54"/>
                    <a:pt x="0" y="124"/>
                  </a:cubicBezTo>
                  <a:cubicBezTo>
                    <a:pt x="0" y="190"/>
                    <a:pt x="58" y="247"/>
                    <a:pt x="123" y="247"/>
                  </a:cubicBezTo>
                  <a:cubicBezTo>
                    <a:pt x="189" y="247"/>
                    <a:pt x="246" y="190"/>
                    <a:pt x="246" y="124"/>
                  </a:cubicBezTo>
                  <a:cubicBezTo>
                    <a:pt x="246" y="54"/>
                    <a:pt x="189" y="1"/>
                    <a:pt x="12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16"/>
            <p:cNvSpPr/>
            <p:nvPr/>
          </p:nvSpPr>
          <p:spPr>
            <a:xfrm>
              <a:off x="2225650" y="4159950"/>
              <a:ext cx="7900" cy="8025"/>
            </a:xfrm>
            <a:custGeom>
              <a:avLst/>
              <a:gdLst/>
              <a:ahLst/>
              <a:cxnLst/>
              <a:rect l="l" t="t" r="r" b="b"/>
              <a:pathLst>
                <a:path w="316" h="321" extrusionOk="0">
                  <a:moveTo>
                    <a:pt x="156" y="1"/>
                  </a:moveTo>
                  <a:cubicBezTo>
                    <a:pt x="70" y="1"/>
                    <a:pt x="0" y="74"/>
                    <a:pt x="0" y="161"/>
                  </a:cubicBezTo>
                  <a:cubicBezTo>
                    <a:pt x="0" y="247"/>
                    <a:pt x="70" y="320"/>
                    <a:pt x="156" y="320"/>
                  </a:cubicBezTo>
                  <a:cubicBezTo>
                    <a:pt x="246" y="320"/>
                    <a:pt x="316" y="247"/>
                    <a:pt x="316" y="161"/>
                  </a:cubicBezTo>
                  <a:cubicBezTo>
                    <a:pt x="316" y="74"/>
                    <a:pt x="250" y="1"/>
                    <a:pt x="15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6"/>
            <p:cNvSpPr/>
            <p:nvPr/>
          </p:nvSpPr>
          <p:spPr>
            <a:xfrm>
              <a:off x="2258025" y="4018175"/>
              <a:ext cx="2300" cy="2275"/>
            </a:xfrm>
            <a:custGeom>
              <a:avLst/>
              <a:gdLst/>
              <a:ahLst/>
              <a:cxnLst/>
              <a:rect l="l" t="t" r="r" b="b"/>
              <a:pathLst>
                <a:path w="92" h="91" extrusionOk="0">
                  <a:moveTo>
                    <a:pt x="46" y="1"/>
                  </a:moveTo>
                  <a:cubicBezTo>
                    <a:pt x="21" y="1"/>
                    <a:pt x="1" y="21"/>
                    <a:pt x="1" y="46"/>
                  </a:cubicBezTo>
                  <a:cubicBezTo>
                    <a:pt x="1" y="70"/>
                    <a:pt x="21" y="91"/>
                    <a:pt x="46" y="91"/>
                  </a:cubicBezTo>
                  <a:cubicBezTo>
                    <a:pt x="71" y="91"/>
                    <a:pt x="91" y="70"/>
                    <a:pt x="91" y="46"/>
                  </a:cubicBezTo>
                  <a:cubicBezTo>
                    <a:pt x="91"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16"/>
            <p:cNvSpPr/>
            <p:nvPr/>
          </p:nvSpPr>
          <p:spPr>
            <a:xfrm>
              <a:off x="2131325" y="4003000"/>
              <a:ext cx="6375" cy="6375"/>
            </a:xfrm>
            <a:custGeom>
              <a:avLst/>
              <a:gdLst/>
              <a:ahLst/>
              <a:cxnLst/>
              <a:rect l="l" t="t" r="r" b="b"/>
              <a:pathLst>
                <a:path w="255" h="255" extrusionOk="0">
                  <a:moveTo>
                    <a:pt x="128" y="1"/>
                  </a:moveTo>
                  <a:cubicBezTo>
                    <a:pt x="54" y="1"/>
                    <a:pt x="1" y="58"/>
                    <a:pt x="1" y="128"/>
                  </a:cubicBezTo>
                  <a:cubicBezTo>
                    <a:pt x="1" y="202"/>
                    <a:pt x="54" y="255"/>
                    <a:pt x="128" y="255"/>
                  </a:cubicBezTo>
                  <a:cubicBezTo>
                    <a:pt x="198" y="255"/>
                    <a:pt x="255" y="202"/>
                    <a:pt x="255" y="128"/>
                  </a:cubicBezTo>
                  <a:cubicBezTo>
                    <a:pt x="255" y="58"/>
                    <a:pt x="198"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16"/>
            <p:cNvSpPr/>
            <p:nvPr/>
          </p:nvSpPr>
          <p:spPr>
            <a:xfrm>
              <a:off x="1959825" y="4019825"/>
              <a:ext cx="1350" cy="1250"/>
            </a:xfrm>
            <a:custGeom>
              <a:avLst/>
              <a:gdLst/>
              <a:ahLst/>
              <a:cxnLst/>
              <a:rect l="l" t="t" r="r" b="b"/>
              <a:pathLst>
                <a:path w="54" h="50" extrusionOk="0">
                  <a:moveTo>
                    <a:pt x="25" y="0"/>
                  </a:moveTo>
                  <a:cubicBezTo>
                    <a:pt x="13" y="0"/>
                    <a:pt x="1" y="8"/>
                    <a:pt x="1" y="25"/>
                  </a:cubicBezTo>
                  <a:cubicBezTo>
                    <a:pt x="1" y="41"/>
                    <a:pt x="13" y="49"/>
                    <a:pt x="25" y="49"/>
                  </a:cubicBezTo>
                  <a:cubicBezTo>
                    <a:pt x="42" y="49"/>
                    <a:pt x="54" y="41"/>
                    <a:pt x="54" y="25"/>
                  </a:cubicBezTo>
                  <a:cubicBezTo>
                    <a:pt x="54" y="17"/>
                    <a:pt x="42" y="0"/>
                    <a:pt x="2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16"/>
            <p:cNvSpPr/>
            <p:nvPr/>
          </p:nvSpPr>
          <p:spPr>
            <a:xfrm>
              <a:off x="1999400" y="3983625"/>
              <a:ext cx="2375" cy="2400"/>
            </a:xfrm>
            <a:custGeom>
              <a:avLst/>
              <a:gdLst/>
              <a:ahLst/>
              <a:cxnLst/>
              <a:rect l="l" t="t" r="r" b="b"/>
              <a:pathLst>
                <a:path w="95" h="96" extrusionOk="0">
                  <a:moveTo>
                    <a:pt x="50" y="1"/>
                  </a:moveTo>
                  <a:cubicBezTo>
                    <a:pt x="21" y="1"/>
                    <a:pt x="0" y="21"/>
                    <a:pt x="0" y="50"/>
                  </a:cubicBezTo>
                  <a:cubicBezTo>
                    <a:pt x="0" y="75"/>
                    <a:pt x="21" y="95"/>
                    <a:pt x="50" y="95"/>
                  </a:cubicBezTo>
                  <a:cubicBezTo>
                    <a:pt x="74" y="95"/>
                    <a:pt x="95" y="75"/>
                    <a:pt x="95" y="50"/>
                  </a:cubicBezTo>
                  <a:cubicBezTo>
                    <a:pt x="95" y="21"/>
                    <a:pt x="74" y="1"/>
                    <a:pt x="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16"/>
            <p:cNvSpPr/>
            <p:nvPr/>
          </p:nvSpPr>
          <p:spPr>
            <a:xfrm>
              <a:off x="1916575" y="3961275"/>
              <a:ext cx="725" cy="750"/>
            </a:xfrm>
            <a:custGeom>
              <a:avLst/>
              <a:gdLst/>
              <a:ahLst/>
              <a:cxnLst/>
              <a:rect l="l" t="t" r="r" b="b"/>
              <a:pathLst>
                <a:path w="29" h="30" extrusionOk="0">
                  <a:moveTo>
                    <a:pt x="12" y="1"/>
                  </a:moveTo>
                  <a:cubicBezTo>
                    <a:pt x="4" y="1"/>
                    <a:pt x="0" y="5"/>
                    <a:pt x="0" y="13"/>
                  </a:cubicBezTo>
                  <a:cubicBezTo>
                    <a:pt x="0" y="25"/>
                    <a:pt x="4" y="30"/>
                    <a:pt x="12" y="30"/>
                  </a:cubicBezTo>
                  <a:cubicBezTo>
                    <a:pt x="25" y="30"/>
                    <a:pt x="29" y="25"/>
                    <a:pt x="29" y="13"/>
                  </a:cubicBezTo>
                  <a:cubicBezTo>
                    <a:pt x="29" y="5"/>
                    <a:pt x="25" y="1"/>
                    <a:pt x="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16"/>
            <p:cNvSpPr/>
            <p:nvPr/>
          </p:nvSpPr>
          <p:spPr>
            <a:xfrm>
              <a:off x="1843175" y="4029350"/>
              <a:ext cx="4125" cy="4125"/>
            </a:xfrm>
            <a:custGeom>
              <a:avLst/>
              <a:gdLst/>
              <a:ahLst/>
              <a:cxnLst/>
              <a:rect l="l" t="t" r="r" b="b"/>
              <a:pathLst>
                <a:path w="165" h="165" extrusionOk="0">
                  <a:moveTo>
                    <a:pt x="82" y="1"/>
                  </a:moveTo>
                  <a:cubicBezTo>
                    <a:pt x="37" y="1"/>
                    <a:pt x="0" y="37"/>
                    <a:pt x="0" y="83"/>
                  </a:cubicBezTo>
                  <a:cubicBezTo>
                    <a:pt x="0" y="132"/>
                    <a:pt x="37" y="165"/>
                    <a:pt x="82" y="165"/>
                  </a:cubicBezTo>
                  <a:cubicBezTo>
                    <a:pt x="131" y="165"/>
                    <a:pt x="164" y="132"/>
                    <a:pt x="164" y="83"/>
                  </a:cubicBezTo>
                  <a:cubicBezTo>
                    <a:pt x="164" y="37"/>
                    <a:pt x="131" y="1"/>
                    <a:pt x="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16"/>
            <p:cNvSpPr/>
            <p:nvPr/>
          </p:nvSpPr>
          <p:spPr>
            <a:xfrm>
              <a:off x="1779925" y="4041950"/>
              <a:ext cx="6675" cy="6700"/>
            </a:xfrm>
            <a:custGeom>
              <a:avLst/>
              <a:gdLst/>
              <a:ahLst/>
              <a:cxnLst/>
              <a:rect l="l" t="t" r="r" b="b"/>
              <a:pathLst>
                <a:path w="267" h="268" extrusionOk="0">
                  <a:moveTo>
                    <a:pt x="135" y="1"/>
                  </a:moveTo>
                  <a:cubicBezTo>
                    <a:pt x="62" y="1"/>
                    <a:pt x="0" y="62"/>
                    <a:pt x="0" y="132"/>
                  </a:cubicBezTo>
                  <a:cubicBezTo>
                    <a:pt x="0" y="206"/>
                    <a:pt x="62" y="267"/>
                    <a:pt x="135" y="267"/>
                  </a:cubicBezTo>
                  <a:cubicBezTo>
                    <a:pt x="205" y="267"/>
                    <a:pt x="267" y="206"/>
                    <a:pt x="267" y="132"/>
                  </a:cubicBezTo>
                  <a:cubicBezTo>
                    <a:pt x="267" y="62"/>
                    <a:pt x="205" y="1"/>
                    <a:pt x="1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16"/>
            <p:cNvSpPr/>
            <p:nvPr/>
          </p:nvSpPr>
          <p:spPr>
            <a:xfrm>
              <a:off x="1740350" y="4089625"/>
              <a:ext cx="1550" cy="1575"/>
            </a:xfrm>
            <a:custGeom>
              <a:avLst/>
              <a:gdLst/>
              <a:ahLst/>
              <a:cxnLst/>
              <a:rect l="l" t="t" r="r" b="b"/>
              <a:pathLst>
                <a:path w="62" h="63" extrusionOk="0">
                  <a:moveTo>
                    <a:pt x="29" y="1"/>
                  </a:moveTo>
                  <a:cubicBezTo>
                    <a:pt x="13" y="1"/>
                    <a:pt x="0" y="13"/>
                    <a:pt x="0" y="29"/>
                  </a:cubicBezTo>
                  <a:cubicBezTo>
                    <a:pt x="0" y="50"/>
                    <a:pt x="13" y="62"/>
                    <a:pt x="29" y="62"/>
                  </a:cubicBezTo>
                  <a:cubicBezTo>
                    <a:pt x="45" y="62"/>
                    <a:pt x="62" y="50"/>
                    <a:pt x="62" y="29"/>
                  </a:cubicBezTo>
                  <a:cubicBezTo>
                    <a:pt x="62" y="13"/>
                    <a:pt x="45" y="1"/>
                    <a:pt x="2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16"/>
            <p:cNvSpPr/>
            <p:nvPr/>
          </p:nvSpPr>
          <p:spPr>
            <a:xfrm>
              <a:off x="1669825" y="4079375"/>
              <a:ext cx="3400" cy="3400"/>
            </a:xfrm>
            <a:custGeom>
              <a:avLst/>
              <a:gdLst/>
              <a:ahLst/>
              <a:cxnLst/>
              <a:rect l="l" t="t" r="r" b="b"/>
              <a:pathLst>
                <a:path w="136" h="136" extrusionOk="0">
                  <a:moveTo>
                    <a:pt x="70" y="1"/>
                  </a:moveTo>
                  <a:cubicBezTo>
                    <a:pt x="33" y="1"/>
                    <a:pt x="0" y="33"/>
                    <a:pt x="0" y="66"/>
                  </a:cubicBezTo>
                  <a:cubicBezTo>
                    <a:pt x="0" y="103"/>
                    <a:pt x="33" y="136"/>
                    <a:pt x="70" y="136"/>
                  </a:cubicBezTo>
                  <a:cubicBezTo>
                    <a:pt x="103" y="136"/>
                    <a:pt x="135" y="103"/>
                    <a:pt x="135" y="66"/>
                  </a:cubicBezTo>
                  <a:cubicBezTo>
                    <a:pt x="135" y="33"/>
                    <a:pt x="103"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6"/>
            <p:cNvSpPr/>
            <p:nvPr/>
          </p:nvSpPr>
          <p:spPr>
            <a:xfrm>
              <a:off x="1786875" y="4151650"/>
              <a:ext cx="2800" cy="2900"/>
            </a:xfrm>
            <a:custGeom>
              <a:avLst/>
              <a:gdLst/>
              <a:ahLst/>
              <a:cxnLst/>
              <a:rect l="l" t="t" r="r" b="b"/>
              <a:pathLst>
                <a:path w="112" h="116" extrusionOk="0">
                  <a:moveTo>
                    <a:pt x="54" y="0"/>
                  </a:moveTo>
                  <a:cubicBezTo>
                    <a:pt x="26" y="0"/>
                    <a:pt x="1" y="25"/>
                    <a:pt x="1" y="58"/>
                  </a:cubicBezTo>
                  <a:cubicBezTo>
                    <a:pt x="1" y="87"/>
                    <a:pt x="26" y="115"/>
                    <a:pt x="54" y="115"/>
                  </a:cubicBezTo>
                  <a:cubicBezTo>
                    <a:pt x="87" y="115"/>
                    <a:pt x="112" y="87"/>
                    <a:pt x="112" y="58"/>
                  </a:cubicBezTo>
                  <a:cubicBezTo>
                    <a:pt x="112" y="25"/>
                    <a:pt x="87" y="0"/>
                    <a:pt x="5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16"/>
            <p:cNvSpPr/>
            <p:nvPr/>
          </p:nvSpPr>
          <p:spPr>
            <a:xfrm>
              <a:off x="1658750" y="4108075"/>
              <a:ext cx="3500" cy="3625"/>
            </a:xfrm>
            <a:custGeom>
              <a:avLst/>
              <a:gdLst/>
              <a:ahLst/>
              <a:cxnLst/>
              <a:rect l="l" t="t" r="r" b="b"/>
              <a:pathLst>
                <a:path w="140" h="145" extrusionOk="0">
                  <a:moveTo>
                    <a:pt x="70" y="1"/>
                  </a:moveTo>
                  <a:cubicBezTo>
                    <a:pt x="29" y="1"/>
                    <a:pt x="0" y="34"/>
                    <a:pt x="0" y="75"/>
                  </a:cubicBezTo>
                  <a:cubicBezTo>
                    <a:pt x="0" y="111"/>
                    <a:pt x="29" y="144"/>
                    <a:pt x="70" y="144"/>
                  </a:cubicBezTo>
                  <a:cubicBezTo>
                    <a:pt x="111" y="144"/>
                    <a:pt x="140" y="111"/>
                    <a:pt x="140" y="75"/>
                  </a:cubicBezTo>
                  <a:cubicBezTo>
                    <a:pt x="140" y="34"/>
                    <a:pt x="111" y="1"/>
                    <a:pt x="7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16"/>
            <p:cNvSpPr/>
            <p:nvPr/>
          </p:nvSpPr>
          <p:spPr>
            <a:xfrm>
              <a:off x="1644175" y="4097425"/>
              <a:ext cx="7725" cy="7700"/>
            </a:xfrm>
            <a:custGeom>
              <a:avLst/>
              <a:gdLst/>
              <a:ahLst/>
              <a:cxnLst/>
              <a:rect l="l" t="t" r="r" b="b"/>
              <a:pathLst>
                <a:path w="309" h="308" extrusionOk="0">
                  <a:moveTo>
                    <a:pt x="164" y="0"/>
                  </a:moveTo>
                  <a:cubicBezTo>
                    <a:pt x="162" y="0"/>
                    <a:pt x="159" y="0"/>
                    <a:pt x="157" y="0"/>
                  </a:cubicBezTo>
                  <a:cubicBezTo>
                    <a:pt x="75" y="0"/>
                    <a:pt x="1" y="70"/>
                    <a:pt x="1" y="156"/>
                  </a:cubicBezTo>
                  <a:cubicBezTo>
                    <a:pt x="1" y="238"/>
                    <a:pt x="67" y="308"/>
                    <a:pt x="157" y="308"/>
                  </a:cubicBezTo>
                  <a:cubicBezTo>
                    <a:pt x="239" y="308"/>
                    <a:pt x="309" y="242"/>
                    <a:pt x="309" y="156"/>
                  </a:cubicBezTo>
                  <a:cubicBezTo>
                    <a:pt x="309" y="68"/>
                    <a:pt x="247" y="0"/>
                    <a:pt x="16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16"/>
            <p:cNvSpPr/>
            <p:nvPr/>
          </p:nvSpPr>
          <p:spPr>
            <a:xfrm>
              <a:off x="1651375" y="4118850"/>
              <a:ext cx="1850" cy="1875"/>
            </a:xfrm>
            <a:custGeom>
              <a:avLst/>
              <a:gdLst/>
              <a:ahLst/>
              <a:cxnLst/>
              <a:rect l="l" t="t" r="r" b="b"/>
              <a:pathLst>
                <a:path w="74" h="75" extrusionOk="0">
                  <a:moveTo>
                    <a:pt x="37" y="0"/>
                  </a:moveTo>
                  <a:cubicBezTo>
                    <a:pt x="16" y="0"/>
                    <a:pt x="0" y="17"/>
                    <a:pt x="0" y="37"/>
                  </a:cubicBezTo>
                  <a:cubicBezTo>
                    <a:pt x="0" y="58"/>
                    <a:pt x="16" y="74"/>
                    <a:pt x="37" y="74"/>
                  </a:cubicBezTo>
                  <a:cubicBezTo>
                    <a:pt x="57" y="74"/>
                    <a:pt x="74" y="58"/>
                    <a:pt x="74" y="37"/>
                  </a:cubicBezTo>
                  <a:cubicBezTo>
                    <a:pt x="74" y="17"/>
                    <a:pt x="57" y="0"/>
                    <a:pt x="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16"/>
            <p:cNvSpPr/>
            <p:nvPr/>
          </p:nvSpPr>
          <p:spPr>
            <a:xfrm>
              <a:off x="2236000" y="4292400"/>
              <a:ext cx="3100" cy="3000"/>
            </a:xfrm>
            <a:custGeom>
              <a:avLst/>
              <a:gdLst/>
              <a:ahLst/>
              <a:cxnLst/>
              <a:rect l="l" t="t" r="r" b="b"/>
              <a:pathLst>
                <a:path w="124" h="120" extrusionOk="0">
                  <a:moveTo>
                    <a:pt x="62" y="0"/>
                  </a:moveTo>
                  <a:cubicBezTo>
                    <a:pt x="25" y="0"/>
                    <a:pt x="0" y="29"/>
                    <a:pt x="0" y="62"/>
                  </a:cubicBezTo>
                  <a:cubicBezTo>
                    <a:pt x="0" y="95"/>
                    <a:pt x="29" y="119"/>
                    <a:pt x="62" y="119"/>
                  </a:cubicBezTo>
                  <a:cubicBezTo>
                    <a:pt x="99" y="119"/>
                    <a:pt x="123" y="91"/>
                    <a:pt x="123" y="62"/>
                  </a:cubicBezTo>
                  <a:cubicBezTo>
                    <a:pt x="123" y="25"/>
                    <a:pt x="99" y="0"/>
                    <a:pt x="6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16"/>
            <p:cNvSpPr/>
            <p:nvPr/>
          </p:nvSpPr>
          <p:spPr>
            <a:xfrm>
              <a:off x="2218250" y="4319350"/>
              <a:ext cx="6175" cy="6175"/>
            </a:xfrm>
            <a:custGeom>
              <a:avLst/>
              <a:gdLst/>
              <a:ahLst/>
              <a:cxnLst/>
              <a:rect l="l" t="t" r="r" b="b"/>
              <a:pathLst>
                <a:path w="247" h="247" extrusionOk="0">
                  <a:moveTo>
                    <a:pt x="124" y="1"/>
                  </a:moveTo>
                  <a:cubicBezTo>
                    <a:pt x="58" y="1"/>
                    <a:pt x="1" y="58"/>
                    <a:pt x="1" y="124"/>
                  </a:cubicBezTo>
                  <a:cubicBezTo>
                    <a:pt x="1" y="194"/>
                    <a:pt x="58" y="247"/>
                    <a:pt x="124" y="247"/>
                  </a:cubicBezTo>
                  <a:cubicBezTo>
                    <a:pt x="194" y="247"/>
                    <a:pt x="247" y="194"/>
                    <a:pt x="247" y="124"/>
                  </a:cubicBezTo>
                  <a:cubicBezTo>
                    <a:pt x="247" y="58"/>
                    <a:pt x="198" y="1"/>
                    <a:pt x="1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16"/>
            <p:cNvSpPr/>
            <p:nvPr/>
          </p:nvSpPr>
          <p:spPr>
            <a:xfrm>
              <a:off x="2284700" y="4225975"/>
              <a:ext cx="3800" cy="3925"/>
            </a:xfrm>
            <a:custGeom>
              <a:avLst/>
              <a:gdLst/>
              <a:ahLst/>
              <a:cxnLst/>
              <a:rect l="l" t="t" r="r" b="b"/>
              <a:pathLst>
                <a:path w="152" h="157" extrusionOk="0">
                  <a:moveTo>
                    <a:pt x="78" y="0"/>
                  </a:moveTo>
                  <a:cubicBezTo>
                    <a:pt x="37" y="0"/>
                    <a:pt x="0" y="37"/>
                    <a:pt x="0" y="78"/>
                  </a:cubicBezTo>
                  <a:cubicBezTo>
                    <a:pt x="0" y="119"/>
                    <a:pt x="37" y="156"/>
                    <a:pt x="78" y="156"/>
                  </a:cubicBezTo>
                  <a:cubicBezTo>
                    <a:pt x="119" y="156"/>
                    <a:pt x="152" y="119"/>
                    <a:pt x="152" y="78"/>
                  </a:cubicBezTo>
                  <a:cubicBezTo>
                    <a:pt x="152" y="37"/>
                    <a:pt x="119" y="0"/>
                    <a:pt x="7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16"/>
            <p:cNvSpPr/>
            <p:nvPr/>
          </p:nvSpPr>
          <p:spPr>
            <a:xfrm>
              <a:off x="2229650" y="4227775"/>
              <a:ext cx="1850" cy="1800"/>
            </a:xfrm>
            <a:custGeom>
              <a:avLst/>
              <a:gdLst/>
              <a:ahLst/>
              <a:cxnLst/>
              <a:rect l="l" t="t" r="r" b="b"/>
              <a:pathLst>
                <a:path w="74" h="72" extrusionOk="0">
                  <a:moveTo>
                    <a:pt x="46" y="0"/>
                  </a:moveTo>
                  <a:cubicBezTo>
                    <a:pt x="43" y="0"/>
                    <a:pt x="40" y="1"/>
                    <a:pt x="37" y="2"/>
                  </a:cubicBezTo>
                  <a:cubicBezTo>
                    <a:pt x="17" y="2"/>
                    <a:pt x="0" y="14"/>
                    <a:pt x="0" y="35"/>
                  </a:cubicBezTo>
                  <a:cubicBezTo>
                    <a:pt x="0" y="55"/>
                    <a:pt x="17" y="72"/>
                    <a:pt x="37" y="72"/>
                  </a:cubicBezTo>
                  <a:cubicBezTo>
                    <a:pt x="58" y="72"/>
                    <a:pt x="74" y="55"/>
                    <a:pt x="74" y="35"/>
                  </a:cubicBezTo>
                  <a:cubicBezTo>
                    <a:pt x="74" y="18"/>
                    <a:pt x="62" y="0"/>
                    <a:pt x="4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16"/>
            <p:cNvSpPr/>
            <p:nvPr/>
          </p:nvSpPr>
          <p:spPr>
            <a:xfrm>
              <a:off x="2188125" y="4234175"/>
              <a:ext cx="4625" cy="4625"/>
            </a:xfrm>
            <a:custGeom>
              <a:avLst/>
              <a:gdLst/>
              <a:ahLst/>
              <a:cxnLst/>
              <a:rect l="l" t="t" r="r" b="b"/>
              <a:pathLst>
                <a:path w="185" h="185" extrusionOk="0">
                  <a:moveTo>
                    <a:pt x="95" y="0"/>
                  </a:moveTo>
                  <a:cubicBezTo>
                    <a:pt x="46" y="0"/>
                    <a:pt x="0" y="41"/>
                    <a:pt x="0" y="91"/>
                  </a:cubicBezTo>
                  <a:cubicBezTo>
                    <a:pt x="0" y="144"/>
                    <a:pt x="46" y="185"/>
                    <a:pt x="95" y="185"/>
                  </a:cubicBezTo>
                  <a:cubicBezTo>
                    <a:pt x="144" y="185"/>
                    <a:pt x="185" y="144"/>
                    <a:pt x="185" y="91"/>
                  </a:cubicBezTo>
                  <a:cubicBezTo>
                    <a:pt x="185" y="41"/>
                    <a:pt x="144"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16"/>
            <p:cNvSpPr/>
            <p:nvPr/>
          </p:nvSpPr>
          <p:spPr>
            <a:xfrm>
              <a:off x="1971825" y="4233650"/>
              <a:ext cx="5650" cy="5675"/>
            </a:xfrm>
            <a:custGeom>
              <a:avLst/>
              <a:gdLst/>
              <a:ahLst/>
              <a:cxnLst/>
              <a:rect l="l" t="t" r="r" b="b"/>
              <a:pathLst>
                <a:path w="226" h="227" extrusionOk="0">
                  <a:moveTo>
                    <a:pt x="115" y="1"/>
                  </a:moveTo>
                  <a:cubicBezTo>
                    <a:pt x="54" y="1"/>
                    <a:pt x="0" y="50"/>
                    <a:pt x="0" y="112"/>
                  </a:cubicBezTo>
                  <a:cubicBezTo>
                    <a:pt x="0" y="177"/>
                    <a:pt x="54" y="226"/>
                    <a:pt x="115" y="226"/>
                  </a:cubicBezTo>
                  <a:cubicBezTo>
                    <a:pt x="177" y="226"/>
                    <a:pt x="226" y="177"/>
                    <a:pt x="226" y="112"/>
                  </a:cubicBezTo>
                  <a:cubicBezTo>
                    <a:pt x="226" y="50"/>
                    <a:pt x="177" y="1"/>
                    <a:pt x="1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16"/>
            <p:cNvSpPr/>
            <p:nvPr/>
          </p:nvSpPr>
          <p:spPr>
            <a:xfrm>
              <a:off x="1970275" y="4277025"/>
              <a:ext cx="2400" cy="2275"/>
            </a:xfrm>
            <a:custGeom>
              <a:avLst/>
              <a:gdLst/>
              <a:ahLst/>
              <a:cxnLst/>
              <a:rect l="l" t="t" r="r" b="b"/>
              <a:pathLst>
                <a:path w="96" h="91" extrusionOk="0">
                  <a:moveTo>
                    <a:pt x="50" y="0"/>
                  </a:moveTo>
                  <a:cubicBezTo>
                    <a:pt x="21" y="0"/>
                    <a:pt x="1" y="21"/>
                    <a:pt x="1" y="45"/>
                  </a:cubicBezTo>
                  <a:cubicBezTo>
                    <a:pt x="1" y="70"/>
                    <a:pt x="21" y="91"/>
                    <a:pt x="50" y="91"/>
                  </a:cubicBezTo>
                  <a:cubicBezTo>
                    <a:pt x="75" y="91"/>
                    <a:pt x="95" y="70"/>
                    <a:pt x="95" y="45"/>
                  </a:cubicBezTo>
                  <a:cubicBezTo>
                    <a:pt x="95" y="21"/>
                    <a:pt x="75" y="0"/>
                    <a:pt x="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6"/>
            <p:cNvSpPr/>
            <p:nvPr/>
          </p:nvSpPr>
          <p:spPr>
            <a:xfrm>
              <a:off x="1957775" y="4220325"/>
              <a:ext cx="5350" cy="5375"/>
            </a:xfrm>
            <a:custGeom>
              <a:avLst/>
              <a:gdLst/>
              <a:ahLst/>
              <a:cxnLst/>
              <a:rect l="l" t="t" r="r" b="b"/>
              <a:pathLst>
                <a:path w="214" h="215" extrusionOk="0">
                  <a:moveTo>
                    <a:pt x="107" y="1"/>
                  </a:moveTo>
                  <a:cubicBezTo>
                    <a:pt x="50" y="1"/>
                    <a:pt x="1" y="50"/>
                    <a:pt x="1" y="107"/>
                  </a:cubicBezTo>
                  <a:cubicBezTo>
                    <a:pt x="1" y="169"/>
                    <a:pt x="50" y="214"/>
                    <a:pt x="107" y="214"/>
                  </a:cubicBezTo>
                  <a:cubicBezTo>
                    <a:pt x="169" y="214"/>
                    <a:pt x="214" y="169"/>
                    <a:pt x="214" y="107"/>
                  </a:cubicBezTo>
                  <a:cubicBezTo>
                    <a:pt x="214" y="50"/>
                    <a:pt x="169"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16"/>
            <p:cNvSpPr/>
            <p:nvPr/>
          </p:nvSpPr>
          <p:spPr>
            <a:xfrm>
              <a:off x="1819275" y="4226175"/>
              <a:ext cx="5875" cy="5975"/>
            </a:xfrm>
            <a:custGeom>
              <a:avLst/>
              <a:gdLst/>
              <a:ahLst/>
              <a:cxnLst/>
              <a:rect l="l" t="t" r="r" b="b"/>
              <a:pathLst>
                <a:path w="235" h="239" extrusionOk="0">
                  <a:moveTo>
                    <a:pt x="120" y="1"/>
                  </a:moveTo>
                  <a:cubicBezTo>
                    <a:pt x="50" y="1"/>
                    <a:pt x="1" y="54"/>
                    <a:pt x="1" y="119"/>
                  </a:cubicBezTo>
                  <a:cubicBezTo>
                    <a:pt x="1" y="189"/>
                    <a:pt x="50" y="238"/>
                    <a:pt x="120" y="238"/>
                  </a:cubicBezTo>
                  <a:cubicBezTo>
                    <a:pt x="185" y="238"/>
                    <a:pt x="234" y="189"/>
                    <a:pt x="234" y="119"/>
                  </a:cubicBezTo>
                  <a:cubicBezTo>
                    <a:pt x="234" y="54"/>
                    <a:pt x="185" y="5"/>
                    <a:pt x="12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16"/>
            <p:cNvSpPr/>
            <p:nvPr/>
          </p:nvSpPr>
          <p:spPr>
            <a:xfrm>
              <a:off x="1808525" y="4160975"/>
              <a:ext cx="7400" cy="7500"/>
            </a:xfrm>
            <a:custGeom>
              <a:avLst/>
              <a:gdLst/>
              <a:ahLst/>
              <a:cxnLst/>
              <a:rect l="l" t="t" r="r" b="b"/>
              <a:pathLst>
                <a:path w="296" h="300" extrusionOk="0">
                  <a:moveTo>
                    <a:pt x="148" y="1"/>
                  </a:moveTo>
                  <a:cubicBezTo>
                    <a:pt x="66" y="1"/>
                    <a:pt x="0" y="70"/>
                    <a:pt x="0" y="152"/>
                  </a:cubicBezTo>
                  <a:cubicBezTo>
                    <a:pt x="0" y="234"/>
                    <a:pt x="66" y="300"/>
                    <a:pt x="148" y="300"/>
                  </a:cubicBezTo>
                  <a:cubicBezTo>
                    <a:pt x="230" y="300"/>
                    <a:pt x="295" y="234"/>
                    <a:pt x="295" y="152"/>
                  </a:cubicBezTo>
                  <a:cubicBezTo>
                    <a:pt x="295" y="70"/>
                    <a:pt x="230" y="1"/>
                    <a:pt x="14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16"/>
            <p:cNvSpPr/>
            <p:nvPr/>
          </p:nvSpPr>
          <p:spPr>
            <a:xfrm>
              <a:off x="1891550" y="4243800"/>
              <a:ext cx="6900" cy="6900"/>
            </a:xfrm>
            <a:custGeom>
              <a:avLst/>
              <a:gdLst/>
              <a:ahLst/>
              <a:cxnLst/>
              <a:rect l="l" t="t" r="r" b="b"/>
              <a:pathLst>
                <a:path w="276" h="276" extrusionOk="0">
                  <a:moveTo>
                    <a:pt x="140" y="1"/>
                  </a:moveTo>
                  <a:cubicBezTo>
                    <a:pt x="62" y="1"/>
                    <a:pt x="1" y="62"/>
                    <a:pt x="1" y="140"/>
                  </a:cubicBezTo>
                  <a:cubicBezTo>
                    <a:pt x="1" y="214"/>
                    <a:pt x="62" y="276"/>
                    <a:pt x="140" y="276"/>
                  </a:cubicBezTo>
                  <a:cubicBezTo>
                    <a:pt x="214" y="276"/>
                    <a:pt x="275" y="214"/>
                    <a:pt x="275" y="140"/>
                  </a:cubicBezTo>
                  <a:cubicBezTo>
                    <a:pt x="275" y="62"/>
                    <a:pt x="214" y="1"/>
                    <a:pt x="14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16"/>
            <p:cNvSpPr/>
            <p:nvPr/>
          </p:nvSpPr>
          <p:spPr>
            <a:xfrm>
              <a:off x="1791100" y="425252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16"/>
            <p:cNvSpPr/>
            <p:nvPr/>
          </p:nvSpPr>
          <p:spPr>
            <a:xfrm>
              <a:off x="1858750" y="4316375"/>
              <a:ext cx="5350" cy="5475"/>
            </a:xfrm>
            <a:custGeom>
              <a:avLst/>
              <a:gdLst/>
              <a:ahLst/>
              <a:cxnLst/>
              <a:rect l="l" t="t" r="r" b="b"/>
              <a:pathLst>
                <a:path w="214" h="219" extrusionOk="0">
                  <a:moveTo>
                    <a:pt x="107" y="1"/>
                  </a:moveTo>
                  <a:cubicBezTo>
                    <a:pt x="50" y="1"/>
                    <a:pt x="0" y="50"/>
                    <a:pt x="0" y="112"/>
                  </a:cubicBezTo>
                  <a:cubicBezTo>
                    <a:pt x="0" y="169"/>
                    <a:pt x="50" y="218"/>
                    <a:pt x="107" y="218"/>
                  </a:cubicBezTo>
                  <a:cubicBezTo>
                    <a:pt x="164" y="218"/>
                    <a:pt x="214" y="169"/>
                    <a:pt x="214" y="112"/>
                  </a:cubicBezTo>
                  <a:cubicBezTo>
                    <a:pt x="214" y="50"/>
                    <a:pt x="164" y="1"/>
                    <a:pt x="10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16"/>
            <p:cNvSpPr/>
            <p:nvPr/>
          </p:nvSpPr>
          <p:spPr>
            <a:xfrm>
              <a:off x="1900775" y="4343750"/>
              <a:ext cx="7200" cy="7200"/>
            </a:xfrm>
            <a:custGeom>
              <a:avLst/>
              <a:gdLst/>
              <a:ahLst/>
              <a:cxnLst/>
              <a:rect l="l" t="t" r="r" b="b"/>
              <a:pathLst>
                <a:path w="288" h="288" extrusionOk="0">
                  <a:moveTo>
                    <a:pt x="144" y="1"/>
                  </a:moveTo>
                  <a:cubicBezTo>
                    <a:pt x="62" y="1"/>
                    <a:pt x="1" y="62"/>
                    <a:pt x="1" y="144"/>
                  </a:cubicBezTo>
                  <a:cubicBezTo>
                    <a:pt x="1" y="226"/>
                    <a:pt x="66" y="288"/>
                    <a:pt x="144" y="288"/>
                  </a:cubicBezTo>
                  <a:cubicBezTo>
                    <a:pt x="226" y="288"/>
                    <a:pt x="288" y="222"/>
                    <a:pt x="288" y="144"/>
                  </a:cubicBezTo>
                  <a:cubicBezTo>
                    <a:pt x="288" y="62"/>
                    <a:pt x="222" y="1"/>
                    <a:pt x="1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16"/>
            <p:cNvSpPr/>
            <p:nvPr/>
          </p:nvSpPr>
          <p:spPr>
            <a:xfrm>
              <a:off x="1934700" y="4300700"/>
              <a:ext cx="2400" cy="2275"/>
            </a:xfrm>
            <a:custGeom>
              <a:avLst/>
              <a:gdLst/>
              <a:ahLst/>
              <a:cxnLst/>
              <a:rect l="l" t="t" r="r" b="b"/>
              <a:pathLst>
                <a:path w="96" h="91" extrusionOk="0">
                  <a:moveTo>
                    <a:pt x="46" y="1"/>
                  </a:moveTo>
                  <a:cubicBezTo>
                    <a:pt x="21" y="1"/>
                    <a:pt x="1" y="21"/>
                    <a:pt x="1" y="46"/>
                  </a:cubicBezTo>
                  <a:cubicBezTo>
                    <a:pt x="1" y="70"/>
                    <a:pt x="21" y="91"/>
                    <a:pt x="46" y="91"/>
                  </a:cubicBezTo>
                  <a:cubicBezTo>
                    <a:pt x="71" y="91"/>
                    <a:pt x="95" y="70"/>
                    <a:pt x="95" y="46"/>
                  </a:cubicBezTo>
                  <a:cubicBezTo>
                    <a:pt x="95" y="21"/>
                    <a:pt x="71" y="1"/>
                    <a:pt x="4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16"/>
            <p:cNvSpPr/>
            <p:nvPr/>
          </p:nvSpPr>
          <p:spPr>
            <a:xfrm>
              <a:off x="2468800" y="4144075"/>
              <a:ext cx="4425" cy="4425"/>
            </a:xfrm>
            <a:custGeom>
              <a:avLst/>
              <a:gdLst/>
              <a:ahLst/>
              <a:cxnLst/>
              <a:rect l="l" t="t" r="r" b="b"/>
              <a:pathLst>
                <a:path w="177" h="177" extrusionOk="0">
                  <a:moveTo>
                    <a:pt x="87" y="0"/>
                  </a:moveTo>
                  <a:cubicBezTo>
                    <a:pt x="38" y="0"/>
                    <a:pt x="1" y="41"/>
                    <a:pt x="1" y="90"/>
                  </a:cubicBezTo>
                  <a:cubicBezTo>
                    <a:pt x="1" y="139"/>
                    <a:pt x="42" y="176"/>
                    <a:pt x="87" y="176"/>
                  </a:cubicBezTo>
                  <a:cubicBezTo>
                    <a:pt x="140" y="176"/>
                    <a:pt x="177" y="135"/>
                    <a:pt x="177" y="90"/>
                  </a:cubicBezTo>
                  <a:cubicBezTo>
                    <a:pt x="177" y="41"/>
                    <a:pt x="140" y="0"/>
                    <a:pt x="8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16"/>
            <p:cNvSpPr/>
            <p:nvPr/>
          </p:nvSpPr>
          <p:spPr>
            <a:xfrm>
              <a:off x="2513800" y="4189575"/>
              <a:ext cx="6400" cy="6475"/>
            </a:xfrm>
            <a:custGeom>
              <a:avLst/>
              <a:gdLst/>
              <a:ahLst/>
              <a:cxnLst/>
              <a:rect l="l" t="t" r="r" b="b"/>
              <a:pathLst>
                <a:path w="256" h="259" extrusionOk="0">
                  <a:moveTo>
                    <a:pt x="128" y="1"/>
                  </a:moveTo>
                  <a:cubicBezTo>
                    <a:pt x="58" y="1"/>
                    <a:pt x="1" y="58"/>
                    <a:pt x="1" y="128"/>
                  </a:cubicBezTo>
                  <a:cubicBezTo>
                    <a:pt x="1" y="202"/>
                    <a:pt x="58" y="259"/>
                    <a:pt x="128" y="259"/>
                  </a:cubicBezTo>
                  <a:cubicBezTo>
                    <a:pt x="202" y="259"/>
                    <a:pt x="255" y="202"/>
                    <a:pt x="255" y="128"/>
                  </a:cubicBezTo>
                  <a:cubicBezTo>
                    <a:pt x="255" y="58"/>
                    <a:pt x="194" y="1"/>
                    <a:pt x="12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16"/>
            <p:cNvSpPr/>
            <p:nvPr/>
          </p:nvSpPr>
          <p:spPr>
            <a:xfrm>
              <a:off x="2506125" y="4095375"/>
              <a:ext cx="5150" cy="5150"/>
            </a:xfrm>
            <a:custGeom>
              <a:avLst/>
              <a:gdLst/>
              <a:ahLst/>
              <a:cxnLst/>
              <a:rect l="l" t="t" r="r" b="b"/>
              <a:pathLst>
                <a:path w="206" h="206" extrusionOk="0">
                  <a:moveTo>
                    <a:pt x="103" y="0"/>
                  </a:moveTo>
                  <a:cubicBezTo>
                    <a:pt x="45" y="0"/>
                    <a:pt x="0" y="45"/>
                    <a:pt x="0" y="103"/>
                  </a:cubicBezTo>
                  <a:cubicBezTo>
                    <a:pt x="0" y="160"/>
                    <a:pt x="45" y="205"/>
                    <a:pt x="103" y="205"/>
                  </a:cubicBezTo>
                  <a:cubicBezTo>
                    <a:pt x="160" y="205"/>
                    <a:pt x="205" y="160"/>
                    <a:pt x="205" y="103"/>
                  </a:cubicBezTo>
                  <a:cubicBezTo>
                    <a:pt x="205" y="45"/>
                    <a:pt x="160" y="0"/>
                    <a:pt x="10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16"/>
            <p:cNvSpPr/>
            <p:nvPr/>
          </p:nvSpPr>
          <p:spPr>
            <a:xfrm>
              <a:off x="2583100" y="4159450"/>
              <a:ext cx="1050" cy="1050"/>
            </a:xfrm>
            <a:custGeom>
              <a:avLst/>
              <a:gdLst/>
              <a:ahLst/>
              <a:cxnLst/>
              <a:rect l="l" t="t" r="r" b="b"/>
              <a:pathLst>
                <a:path w="42" h="42" extrusionOk="0">
                  <a:moveTo>
                    <a:pt x="21" y="0"/>
                  </a:moveTo>
                  <a:cubicBezTo>
                    <a:pt x="9" y="0"/>
                    <a:pt x="1" y="12"/>
                    <a:pt x="1" y="21"/>
                  </a:cubicBezTo>
                  <a:cubicBezTo>
                    <a:pt x="1" y="33"/>
                    <a:pt x="9" y="41"/>
                    <a:pt x="21" y="41"/>
                  </a:cubicBezTo>
                  <a:cubicBezTo>
                    <a:pt x="34" y="41"/>
                    <a:pt x="42" y="33"/>
                    <a:pt x="42" y="21"/>
                  </a:cubicBezTo>
                  <a:cubicBezTo>
                    <a:pt x="42" y="12"/>
                    <a:pt x="34" y="0"/>
                    <a:pt x="2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16"/>
            <p:cNvSpPr/>
            <p:nvPr/>
          </p:nvSpPr>
          <p:spPr>
            <a:xfrm>
              <a:off x="1415075" y="3850050"/>
              <a:ext cx="3100" cy="3000"/>
            </a:xfrm>
            <a:custGeom>
              <a:avLst/>
              <a:gdLst/>
              <a:ahLst/>
              <a:cxnLst/>
              <a:rect l="l" t="t" r="r" b="b"/>
              <a:pathLst>
                <a:path w="124" h="120" extrusionOk="0">
                  <a:moveTo>
                    <a:pt x="62" y="1"/>
                  </a:moveTo>
                  <a:cubicBezTo>
                    <a:pt x="25" y="1"/>
                    <a:pt x="0" y="29"/>
                    <a:pt x="0" y="62"/>
                  </a:cubicBezTo>
                  <a:cubicBezTo>
                    <a:pt x="0" y="95"/>
                    <a:pt x="33" y="120"/>
                    <a:pt x="62" y="120"/>
                  </a:cubicBezTo>
                  <a:cubicBezTo>
                    <a:pt x="99" y="120"/>
                    <a:pt x="123" y="91"/>
                    <a:pt x="123" y="62"/>
                  </a:cubicBezTo>
                  <a:cubicBezTo>
                    <a:pt x="123" y="29"/>
                    <a:pt x="99" y="5"/>
                    <a:pt x="6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16"/>
            <p:cNvSpPr/>
            <p:nvPr/>
          </p:nvSpPr>
          <p:spPr>
            <a:xfrm>
              <a:off x="2567825" y="3906225"/>
              <a:ext cx="6700" cy="6700"/>
            </a:xfrm>
            <a:custGeom>
              <a:avLst/>
              <a:gdLst/>
              <a:ahLst/>
              <a:cxnLst/>
              <a:rect l="l" t="t" r="r" b="b"/>
              <a:pathLst>
                <a:path w="268" h="268" extrusionOk="0">
                  <a:moveTo>
                    <a:pt x="136" y="1"/>
                  </a:moveTo>
                  <a:cubicBezTo>
                    <a:pt x="62" y="1"/>
                    <a:pt x="1" y="62"/>
                    <a:pt x="1" y="136"/>
                  </a:cubicBezTo>
                  <a:cubicBezTo>
                    <a:pt x="1" y="206"/>
                    <a:pt x="62" y="267"/>
                    <a:pt x="136" y="267"/>
                  </a:cubicBezTo>
                  <a:cubicBezTo>
                    <a:pt x="206" y="267"/>
                    <a:pt x="267" y="206"/>
                    <a:pt x="267" y="136"/>
                  </a:cubicBezTo>
                  <a:cubicBezTo>
                    <a:pt x="267" y="62"/>
                    <a:pt x="206" y="1"/>
                    <a:pt x="13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16"/>
            <p:cNvSpPr/>
            <p:nvPr/>
          </p:nvSpPr>
          <p:spPr>
            <a:xfrm>
              <a:off x="2602900" y="3904275"/>
              <a:ext cx="1050" cy="1175"/>
            </a:xfrm>
            <a:custGeom>
              <a:avLst/>
              <a:gdLst/>
              <a:ahLst/>
              <a:cxnLst/>
              <a:rect l="l" t="t" r="r" b="b"/>
              <a:pathLst>
                <a:path w="42" h="47" extrusionOk="0">
                  <a:moveTo>
                    <a:pt x="24" y="0"/>
                  </a:moveTo>
                  <a:cubicBezTo>
                    <a:pt x="23" y="0"/>
                    <a:pt x="22" y="0"/>
                    <a:pt x="21" y="1"/>
                  </a:cubicBezTo>
                  <a:cubicBezTo>
                    <a:pt x="8" y="1"/>
                    <a:pt x="0" y="13"/>
                    <a:pt x="0" y="26"/>
                  </a:cubicBezTo>
                  <a:cubicBezTo>
                    <a:pt x="0" y="34"/>
                    <a:pt x="8" y="46"/>
                    <a:pt x="21" y="46"/>
                  </a:cubicBezTo>
                  <a:cubicBezTo>
                    <a:pt x="29" y="46"/>
                    <a:pt x="41" y="34"/>
                    <a:pt x="41" y="26"/>
                  </a:cubicBezTo>
                  <a:cubicBezTo>
                    <a:pt x="41" y="11"/>
                    <a:pt x="32" y="0"/>
                    <a:pt x="2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6"/>
            <p:cNvSpPr/>
            <p:nvPr/>
          </p:nvSpPr>
          <p:spPr>
            <a:xfrm>
              <a:off x="2354900" y="3936975"/>
              <a:ext cx="84300" cy="85225"/>
            </a:xfrm>
            <a:custGeom>
              <a:avLst/>
              <a:gdLst/>
              <a:ahLst/>
              <a:cxnLst/>
              <a:rect l="l" t="t" r="r" b="b"/>
              <a:pathLst>
                <a:path w="3372" h="3409" extrusionOk="0">
                  <a:moveTo>
                    <a:pt x="1137" y="1"/>
                  </a:moveTo>
                  <a:lnTo>
                    <a:pt x="1137" y="1"/>
                  </a:lnTo>
                  <a:cubicBezTo>
                    <a:pt x="477" y="255"/>
                    <a:pt x="1" y="895"/>
                    <a:pt x="1" y="1645"/>
                  </a:cubicBezTo>
                  <a:cubicBezTo>
                    <a:pt x="1" y="2621"/>
                    <a:pt x="788" y="3409"/>
                    <a:pt x="1764" y="3409"/>
                  </a:cubicBezTo>
                  <a:cubicBezTo>
                    <a:pt x="2482" y="3409"/>
                    <a:pt x="3097" y="2978"/>
                    <a:pt x="3372" y="2363"/>
                  </a:cubicBezTo>
                  <a:lnTo>
                    <a:pt x="3372" y="2363"/>
                  </a:lnTo>
                  <a:cubicBezTo>
                    <a:pt x="3183" y="2437"/>
                    <a:pt x="2970" y="2482"/>
                    <a:pt x="2748" y="2482"/>
                  </a:cubicBezTo>
                  <a:cubicBezTo>
                    <a:pt x="1772" y="2482"/>
                    <a:pt x="985" y="1694"/>
                    <a:pt x="985" y="719"/>
                  </a:cubicBezTo>
                  <a:cubicBezTo>
                    <a:pt x="985" y="464"/>
                    <a:pt x="1038" y="222"/>
                    <a:pt x="1137" y="1"/>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16"/>
            <p:cNvSpPr/>
            <p:nvPr/>
          </p:nvSpPr>
          <p:spPr>
            <a:xfrm>
              <a:off x="1667775" y="4149175"/>
              <a:ext cx="50750" cy="44500"/>
            </a:xfrm>
            <a:custGeom>
              <a:avLst/>
              <a:gdLst/>
              <a:ahLst/>
              <a:cxnLst/>
              <a:rect l="l" t="t" r="r" b="b"/>
              <a:pathLst>
                <a:path w="2030" h="1780" extrusionOk="0">
                  <a:moveTo>
                    <a:pt x="1014" y="0"/>
                  </a:moveTo>
                  <a:cubicBezTo>
                    <a:pt x="894" y="0"/>
                    <a:pt x="773" y="24"/>
                    <a:pt x="656" y="75"/>
                  </a:cubicBezTo>
                  <a:cubicBezTo>
                    <a:pt x="205" y="276"/>
                    <a:pt x="0" y="797"/>
                    <a:pt x="201" y="1248"/>
                  </a:cubicBezTo>
                  <a:cubicBezTo>
                    <a:pt x="350" y="1581"/>
                    <a:pt x="673" y="1780"/>
                    <a:pt x="1013" y="1780"/>
                  </a:cubicBezTo>
                  <a:cubicBezTo>
                    <a:pt x="1134" y="1780"/>
                    <a:pt x="1256" y="1755"/>
                    <a:pt x="1374" y="1703"/>
                  </a:cubicBezTo>
                  <a:cubicBezTo>
                    <a:pt x="1825" y="1506"/>
                    <a:pt x="2030" y="981"/>
                    <a:pt x="1833" y="530"/>
                  </a:cubicBezTo>
                  <a:cubicBezTo>
                    <a:pt x="1687" y="198"/>
                    <a:pt x="1358" y="0"/>
                    <a:pt x="1014" y="0"/>
                  </a:cubicBezTo>
                  <a:close/>
                </a:path>
              </a:pathLst>
            </a:custGeom>
            <a:solidFill>
              <a:srgbClr val="DF58A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16"/>
            <p:cNvSpPr/>
            <p:nvPr/>
          </p:nvSpPr>
          <p:spPr>
            <a:xfrm>
              <a:off x="1654450" y="4153850"/>
              <a:ext cx="78325" cy="35025"/>
            </a:xfrm>
            <a:custGeom>
              <a:avLst/>
              <a:gdLst/>
              <a:ahLst/>
              <a:cxnLst/>
              <a:rect l="l" t="t" r="r" b="b"/>
              <a:pathLst>
                <a:path w="3133" h="1401" extrusionOk="0">
                  <a:moveTo>
                    <a:pt x="3017" y="0"/>
                  </a:moveTo>
                  <a:cubicBezTo>
                    <a:pt x="2924" y="0"/>
                    <a:pt x="2749" y="39"/>
                    <a:pt x="2518" y="109"/>
                  </a:cubicBezTo>
                  <a:cubicBezTo>
                    <a:pt x="2552" y="104"/>
                    <a:pt x="2580" y="101"/>
                    <a:pt x="2603" y="101"/>
                  </a:cubicBezTo>
                  <a:cubicBezTo>
                    <a:pt x="2632" y="101"/>
                    <a:pt x="2650" y="106"/>
                    <a:pt x="2657" y="117"/>
                  </a:cubicBezTo>
                  <a:cubicBezTo>
                    <a:pt x="2694" y="195"/>
                    <a:pt x="2210" y="487"/>
                    <a:pt x="1579" y="765"/>
                  </a:cubicBezTo>
                  <a:cubicBezTo>
                    <a:pt x="1061" y="992"/>
                    <a:pt x="608" y="1143"/>
                    <a:pt x="444" y="1143"/>
                  </a:cubicBezTo>
                  <a:cubicBezTo>
                    <a:pt x="410" y="1143"/>
                    <a:pt x="388" y="1136"/>
                    <a:pt x="381" y="1122"/>
                  </a:cubicBezTo>
                  <a:cubicBezTo>
                    <a:pt x="369" y="1102"/>
                    <a:pt x="402" y="1061"/>
                    <a:pt x="463" y="1015"/>
                  </a:cubicBezTo>
                  <a:lnTo>
                    <a:pt x="463" y="1015"/>
                  </a:lnTo>
                  <a:cubicBezTo>
                    <a:pt x="168" y="1184"/>
                    <a:pt x="0" y="1323"/>
                    <a:pt x="29" y="1372"/>
                  </a:cubicBezTo>
                  <a:cubicBezTo>
                    <a:pt x="37" y="1392"/>
                    <a:pt x="65" y="1401"/>
                    <a:pt x="112" y="1401"/>
                  </a:cubicBezTo>
                  <a:cubicBezTo>
                    <a:pt x="330" y="1401"/>
                    <a:pt x="943" y="1196"/>
                    <a:pt x="1640" y="888"/>
                  </a:cubicBezTo>
                  <a:cubicBezTo>
                    <a:pt x="2489" y="511"/>
                    <a:pt x="3133" y="126"/>
                    <a:pt x="3088" y="19"/>
                  </a:cubicBezTo>
                  <a:cubicBezTo>
                    <a:pt x="3078" y="6"/>
                    <a:pt x="3054" y="0"/>
                    <a:pt x="3017" y="0"/>
                  </a:cubicBezTo>
                  <a:close/>
                </a:path>
              </a:pathLst>
            </a:custGeom>
            <a:solidFill>
              <a:srgbClr val="7A4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16"/>
            <p:cNvSpPr/>
            <p:nvPr/>
          </p:nvSpPr>
          <p:spPr>
            <a:xfrm>
              <a:off x="1605025" y="3903675"/>
              <a:ext cx="321825" cy="321150"/>
            </a:xfrm>
            <a:custGeom>
              <a:avLst/>
              <a:gdLst/>
              <a:ahLst/>
              <a:cxnLst/>
              <a:rect l="l" t="t" r="r" b="b"/>
              <a:pathLst>
                <a:path w="12873" h="12846" extrusionOk="0">
                  <a:moveTo>
                    <a:pt x="1" y="0"/>
                  </a:moveTo>
                  <a:cubicBezTo>
                    <a:pt x="2" y="2"/>
                    <a:pt x="7603" y="7726"/>
                    <a:pt x="11150" y="11273"/>
                  </a:cubicBezTo>
                  <a:cubicBezTo>
                    <a:pt x="12321" y="12444"/>
                    <a:pt x="12768" y="12845"/>
                    <a:pt x="12833" y="12845"/>
                  </a:cubicBezTo>
                  <a:cubicBezTo>
                    <a:pt x="12836" y="12845"/>
                    <a:pt x="12838" y="12844"/>
                    <a:pt x="12839" y="12843"/>
                  </a:cubicBezTo>
                  <a:cubicBezTo>
                    <a:pt x="12872" y="12806"/>
                    <a:pt x="12388" y="12269"/>
                    <a:pt x="11273" y="11150"/>
                  </a:cubicBezTo>
                  <a:cubicBezTo>
                    <a:pt x="7726" y="7603"/>
                    <a:pt x="2" y="2"/>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16"/>
            <p:cNvSpPr/>
            <p:nvPr/>
          </p:nvSpPr>
          <p:spPr>
            <a:xfrm>
              <a:off x="1608625" y="3907250"/>
              <a:ext cx="318225" cy="317575"/>
            </a:xfrm>
            <a:custGeom>
              <a:avLst/>
              <a:gdLst/>
              <a:ahLst/>
              <a:cxnLst/>
              <a:rect l="l" t="t" r="r" b="b"/>
              <a:pathLst>
                <a:path w="12729" h="12703" extrusionOk="0">
                  <a:moveTo>
                    <a:pt x="0" y="1"/>
                  </a:moveTo>
                  <a:lnTo>
                    <a:pt x="0" y="1"/>
                  </a:lnTo>
                  <a:cubicBezTo>
                    <a:pt x="1" y="2"/>
                    <a:pt x="7513" y="7640"/>
                    <a:pt x="11018" y="11146"/>
                  </a:cubicBezTo>
                  <a:cubicBezTo>
                    <a:pt x="12180" y="12308"/>
                    <a:pt x="12631" y="12702"/>
                    <a:pt x="12690" y="12702"/>
                  </a:cubicBezTo>
                  <a:cubicBezTo>
                    <a:pt x="12692" y="12702"/>
                    <a:pt x="12694" y="12701"/>
                    <a:pt x="12695" y="12700"/>
                  </a:cubicBezTo>
                  <a:cubicBezTo>
                    <a:pt x="12728" y="12663"/>
                    <a:pt x="12248" y="12130"/>
                    <a:pt x="11141" y="11023"/>
                  </a:cubicBezTo>
                  <a:cubicBezTo>
                    <a:pt x="7636" y="7517"/>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16"/>
            <p:cNvSpPr/>
            <p:nvPr/>
          </p:nvSpPr>
          <p:spPr>
            <a:xfrm>
              <a:off x="1612100" y="3910750"/>
              <a:ext cx="314525" cy="313875"/>
            </a:xfrm>
            <a:custGeom>
              <a:avLst/>
              <a:gdLst/>
              <a:ahLst/>
              <a:cxnLst/>
              <a:rect l="l" t="t" r="r" b="b"/>
              <a:pathLst>
                <a:path w="12581" h="12555" extrusionOk="0">
                  <a:moveTo>
                    <a:pt x="0" y="0"/>
                  </a:moveTo>
                  <a:cubicBezTo>
                    <a:pt x="2" y="2"/>
                    <a:pt x="7427" y="7550"/>
                    <a:pt x="10892" y="11014"/>
                  </a:cubicBezTo>
                  <a:cubicBezTo>
                    <a:pt x="12037" y="12159"/>
                    <a:pt x="12477" y="12554"/>
                    <a:pt x="12545" y="12554"/>
                  </a:cubicBezTo>
                  <a:cubicBezTo>
                    <a:pt x="12548" y="12554"/>
                    <a:pt x="12551" y="12554"/>
                    <a:pt x="12552" y="12552"/>
                  </a:cubicBezTo>
                  <a:cubicBezTo>
                    <a:pt x="12581" y="12515"/>
                    <a:pt x="12109" y="11990"/>
                    <a:pt x="11015" y="10891"/>
                  </a:cubicBezTo>
                  <a:cubicBezTo>
                    <a:pt x="7546" y="7427"/>
                    <a:pt x="2" y="2"/>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16"/>
            <p:cNvSpPr/>
            <p:nvPr/>
          </p:nvSpPr>
          <p:spPr>
            <a:xfrm>
              <a:off x="1615700" y="3914325"/>
              <a:ext cx="310925" cy="310300"/>
            </a:xfrm>
            <a:custGeom>
              <a:avLst/>
              <a:gdLst/>
              <a:ahLst/>
              <a:cxnLst/>
              <a:rect l="l" t="t" r="r" b="b"/>
              <a:pathLst>
                <a:path w="12437" h="12412" extrusionOk="0">
                  <a:moveTo>
                    <a:pt x="0" y="1"/>
                  </a:moveTo>
                  <a:cubicBezTo>
                    <a:pt x="1" y="2"/>
                    <a:pt x="7332" y="7460"/>
                    <a:pt x="10756" y="10888"/>
                  </a:cubicBezTo>
                  <a:cubicBezTo>
                    <a:pt x="11892" y="12020"/>
                    <a:pt x="12329" y="12411"/>
                    <a:pt x="12397" y="12411"/>
                  </a:cubicBezTo>
                  <a:cubicBezTo>
                    <a:pt x="12400" y="12411"/>
                    <a:pt x="12403" y="12411"/>
                    <a:pt x="12404" y="12409"/>
                  </a:cubicBezTo>
                  <a:cubicBezTo>
                    <a:pt x="12437" y="12376"/>
                    <a:pt x="11969" y="11855"/>
                    <a:pt x="10879" y="10765"/>
                  </a:cubicBezTo>
                  <a:cubicBezTo>
                    <a:pt x="7455" y="7337"/>
                    <a:pt x="1"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16"/>
            <p:cNvSpPr/>
            <p:nvPr/>
          </p:nvSpPr>
          <p:spPr>
            <a:xfrm>
              <a:off x="1619075" y="3917825"/>
              <a:ext cx="307450" cy="306575"/>
            </a:xfrm>
            <a:custGeom>
              <a:avLst/>
              <a:gdLst/>
              <a:ahLst/>
              <a:cxnLst/>
              <a:rect l="l" t="t" r="r" b="b"/>
              <a:pathLst>
                <a:path w="12298" h="12263" extrusionOk="0">
                  <a:moveTo>
                    <a:pt x="0" y="0"/>
                  </a:moveTo>
                  <a:lnTo>
                    <a:pt x="0" y="0"/>
                  </a:lnTo>
                  <a:cubicBezTo>
                    <a:pt x="2" y="2"/>
                    <a:pt x="7255" y="7369"/>
                    <a:pt x="10637" y="10752"/>
                  </a:cubicBezTo>
                  <a:cubicBezTo>
                    <a:pt x="11768" y="11883"/>
                    <a:pt x="12201" y="12262"/>
                    <a:pt x="12256" y="12262"/>
                  </a:cubicBezTo>
                  <a:cubicBezTo>
                    <a:pt x="12258" y="12262"/>
                    <a:pt x="12260" y="12262"/>
                    <a:pt x="12261" y="12261"/>
                  </a:cubicBezTo>
                  <a:cubicBezTo>
                    <a:pt x="12298" y="12228"/>
                    <a:pt x="11834" y="11715"/>
                    <a:pt x="10756" y="10637"/>
                  </a:cubicBezTo>
                  <a:cubicBezTo>
                    <a:pt x="7373" y="7246"/>
                    <a:pt x="2" y="2"/>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16"/>
            <p:cNvSpPr/>
            <p:nvPr/>
          </p:nvSpPr>
          <p:spPr>
            <a:xfrm>
              <a:off x="1622650" y="3921400"/>
              <a:ext cx="303875" cy="303000"/>
            </a:xfrm>
            <a:custGeom>
              <a:avLst/>
              <a:gdLst/>
              <a:ahLst/>
              <a:cxnLst/>
              <a:rect l="l" t="t" r="r" b="b"/>
              <a:pathLst>
                <a:path w="12155" h="12120" extrusionOk="0">
                  <a:moveTo>
                    <a:pt x="1" y="1"/>
                  </a:moveTo>
                  <a:lnTo>
                    <a:pt x="1" y="1"/>
                  </a:lnTo>
                  <a:cubicBezTo>
                    <a:pt x="2" y="2"/>
                    <a:pt x="7165" y="7279"/>
                    <a:pt x="10511" y="10625"/>
                  </a:cubicBezTo>
                  <a:cubicBezTo>
                    <a:pt x="11629" y="11747"/>
                    <a:pt x="12058" y="12119"/>
                    <a:pt x="12113" y="12119"/>
                  </a:cubicBezTo>
                  <a:cubicBezTo>
                    <a:pt x="12115" y="12119"/>
                    <a:pt x="12117" y="12119"/>
                    <a:pt x="12118" y="12118"/>
                  </a:cubicBezTo>
                  <a:cubicBezTo>
                    <a:pt x="12155" y="12085"/>
                    <a:pt x="11700" y="11581"/>
                    <a:pt x="10629" y="10506"/>
                  </a:cubicBezTo>
                  <a:cubicBezTo>
                    <a:pt x="7280" y="7161"/>
                    <a:pt x="2" y="2"/>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6"/>
            <p:cNvSpPr/>
            <p:nvPr/>
          </p:nvSpPr>
          <p:spPr>
            <a:xfrm>
              <a:off x="1626150" y="3924800"/>
              <a:ext cx="300375" cy="299500"/>
            </a:xfrm>
            <a:custGeom>
              <a:avLst/>
              <a:gdLst/>
              <a:ahLst/>
              <a:cxnLst/>
              <a:rect l="l" t="t" r="r" b="b"/>
              <a:pathLst>
                <a:path w="12015" h="11980" extrusionOk="0">
                  <a:moveTo>
                    <a:pt x="4" y="0"/>
                  </a:moveTo>
                  <a:cubicBezTo>
                    <a:pt x="0" y="0"/>
                    <a:pt x="7074" y="7192"/>
                    <a:pt x="10387" y="10497"/>
                  </a:cubicBezTo>
                  <a:cubicBezTo>
                    <a:pt x="11497" y="11604"/>
                    <a:pt x="11919" y="11979"/>
                    <a:pt x="11973" y="11979"/>
                  </a:cubicBezTo>
                  <a:cubicBezTo>
                    <a:pt x="11975" y="11979"/>
                    <a:pt x="11977" y="11979"/>
                    <a:pt x="11978" y="11978"/>
                  </a:cubicBezTo>
                  <a:cubicBezTo>
                    <a:pt x="12015" y="11945"/>
                    <a:pt x="11564" y="11440"/>
                    <a:pt x="10502" y="10383"/>
                  </a:cubicBezTo>
                  <a:cubicBezTo>
                    <a:pt x="7197" y="7073"/>
                    <a:pt x="4" y="0"/>
                    <a:pt x="4"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16"/>
            <p:cNvSpPr/>
            <p:nvPr/>
          </p:nvSpPr>
          <p:spPr>
            <a:xfrm>
              <a:off x="1629725" y="3928475"/>
              <a:ext cx="296600" cy="295825"/>
            </a:xfrm>
            <a:custGeom>
              <a:avLst/>
              <a:gdLst/>
              <a:ahLst/>
              <a:cxnLst/>
              <a:rect l="l" t="t" r="r" b="b"/>
              <a:pathLst>
                <a:path w="11864" h="11833" extrusionOk="0">
                  <a:moveTo>
                    <a:pt x="1" y="1"/>
                  </a:moveTo>
                  <a:cubicBezTo>
                    <a:pt x="2" y="2"/>
                    <a:pt x="6988" y="7099"/>
                    <a:pt x="10248" y="10367"/>
                  </a:cubicBezTo>
                  <a:cubicBezTo>
                    <a:pt x="11350" y="11465"/>
                    <a:pt x="11763" y="11832"/>
                    <a:pt x="11822" y="11832"/>
                  </a:cubicBezTo>
                  <a:cubicBezTo>
                    <a:pt x="11824" y="11832"/>
                    <a:pt x="11826" y="11832"/>
                    <a:pt x="11827" y="11831"/>
                  </a:cubicBezTo>
                  <a:cubicBezTo>
                    <a:pt x="11864" y="11798"/>
                    <a:pt x="11417" y="11302"/>
                    <a:pt x="10367" y="10252"/>
                  </a:cubicBezTo>
                  <a:cubicBezTo>
                    <a:pt x="7099" y="6984"/>
                    <a:pt x="2" y="2"/>
                    <a:pt x="1"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16"/>
            <p:cNvSpPr/>
            <p:nvPr/>
          </p:nvSpPr>
          <p:spPr>
            <a:xfrm>
              <a:off x="1633225" y="3931850"/>
              <a:ext cx="293100" cy="292250"/>
            </a:xfrm>
            <a:custGeom>
              <a:avLst/>
              <a:gdLst/>
              <a:ahLst/>
              <a:cxnLst/>
              <a:rect l="l" t="t" r="r" b="b"/>
              <a:pathLst>
                <a:path w="11724" h="11690" extrusionOk="0">
                  <a:moveTo>
                    <a:pt x="4" y="1"/>
                  </a:moveTo>
                  <a:cubicBezTo>
                    <a:pt x="0" y="1"/>
                    <a:pt x="6897" y="7013"/>
                    <a:pt x="10129" y="10236"/>
                  </a:cubicBezTo>
                  <a:cubicBezTo>
                    <a:pt x="11213" y="11324"/>
                    <a:pt x="11627" y="11690"/>
                    <a:pt x="11685" y="11690"/>
                  </a:cubicBezTo>
                  <a:cubicBezTo>
                    <a:pt x="11688" y="11690"/>
                    <a:pt x="11690" y="11689"/>
                    <a:pt x="11691" y="11687"/>
                  </a:cubicBezTo>
                  <a:cubicBezTo>
                    <a:pt x="11724" y="11659"/>
                    <a:pt x="11281" y="11167"/>
                    <a:pt x="10239" y="10125"/>
                  </a:cubicBezTo>
                  <a:cubicBezTo>
                    <a:pt x="7016" y="6894"/>
                    <a:pt x="4" y="1"/>
                    <a:pt x="4"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16"/>
            <p:cNvSpPr/>
            <p:nvPr/>
          </p:nvSpPr>
          <p:spPr>
            <a:xfrm>
              <a:off x="1636800" y="3935450"/>
              <a:ext cx="289325" cy="288650"/>
            </a:xfrm>
            <a:custGeom>
              <a:avLst/>
              <a:gdLst/>
              <a:ahLst/>
              <a:cxnLst/>
              <a:rect l="l" t="t" r="r" b="b"/>
              <a:pathLst>
                <a:path w="11573" h="11546" extrusionOk="0">
                  <a:moveTo>
                    <a:pt x="1" y="0"/>
                  </a:moveTo>
                  <a:cubicBezTo>
                    <a:pt x="2" y="2"/>
                    <a:pt x="6808" y="6922"/>
                    <a:pt x="9994" y="10108"/>
                  </a:cubicBezTo>
                  <a:cubicBezTo>
                    <a:pt x="11070" y="11184"/>
                    <a:pt x="11476" y="11546"/>
                    <a:pt x="11538" y="11546"/>
                  </a:cubicBezTo>
                  <a:cubicBezTo>
                    <a:pt x="11540" y="11546"/>
                    <a:pt x="11542" y="11545"/>
                    <a:pt x="11544" y="11543"/>
                  </a:cubicBezTo>
                  <a:cubicBezTo>
                    <a:pt x="11572" y="11515"/>
                    <a:pt x="11138" y="11027"/>
                    <a:pt x="10109" y="9998"/>
                  </a:cubicBezTo>
                  <a:cubicBezTo>
                    <a:pt x="6919" y="6808"/>
                    <a:pt x="2" y="2"/>
                    <a:pt x="1"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16"/>
            <p:cNvSpPr/>
            <p:nvPr/>
          </p:nvSpPr>
          <p:spPr>
            <a:xfrm>
              <a:off x="1640300" y="3938925"/>
              <a:ext cx="285825" cy="285075"/>
            </a:xfrm>
            <a:custGeom>
              <a:avLst/>
              <a:gdLst/>
              <a:ahLst/>
              <a:cxnLst/>
              <a:rect l="l" t="t" r="r" b="b"/>
              <a:pathLst>
                <a:path w="11433" h="11403" extrusionOk="0">
                  <a:moveTo>
                    <a:pt x="4" y="1"/>
                  </a:moveTo>
                  <a:cubicBezTo>
                    <a:pt x="0" y="5"/>
                    <a:pt x="6725" y="6832"/>
                    <a:pt x="9870" y="9982"/>
                  </a:cubicBezTo>
                  <a:cubicBezTo>
                    <a:pt x="10930" y="11042"/>
                    <a:pt x="11336" y="11402"/>
                    <a:pt x="11398" y="11402"/>
                  </a:cubicBezTo>
                  <a:cubicBezTo>
                    <a:pt x="11400" y="11402"/>
                    <a:pt x="11402" y="11402"/>
                    <a:pt x="11404" y="11400"/>
                  </a:cubicBezTo>
                  <a:cubicBezTo>
                    <a:pt x="11432" y="11372"/>
                    <a:pt x="11002" y="10888"/>
                    <a:pt x="9985" y="9867"/>
                  </a:cubicBezTo>
                  <a:cubicBezTo>
                    <a:pt x="6836" y="6722"/>
                    <a:pt x="4" y="1"/>
                    <a:pt x="4"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16"/>
            <p:cNvSpPr/>
            <p:nvPr/>
          </p:nvSpPr>
          <p:spPr>
            <a:xfrm>
              <a:off x="1643875" y="3942525"/>
              <a:ext cx="282150" cy="281475"/>
            </a:xfrm>
            <a:custGeom>
              <a:avLst/>
              <a:gdLst/>
              <a:ahLst/>
              <a:cxnLst/>
              <a:rect l="l" t="t" r="r" b="b"/>
              <a:pathLst>
                <a:path w="11286" h="11259" extrusionOk="0">
                  <a:moveTo>
                    <a:pt x="1" y="0"/>
                  </a:moveTo>
                  <a:cubicBezTo>
                    <a:pt x="2" y="2"/>
                    <a:pt x="6632" y="6742"/>
                    <a:pt x="9739" y="9854"/>
                  </a:cubicBezTo>
                  <a:cubicBezTo>
                    <a:pt x="10787" y="10902"/>
                    <a:pt x="11189" y="11258"/>
                    <a:pt x="11250" y="11258"/>
                  </a:cubicBezTo>
                  <a:cubicBezTo>
                    <a:pt x="11253" y="11258"/>
                    <a:pt x="11255" y="11258"/>
                    <a:pt x="11257" y="11256"/>
                  </a:cubicBezTo>
                  <a:cubicBezTo>
                    <a:pt x="11285" y="11228"/>
                    <a:pt x="10859" y="10748"/>
                    <a:pt x="9850" y="9739"/>
                  </a:cubicBezTo>
                  <a:cubicBezTo>
                    <a:pt x="6738" y="6635"/>
                    <a:pt x="2" y="2"/>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16"/>
            <p:cNvSpPr/>
            <p:nvPr/>
          </p:nvSpPr>
          <p:spPr>
            <a:xfrm>
              <a:off x="1647475" y="3946000"/>
              <a:ext cx="278450" cy="277700"/>
            </a:xfrm>
            <a:custGeom>
              <a:avLst/>
              <a:gdLst/>
              <a:ahLst/>
              <a:cxnLst/>
              <a:rect l="l" t="t" r="r" b="b"/>
              <a:pathLst>
                <a:path w="11138" h="11108" extrusionOk="0">
                  <a:moveTo>
                    <a:pt x="0" y="1"/>
                  </a:moveTo>
                  <a:cubicBezTo>
                    <a:pt x="0" y="5"/>
                    <a:pt x="6541" y="6652"/>
                    <a:pt x="9608" y="9719"/>
                  </a:cubicBezTo>
                  <a:cubicBezTo>
                    <a:pt x="10643" y="10758"/>
                    <a:pt x="11041" y="11107"/>
                    <a:pt x="11099" y="11107"/>
                  </a:cubicBezTo>
                  <a:cubicBezTo>
                    <a:pt x="11101" y="11107"/>
                    <a:pt x="11103" y="11106"/>
                    <a:pt x="11104" y="11105"/>
                  </a:cubicBezTo>
                  <a:cubicBezTo>
                    <a:pt x="11137" y="11076"/>
                    <a:pt x="10715" y="10609"/>
                    <a:pt x="9714" y="9612"/>
                  </a:cubicBezTo>
                  <a:cubicBezTo>
                    <a:pt x="6651" y="6541"/>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16"/>
            <p:cNvSpPr/>
            <p:nvPr/>
          </p:nvSpPr>
          <p:spPr>
            <a:xfrm>
              <a:off x="1650850" y="3949600"/>
              <a:ext cx="274975" cy="274175"/>
            </a:xfrm>
            <a:custGeom>
              <a:avLst/>
              <a:gdLst/>
              <a:ahLst/>
              <a:cxnLst/>
              <a:rect l="l" t="t" r="r" b="b"/>
              <a:pathLst>
                <a:path w="10999" h="10967" extrusionOk="0">
                  <a:moveTo>
                    <a:pt x="1" y="0"/>
                  </a:moveTo>
                  <a:cubicBezTo>
                    <a:pt x="2" y="2"/>
                    <a:pt x="6455" y="6561"/>
                    <a:pt x="9485" y="9591"/>
                  </a:cubicBezTo>
                  <a:cubicBezTo>
                    <a:pt x="10513" y="10623"/>
                    <a:pt x="10902" y="10967"/>
                    <a:pt x="10960" y="10967"/>
                  </a:cubicBezTo>
                  <a:cubicBezTo>
                    <a:pt x="10962" y="10967"/>
                    <a:pt x="10964" y="10966"/>
                    <a:pt x="10965" y="10965"/>
                  </a:cubicBezTo>
                  <a:cubicBezTo>
                    <a:pt x="10998" y="10932"/>
                    <a:pt x="10580" y="10473"/>
                    <a:pt x="9592" y="9481"/>
                  </a:cubicBezTo>
                  <a:cubicBezTo>
                    <a:pt x="6562" y="6455"/>
                    <a:pt x="2" y="2"/>
                    <a:pt x="1"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16"/>
            <p:cNvSpPr/>
            <p:nvPr/>
          </p:nvSpPr>
          <p:spPr>
            <a:xfrm>
              <a:off x="1654450" y="3953175"/>
              <a:ext cx="271275" cy="270600"/>
            </a:xfrm>
            <a:custGeom>
              <a:avLst/>
              <a:gdLst/>
              <a:ahLst/>
              <a:cxnLst/>
              <a:rect l="l" t="t" r="r" b="b"/>
              <a:pathLst>
                <a:path w="10851" h="10824" extrusionOk="0">
                  <a:moveTo>
                    <a:pt x="0" y="1"/>
                  </a:moveTo>
                  <a:lnTo>
                    <a:pt x="0" y="1"/>
                  </a:lnTo>
                  <a:cubicBezTo>
                    <a:pt x="1" y="2"/>
                    <a:pt x="6368" y="6468"/>
                    <a:pt x="9357" y="9461"/>
                  </a:cubicBezTo>
                  <a:cubicBezTo>
                    <a:pt x="10374" y="10481"/>
                    <a:pt x="10762" y="10824"/>
                    <a:pt x="10816" y="10824"/>
                  </a:cubicBezTo>
                  <a:cubicBezTo>
                    <a:pt x="10819" y="10824"/>
                    <a:pt x="10820" y="10823"/>
                    <a:pt x="10821" y="10822"/>
                  </a:cubicBezTo>
                  <a:cubicBezTo>
                    <a:pt x="10850" y="10789"/>
                    <a:pt x="10440" y="10334"/>
                    <a:pt x="9464" y="9354"/>
                  </a:cubicBezTo>
                  <a:cubicBezTo>
                    <a:pt x="6475" y="6365"/>
                    <a:pt x="1" y="2"/>
                    <a:pt x="0"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16"/>
            <p:cNvSpPr/>
            <p:nvPr/>
          </p:nvSpPr>
          <p:spPr>
            <a:xfrm>
              <a:off x="1657925" y="3956675"/>
              <a:ext cx="267675" cy="266925"/>
            </a:xfrm>
            <a:custGeom>
              <a:avLst/>
              <a:gdLst/>
              <a:ahLst/>
              <a:cxnLst/>
              <a:rect l="l" t="t" r="r" b="b"/>
              <a:pathLst>
                <a:path w="10707" h="10677" extrusionOk="0">
                  <a:moveTo>
                    <a:pt x="0" y="0"/>
                  </a:moveTo>
                  <a:lnTo>
                    <a:pt x="0" y="0"/>
                  </a:lnTo>
                  <a:cubicBezTo>
                    <a:pt x="2" y="2"/>
                    <a:pt x="6279" y="6381"/>
                    <a:pt x="9227" y="9333"/>
                  </a:cubicBezTo>
                  <a:cubicBezTo>
                    <a:pt x="10229" y="10336"/>
                    <a:pt x="10611" y="10676"/>
                    <a:pt x="10672" y="10676"/>
                  </a:cubicBezTo>
                  <a:cubicBezTo>
                    <a:pt x="10675" y="10676"/>
                    <a:pt x="10677" y="10675"/>
                    <a:pt x="10678" y="10674"/>
                  </a:cubicBezTo>
                  <a:cubicBezTo>
                    <a:pt x="10707" y="10645"/>
                    <a:pt x="10305" y="10194"/>
                    <a:pt x="9333" y="9226"/>
                  </a:cubicBezTo>
                  <a:cubicBezTo>
                    <a:pt x="6381" y="6278"/>
                    <a:pt x="2" y="2"/>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16"/>
            <p:cNvSpPr/>
            <p:nvPr/>
          </p:nvSpPr>
          <p:spPr>
            <a:xfrm>
              <a:off x="1661500" y="3960250"/>
              <a:ext cx="264000" cy="263350"/>
            </a:xfrm>
            <a:custGeom>
              <a:avLst/>
              <a:gdLst/>
              <a:ahLst/>
              <a:cxnLst/>
              <a:rect l="l" t="t" r="r" b="b"/>
              <a:pathLst>
                <a:path w="10560" h="10534" extrusionOk="0">
                  <a:moveTo>
                    <a:pt x="1" y="1"/>
                  </a:moveTo>
                  <a:cubicBezTo>
                    <a:pt x="2" y="2"/>
                    <a:pt x="6189" y="6295"/>
                    <a:pt x="9096" y="9206"/>
                  </a:cubicBezTo>
                  <a:cubicBezTo>
                    <a:pt x="10086" y="10197"/>
                    <a:pt x="10464" y="10533"/>
                    <a:pt x="10525" y="10533"/>
                  </a:cubicBezTo>
                  <a:cubicBezTo>
                    <a:pt x="10527" y="10533"/>
                    <a:pt x="10530" y="10532"/>
                    <a:pt x="10531" y="10531"/>
                  </a:cubicBezTo>
                  <a:cubicBezTo>
                    <a:pt x="10560" y="10502"/>
                    <a:pt x="10166" y="10059"/>
                    <a:pt x="9203" y="9096"/>
                  </a:cubicBezTo>
                  <a:cubicBezTo>
                    <a:pt x="6296" y="6193"/>
                    <a:pt x="2" y="2"/>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16"/>
            <p:cNvSpPr/>
            <p:nvPr/>
          </p:nvSpPr>
          <p:spPr>
            <a:xfrm>
              <a:off x="1665000" y="3963650"/>
              <a:ext cx="260400" cy="259850"/>
            </a:xfrm>
            <a:custGeom>
              <a:avLst/>
              <a:gdLst/>
              <a:ahLst/>
              <a:cxnLst/>
              <a:rect l="l" t="t" r="r" b="b"/>
              <a:pathLst>
                <a:path w="10416" h="10394" extrusionOk="0">
                  <a:moveTo>
                    <a:pt x="0" y="0"/>
                  </a:moveTo>
                  <a:lnTo>
                    <a:pt x="0" y="0"/>
                  </a:lnTo>
                  <a:cubicBezTo>
                    <a:pt x="2" y="1"/>
                    <a:pt x="6102" y="6209"/>
                    <a:pt x="8968" y="9075"/>
                  </a:cubicBezTo>
                  <a:cubicBezTo>
                    <a:pt x="9955" y="10057"/>
                    <a:pt x="10324" y="10393"/>
                    <a:pt x="10385" y="10393"/>
                  </a:cubicBezTo>
                  <a:cubicBezTo>
                    <a:pt x="10387" y="10393"/>
                    <a:pt x="10390" y="10392"/>
                    <a:pt x="10391" y="10391"/>
                  </a:cubicBezTo>
                  <a:cubicBezTo>
                    <a:pt x="10416" y="10362"/>
                    <a:pt x="10026" y="9923"/>
                    <a:pt x="9071" y="8972"/>
                  </a:cubicBezTo>
                  <a:cubicBezTo>
                    <a:pt x="6205" y="6102"/>
                    <a:pt x="2"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16"/>
            <p:cNvSpPr/>
            <p:nvPr/>
          </p:nvSpPr>
          <p:spPr>
            <a:xfrm>
              <a:off x="1668575" y="3967225"/>
              <a:ext cx="256825" cy="256275"/>
            </a:xfrm>
            <a:custGeom>
              <a:avLst/>
              <a:gdLst/>
              <a:ahLst/>
              <a:cxnLst/>
              <a:rect l="l" t="t" r="r" b="b"/>
              <a:pathLst>
                <a:path w="10273" h="10251" extrusionOk="0">
                  <a:moveTo>
                    <a:pt x="1" y="1"/>
                  </a:moveTo>
                  <a:cubicBezTo>
                    <a:pt x="2" y="2"/>
                    <a:pt x="6013" y="6119"/>
                    <a:pt x="8842" y="8948"/>
                  </a:cubicBezTo>
                  <a:cubicBezTo>
                    <a:pt x="9816" y="9918"/>
                    <a:pt x="10181" y="10250"/>
                    <a:pt x="10242" y="10250"/>
                  </a:cubicBezTo>
                  <a:cubicBezTo>
                    <a:pt x="10244" y="10250"/>
                    <a:pt x="10247" y="10249"/>
                    <a:pt x="10248" y="10248"/>
                  </a:cubicBezTo>
                  <a:cubicBezTo>
                    <a:pt x="10273" y="10219"/>
                    <a:pt x="9887" y="9789"/>
                    <a:pt x="8944" y="8845"/>
                  </a:cubicBezTo>
                  <a:cubicBezTo>
                    <a:pt x="6115" y="6016"/>
                    <a:pt x="2" y="2"/>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16"/>
            <p:cNvSpPr/>
            <p:nvPr/>
          </p:nvSpPr>
          <p:spPr>
            <a:xfrm>
              <a:off x="1672075" y="3970725"/>
              <a:ext cx="253225" cy="252525"/>
            </a:xfrm>
            <a:custGeom>
              <a:avLst/>
              <a:gdLst/>
              <a:ahLst/>
              <a:cxnLst/>
              <a:rect l="l" t="t" r="r" b="b"/>
              <a:pathLst>
                <a:path w="10129" h="10101" extrusionOk="0">
                  <a:moveTo>
                    <a:pt x="0" y="0"/>
                  </a:moveTo>
                  <a:cubicBezTo>
                    <a:pt x="0" y="4"/>
                    <a:pt x="5921" y="6028"/>
                    <a:pt x="8718" y="8812"/>
                  </a:cubicBezTo>
                  <a:cubicBezTo>
                    <a:pt x="9686" y="9784"/>
                    <a:pt x="10049" y="10101"/>
                    <a:pt x="10096" y="10101"/>
                  </a:cubicBezTo>
                  <a:cubicBezTo>
                    <a:pt x="10098" y="10101"/>
                    <a:pt x="10099" y="10101"/>
                    <a:pt x="10100" y="10100"/>
                  </a:cubicBezTo>
                  <a:cubicBezTo>
                    <a:pt x="10129" y="10071"/>
                    <a:pt x="9747" y="9649"/>
                    <a:pt x="8816" y="8714"/>
                  </a:cubicBezTo>
                  <a:cubicBezTo>
                    <a:pt x="6024" y="5925"/>
                    <a:pt x="1" y="0"/>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16"/>
            <p:cNvSpPr/>
            <p:nvPr/>
          </p:nvSpPr>
          <p:spPr>
            <a:xfrm>
              <a:off x="1675650" y="3974300"/>
              <a:ext cx="249450" cy="248950"/>
            </a:xfrm>
            <a:custGeom>
              <a:avLst/>
              <a:gdLst/>
              <a:ahLst/>
              <a:cxnLst/>
              <a:rect l="l" t="t" r="r" b="b"/>
              <a:pathLst>
                <a:path w="9978" h="9958" extrusionOk="0">
                  <a:moveTo>
                    <a:pt x="1" y="1"/>
                  </a:moveTo>
                  <a:lnTo>
                    <a:pt x="1" y="1"/>
                  </a:lnTo>
                  <a:cubicBezTo>
                    <a:pt x="2" y="2"/>
                    <a:pt x="5836" y="5938"/>
                    <a:pt x="8583" y="8685"/>
                  </a:cubicBezTo>
                  <a:cubicBezTo>
                    <a:pt x="9543" y="9645"/>
                    <a:pt x="9901" y="9958"/>
                    <a:pt x="9949" y="9958"/>
                  </a:cubicBezTo>
                  <a:cubicBezTo>
                    <a:pt x="9951" y="9958"/>
                    <a:pt x="9952" y="9958"/>
                    <a:pt x="9953" y="9957"/>
                  </a:cubicBezTo>
                  <a:cubicBezTo>
                    <a:pt x="9977" y="9928"/>
                    <a:pt x="9604" y="9510"/>
                    <a:pt x="8682" y="8587"/>
                  </a:cubicBezTo>
                  <a:cubicBezTo>
                    <a:pt x="5935" y="5840"/>
                    <a:pt x="2" y="2"/>
                    <a:pt x="1"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16"/>
            <p:cNvSpPr/>
            <p:nvPr/>
          </p:nvSpPr>
          <p:spPr>
            <a:xfrm>
              <a:off x="1679050" y="3977775"/>
              <a:ext cx="245950" cy="245300"/>
            </a:xfrm>
            <a:custGeom>
              <a:avLst/>
              <a:gdLst/>
              <a:ahLst/>
              <a:cxnLst/>
              <a:rect l="l" t="t" r="r" b="b"/>
              <a:pathLst>
                <a:path w="9838" h="9812" extrusionOk="0">
                  <a:moveTo>
                    <a:pt x="0" y="1"/>
                  </a:moveTo>
                  <a:cubicBezTo>
                    <a:pt x="0" y="5"/>
                    <a:pt x="5753" y="5848"/>
                    <a:pt x="8460" y="8555"/>
                  </a:cubicBezTo>
                  <a:cubicBezTo>
                    <a:pt x="9402" y="9497"/>
                    <a:pt x="9758" y="9811"/>
                    <a:pt x="9808" y="9811"/>
                  </a:cubicBezTo>
                  <a:cubicBezTo>
                    <a:pt x="9810" y="9811"/>
                    <a:pt x="9812" y="9811"/>
                    <a:pt x="9813" y="9809"/>
                  </a:cubicBezTo>
                  <a:cubicBezTo>
                    <a:pt x="9837" y="9785"/>
                    <a:pt x="9468" y="9371"/>
                    <a:pt x="8558" y="8456"/>
                  </a:cubicBezTo>
                  <a:cubicBezTo>
                    <a:pt x="5848" y="5746"/>
                    <a:pt x="0" y="1"/>
                    <a:pt x="0"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16"/>
            <p:cNvSpPr/>
            <p:nvPr/>
          </p:nvSpPr>
          <p:spPr>
            <a:xfrm>
              <a:off x="1682625" y="3981375"/>
              <a:ext cx="242375" cy="241700"/>
            </a:xfrm>
            <a:custGeom>
              <a:avLst/>
              <a:gdLst/>
              <a:ahLst/>
              <a:cxnLst/>
              <a:rect l="l" t="t" r="r" b="b"/>
              <a:pathLst>
                <a:path w="9695" h="9668" extrusionOk="0">
                  <a:moveTo>
                    <a:pt x="1" y="1"/>
                  </a:moveTo>
                  <a:cubicBezTo>
                    <a:pt x="2" y="2"/>
                    <a:pt x="5660" y="5758"/>
                    <a:pt x="8333" y="8427"/>
                  </a:cubicBezTo>
                  <a:cubicBezTo>
                    <a:pt x="9263" y="9357"/>
                    <a:pt x="9614" y="9667"/>
                    <a:pt x="9665" y="9667"/>
                  </a:cubicBezTo>
                  <a:cubicBezTo>
                    <a:pt x="9667" y="9667"/>
                    <a:pt x="9669" y="9667"/>
                    <a:pt x="9670" y="9665"/>
                  </a:cubicBezTo>
                  <a:cubicBezTo>
                    <a:pt x="9694" y="9641"/>
                    <a:pt x="9329" y="9231"/>
                    <a:pt x="8427" y="8329"/>
                  </a:cubicBezTo>
                  <a:cubicBezTo>
                    <a:pt x="5758" y="5660"/>
                    <a:pt x="2" y="2"/>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6"/>
            <p:cNvSpPr/>
            <p:nvPr/>
          </p:nvSpPr>
          <p:spPr>
            <a:xfrm>
              <a:off x="1686125" y="3984850"/>
              <a:ext cx="238875" cy="238100"/>
            </a:xfrm>
            <a:custGeom>
              <a:avLst/>
              <a:gdLst/>
              <a:ahLst/>
              <a:cxnLst/>
              <a:rect l="l" t="t" r="r" b="b"/>
              <a:pathLst>
                <a:path w="9555" h="9524" extrusionOk="0">
                  <a:moveTo>
                    <a:pt x="4" y="1"/>
                  </a:moveTo>
                  <a:cubicBezTo>
                    <a:pt x="0" y="5"/>
                    <a:pt x="5577" y="5668"/>
                    <a:pt x="8205" y="8296"/>
                  </a:cubicBezTo>
                  <a:cubicBezTo>
                    <a:pt x="9132" y="9223"/>
                    <a:pt x="9478" y="9524"/>
                    <a:pt x="9525" y="9524"/>
                  </a:cubicBezTo>
                  <a:cubicBezTo>
                    <a:pt x="9527" y="9524"/>
                    <a:pt x="9529" y="9523"/>
                    <a:pt x="9530" y="9522"/>
                  </a:cubicBezTo>
                  <a:cubicBezTo>
                    <a:pt x="9554" y="9498"/>
                    <a:pt x="9198" y="9092"/>
                    <a:pt x="8304" y="8202"/>
                  </a:cubicBezTo>
                  <a:cubicBezTo>
                    <a:pt x="5675" y="5569"/>
                    <a:pt x="4" y="1"/>
                    <a:pt x="4"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16"/>
            <p:cNvSpPr/>
            <p:nvPr/>
          </p:nvSpPr>
          <p:spPr>
            <a:xfrm>
              <a:off x="1689700" y="3988450"/>
              <a:ext cx="235200" cy="234500"/>
            </a:xfrm>
            <a:custGeom>
              <a:avLst/>
              <a:gdLst/>
              <a:ahLst/>
              <a:cxnLst/>
              <a:rect l="l" t="t" r="r" b="b"/>
              <a:pathLst>
                <a:path w="9408" h="9380" extrusionOk="0">
                  <a:moveTo>
                    <a:pt x="1" y="0"/>
                  </a:moveTo>
                  <a:lnTo>
                    <a:pt x="1" y="0"/>
                  </a:lnTo>
                  <a:cubicBezTo>
                    <a:pt x="2" y="2"/>
                    <a:pt x="5487" y="5577"/>
                    <a:pt x="8075" y="8169"/>
                  </a:cubicBezTo>
                  <a:cubicBezTo>
                    <a:pt x="8988" y="9086"/>
                    <a:pt x="9327" y="9380"/>
                    <a:pt x="9378" y="9380"/>
                  </a:cubicBezTo>
                  <a:cubicBezTo>
                    <a:pt x="9380" y="9380"/>
                    <a:pt x="9381" y="9379"/>
                    <a:pt x="9383" y="9378"/>
                  </a:cubicBezTo>
                  <a:cubicBezTo>
                    <a:pt x="9407" y="9354"/>
                    <a:pt x="9055" y="8952"/>
                    <a:pt x="8173" y="8070"/>
                  </a:cubicBezTo>
                  <a:cubicBezTo>
                    <a:pt x="5578" y="5483"/>
                    <a:pt x="2" y="2"/>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16"/>
            <p:cNvSpPr/>
            <p:nvPr/>
          </p:nvSpPr>
          <p:spPr>
            <a:xfrm>
              <a:off x="1693200" y="3991825"/>
              <a:ext cx="231500" cy="231025"/>
            </a:xfrm>
            <a:custGeom>
              <a:avLst/>
              <a:gdLst/>
              <a:ahLst/>
              <a:cxnLst/>
              <a:rect l="l" t="t" r="r" b="b"/>
              <a:pathLst>
                <a:path w="9260" h="9241" extrusionOk="0">
                  <a:moveTo>
                    <a:pt x="4" y="1"/>
                  </a:moveTo>
                  <a:cubicBezTo>
                    <a:pt x="0" y="9"/>
                    <a:pt x="5396" y="5491"/>
                    <a:pt x="7943" y="8042"/>
                  </a:cubicBezTo>
                  <a:cubicBezTo>
                    <a:pt x="8849" y="8944"/>
                    <a:pt x="9184" y="9241"/>
                    <a:pt x="9230" y="9241"/>
                  </a:cubicBezTo>
                  <a:cubicBezTo>
                    <a:pt x="9232" y="9241"/>
                    <a:pt x="9233" y="9240"/>
                    <a:pt x="9234" y="9239"/>
                  </a:cubicBezTo>
                  <a:cubicBezTo>
                    <a:pt x="9259" y="9215"/>
                    <a:pt x="8910" y="8817"/>
                    <a:pt x="8041" y="7948"/>
                  </a:cubicBezTo>
                  <a:cubicBezTo>
                    <a:pt x="5495" y="540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16"/>
            <p:cNvSpPr/>
            <p:nvPr/>
          </p:nvSpPr>
          <p:spPr>
            <a:xfrm>
              <a:off x="1696775" y="3995425"/>
              <a:ext cx="227800" cy="227425"/>
            </a:xfrm>
            <a:custGeom>
              <a:avLst/>
              <a:gdLst/>
              <a:ahLst/>
              <a:cxnLst/>
              <a:rect l="l" t="t" r="r" b="b"/>
              <a:pathLst>
                <a:path w="9112" h="9097" extrusionOk="0">
                  <a:moveTo>
                    <a:pt x="1" y="0"/>
                  </a:moveTo>
                  <a:cubicBezTo>
                    <a:pt x="2" y="1"/>
                    <a:pt x="5307" y="5401"/>
                    <a:pt x="7812" y="7914"/>
                  </a:cubicBezTo>
                  <a:cubicBezTo>
                    <a:pt x="8706" y="8808"/>
                    <a:pt x="9036" y="9097"/>
                    <a:pt x="9083" y="9097"/>
                  </a:cubicBezTo>
                  <a:cubicBezTo>
                    <a:pt x="9085" y="9097"/>
                    <a:pt x="9086" y="9096"/>
                    <a:pt x="9087" y="9095"/>
                  </a:cubicBezTo>
                  <a:cubicBezTo>
                    <a:pt x="9112" y="9071"/>
                    <a:pt x="8767" y="8681"/>
                    <a:pt x="7906" y="7820"/>
                  </a:cubicBezTo>
                  <a:cubicBezTo>
                    <a:pt x="5397" y="5307"/>
                    <a:pt x="2" y="1"/>
                    <a:pt x="1"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16"/>
            <p:cNvSpPr/>
            <p:nvPr/>
          </p:nvSpPr>
          <p:spPr>
            <a:xfrm>
              <a:off x="1700250" y="3998900"/>
              <a:ext cx="224325" cy="223650"/>
            </a:xfrm>
            <a:custGeom>
              <a:avLst/>
              <a:gdLst/>
              <a:ahLst/>
              <a:cxnLst/>
              <a:rect l="l" t="t" r="r" b="b"/>
              <a:pathLst>
                <a:path w="8973" h="8946" extrusionOk="0">
                  <a:moveTo>
                    <a:pt x="5" y="1"/>
                  </a:moveTo>
                  <a:cubicBezTo>
                    <a:pt x="1" y="5"/>
                    <a:pt x="5221" y="5311"/>
                    <a:pt x="7698" y="7775"/>
                  </a:cubicBezTo>
                  <a:cubicBezTo>
                    <a:pt x="8574" y="8655"/>
                    <a:pt x="8898" y="8946"/>
                    <a:pt x="8947" y="8946"/>
                  </a:cubicBezTo>
                  <a:cubicBezTo>
                    <a:pt x="8950" y="8946"/>
                    <a:pt x="8951" y="8945"/>
                    <a:pt x="8952" y="8944"/>
                  </a:cubicBezTo>
                  <a:cubicBezTo>
                    <a:pt x="8973" y="8919"/>
                    <a:pt x="8637" y="8542"/>
                    <a:pt x="7784" y="7689"/>
                  </a:cubicBezTo>
                  <a:cubicBezTo>
                    <a:pt x="5315" y="5221"/>
                    <a:pt x="5" y="1"/>
                    <a:pt x="5"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16"/>
            <p:cNvSpPr/>
            <p:nvPr/>
          </p:nvSpPr>
          <p:spPr>
            <a:xfrm>
              <a:off x="1703850" y="4002500"/>
              <a:ext cx="220725" cy="220050"/>
            </a:xfrm>
            <a:custGeom>
              <a:avLst/>
              <a:gdLst/>
              <a:ahLst/>
              <a:cxnLst/>
              <a:rect l="l" t="t" r="r" b="b"/>
              <a:pathLst>
                <a:path w="8829" h="8802" extrusionOk="0">
                  <a:moveTo>
                    <a:pt x="0" y="0"/>
                  </a:moveTo>
                  <a:cubicBezTo>
                    <a:pt x="2" y="1"/>
                    <a:pt x="5131" y="5220"/>
                    <a:pt x="7562" y="7648"/>
                  </a:cubicBezTo>
                  <a:cubicBezTo>
                    <a:pt x="8429" y="8519"/>
                    <a:pt x="8749" y="8802"/>
                    <a:pt x="8799" y="8802"/>
                  </a:cubicBezTo>
                  <a:cubicBezTo>
                    <a:pt x="8801" y="8802"/>
                    <a:pt x="8803" y="8801"/>
                    <a:pt x="8804" y="8800"/>
                  </a:cubicBezTo>
                  <a:cubicBezTo>
                    <a:pt x="8829" y="8775"/>
                    <a:pt x="8493" y="8402"/>
                    <a:pt x="7652" y="7562"/>
                  </a:cubicBezTo>
                  <a:cubicBezTo>
                    <a:pt x="5217" y="5130"/>
                    <a:pt x="2"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16"/>
            <p:cNvSpPr/>
            <p:nvPr/>
          </p:nvSpPr>
          <p:spPr>
            <a:xfrm>
              <a:off x="1707225" y="4005975"/>
              <a:ext cx="217250" cy="216475"/>
            </a:xfrm>
            <a:custGeom>
              <a:avLst/>
              <a:gdLst/>
              <a:ahLst/>
              <a:cxnLst/>
              <a:rect l="l" t="t" r="r" b="b"/>
              <a:pathLst>
                <a:path w="8690" h="8659" extrusionOk="0">
                  <a:moveTo>
                    <a:pt x="5" y="1"/>
                  </a:moveTo>
                  <a:lnTo>
                    <a:pt x="5" y="1"/>
                  </a:lnTo>
                  <a:cubicBezTo>
                    <a:pt x="1" y="5"/>
                    <a:pt x="5044" y="5130"/>
                    <a:pt x="7439" y="7521"/>
                  </a:cubicBezTo>
                  <a:cubicBezTo>
                    <a:pt x="8300" y="8378"/>
                    <a:pt x="8615" y="8658"/>
                    <a:pt x="8661" y="8658"/>
                  </a:cubicBezTo>
                  <a:cubicBezTo>
                    <a:pt x="8663" y="8658"/>
                    <a:pt x="8664" y="8658"/>
                    <a:pt x="8665" y="8657"/>
                  </a:cubicBezTo>
                  <a:cubicBezTo>
                    <a:pt x="8690" y="8632"/>
                    <a:pt x="8362" y="8267"/>
                    <a:pt x="7525" y="7431"/>
                  </a:cubicBezTo>
                  <a:cubicBezTo>
                    <a:pt x="5139" y="5044"/>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16"/>
            <p:cNvSpPr/>
            <p:nvPr/>
          </p:nvSpPr>
          <p:spPr>
            <a:xfrm>
              <a:off x="1710825" y="4009575"/>
              <a:ext cx="213550" cy="212875"/>
            </a:xfrm>
            <a:custGeom>
              <a:avLst/>
              <a:gdLst/>
              <a:ahLst/>
              <a:cxnLst/>
              <a:rect l="l" t="t" r="r" b="b"/>
              <a:pathLst>
                <a:path w="8542" h="8515" extrusionOk="0">
                  <a:moveTo>
                    <a:pt x="0" y="0"/>
                  </a:moveTo>
                  <a:cubicBezTo>
                    <a:pt x="0" y="0"/>
                    <a:pt x="0" y="0"/>
                    <a:pt x="0" y="0"/>
                  </a:cubicBezTo>
                  <a:cubicBezTo>
                    <a:pt x="0" y="4"/>
                    <a:pt x="4958" y="5044"/>
                    <a:pt x="7307" y="7389"/>
                  </a:cubicBezTo>
                  <a:cubicBezTo>
                    <a:pt x="8156" y="8241"/>
                    <a:pt x="8462" y="8514"/>
                    <a:pt x="8512" y="8514"/>
                  </a:cubicBezTo>
                  <a:cubicBezTo>
                    <a:pt x="8514" y="8514"/>
                    <a:pt x="8516" y="8514"/>
                    <a:pt x="8517" y="8513"/>
                  </a:cubicBezTo>
                  <a:cubicBezTo>
                    <a:pt x="8542" y="8488"/>
                    <a:pt x="8218" y="8127"/>
                    <a:pt x="7394" y="7303"/>
                  </a:cubicBezTo>
                  <a:cubicBezTo>
                    <a:pt x="5045" y="4950"/>
                    <a:pt x="9" y="0"/>
                    <a:pt x="0"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16"/>
            <p:cNvSpPr/>
            <p:nvPr/>
          </p:nvSpPr>
          <p:spPr>
            <a:xfrm>
              <a:off x="1714300" y="4013150"/>
              <a:ext cx="210075" cy="209300"/>
            </a:xfrm>
            <a:custGeom>
              <a:avLst/>
              <a:gdLst/>
              <a:ahLst/>
              <a:cxnLst/>
              <a:rect l="l" t="t" r="r" b="b"/>
              <a:pathLst>
                <a:path w="8403" h="8372" extrusionOk="0">
                  <a:moveTo>
                    <a:pt x="5" y="1"/>
                  </a:moveTo>
                  <a:cubicBezTo>
                    <a:pt x="5" y="1"/>
                    <a:pt x="5" y="1"/>
                    <a:pt x="5" y="1"/>
                  </a:cubicBezTo>
                  <a:cubicBezTo>
                    <a:pt x="1" y="1"/>
                    <a:pt x="4872" y="4950"/>
                    <a:pt x="7181" y="7263"/>
                  </a:cubicBezTo>
                  <a:cubicBezTo>
                    <a:pt x="8021" y="8102"/>
                    <a:pt x="8323" y="8371"/>
                    <a:pt x="8373" y="8371"/>
                  </a:cubicBezTo>
                  <a:cubicBezTo>
                    <a:pt x="8375" y="8371"/>
                    <a:pt x="8377" y="8371"/>
                    <a:pt x="8378" y="8370"/>
                  </a:cubicBezTo>
                  <a:cubicBezTo>
                    <a:pt x="8403" y="8345"/>
                    <a:pt x="8083" y="7993"/>
                    <a:pt x="7271" y="7177"/>
                  </a:cubicBezTo>
                  <a:cubicBezTo>
                    <a:pt x="4959" y="4865"/>
                    <a:pt x="13" y="1"/>
                    <a:pt x="5"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16"/>
            <p:cNvSpPr/>
            <p:nvPr/>
          </p:nvSpPr>
          <p:spPr>
            <a:xfrm>
              <a:off x="1717900" y="4016650"/>
              <a:ext cx="206375" cy="205700"/>
            </a:xfrm>
            <a:custGeom>
              <a:avLst/>
              <a:gdLst/>
              <a:ahLst/>
              <a:cxnLst/>
              <a:rect l="l" t="t" r="r" b="b"/>
              <a:pathLst>
                <a:path w="8255" h="8228" extrusionOk="0">
                  <a:moveTo>
                    <a:pt x="0" y="0"/>
                  </a:moveTo>
                  <a:cubicBezTo>
                    <a:pt x="0" y="0"/>
                    <a:pt x="0" y="0"/>
                    <a:pt x="0" y="0"/>
                  </a:cubicBezTo>
                  <a:cubicBezTo>
                    <a:pt x="0" y="4"/>
                    <a:pt x="4777" y="4863"/>
                    <a:pt x="7049" y="7135"/>
                  </a:cubicBezTo>
                  <a:cubicBezTo>
                    <a:pt x="7877" y="7959"/>
                    <a:pt x="8176" y="8227"/>
                    <a:pt x="8221" y="8227"/>
                  </a:cubicBezTo>
                  <a:cubicBezTo>
                    <a:pt x="8223" y="8227"/>
                    <a:pt x="8225" y="8227"/>
                    <a:pt x="8226" y="8226"/>
                  </a:cubicBezTo>
                  <a:cubicBezTo>
                    <a:pt x="8255" y="8201"/>
                    <a:pt x="7939" y="7853"/>
                    <a:pt x="7135" y="7045"/>
                  </a:cubicBezTo>
                  <a:cubicBezTo>
                    <a:pt x="4865" y="4779"/>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16"/>
            <p:cNvSpPr/>
            <p:nvPr/>
          </p:nvSpPr>
          <p:spPr>
            <a:xfrm>
              <a:off x="1721375" y="4020225"/>
              <a:ext cx="202900" cy="202125"/>
            </a:xfrm>
            <a:custGeom>
              <a:avLst/>
              <a:gdLst/>
              <a:ahLst/>
              <a:cxnLst/>
              <a:rect l="l" t="t" r="r" b="b"/>
              <a:pathLst>
                <a:path w="8116" h="8085" extrusionOk="0">
                  <a:moveTo>
                    <a:pt x="5" y="1"/>
                  </a:moveTo>
                  <a:cubicBezTo>
                    <a:pt x="5" y="1"/>
                    <a:pt x="5" y="1"/>
                    <a:pt x="5" y="1"/>
                  </a:cubicBezTo>
                  <a:cubicBezTo>
                    <a:pt x="1" y="1"/>
                    <a:pt x="4696" y="4769"/>
                    <a:pt x="6922" y="7004"/>
                  </a:cubicBezTo>
                  <a:cubicBezTo>
                    <a:pt x="7742" y="7820"/>
                    <a:pt x="8037" y="8084"/>
                    <a:pt x="8082" y="8084"/>
                  </a:cubicBezTo>
                  <a:cubicBezTo>
                    <a:pt x="8084" y="8084"/>
                    <a:pt x="8086" y="8084"/>
                    <a:pt x="8087" y="8083"/>
                  </a:cubicBezTo>
                  <a:cubicBezTo>
                    <a:pt x="8116" y="8058"/>
                    <a:pt x="7808" y="7714"/>
                    <a:pt x="7013" y="6918"/>
                  </a:cubicBezTo>
                  <a:cubicBezTo>
                    <a:pt x="4780" y="4689"/>
                    <a:pt x="17"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16"/>
            <p:cNvSpPr/>
            <p:nvPr/>
          </p:nvSpPr>
          <p:spPr>
            <a:xfrm>
              <a:off x="1724975" y="4023600"/>
              <a:ext cx="199000" cy="198425"/>
            </a:xfrm>
            <a:custGeom>
              <a:avLst/>
              <a:gdLst/>
              <a:ahLst/>
              <a:cxnLst/>
              <a:rect l="l" t="t" r="r" b="b"/>
              <a:pathLst>
                <a:path w="7960" h="7937" extrusionOk="0">
                  <a:moveTo>
                    <a:pt x="0" y="1"/>
                  </a:moveTo>
                  <a:cubicBezTo>
                    <a:pt x="0" y="1"/>
                    <a:pt x="0" y="1"/>
                    <a:pt x="0" y="1"/>
                  </a:cubicBezTo>
                  <a:cubicBezTo>
                    <a:pt x="0" y="9"/>
                    <a:pt x="4601" y="4688"/>
                    <a:pt x="6791" y="6877"/>
                  </a:cubicBezTo>
                  <a:cubicBezTo>
                    <a:pt x="7599" y="7686"/>
                    <a:pt x="7891" y="7937"/>
                    <a:pt x="7931" y="7937"/>
                  </a:cubicBezTo>
                  <a:cubicBezTo>
                    <a:pt x="7933" y="7937"/>
                    <a:pt x="7934" y="7936"/>
                    <a:pt x="7935" y="7935"/>
                  </a:cubicBezTo>
                  <a:cubicBezTo>
                    <a:pt x="7959" y="7915"/>
                    <a:pt x="7656" y="7579"/>
                    <a:pt x="6873" y="6795"/>
                  </a:cubicBezTo>
                  <a:cubicBezTo>
                    <a:pt x="4684" y="4607"/>
                    <a:pt x="8"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16"/>
            <p:cNvSpPr/>
            <p:nvPr/>
          </p:nvSpPr>
          <p:spPr>
            <a:xfrm>
              <a:off x="1728450" y="4027200"/>
              <a:ext cx="195525" cy="194825"/>
            </a:xfrm>
            <a:custGeom>
              <a:avLst/>
              <a:gdLst/>
              <a:ahLst/>
              <a:cxnLst/>
              <a:rect l="l" t="t" r="r" b="b"/>
              <a:pathLst>
                <a:path w="7821" h="7793" extrusionOk="0">
                  <a:moveTo>
                    <a:pt x="5" y="0"/>
                  </a:moveTo>
                  <a:cubicBezTo>
                    <a:pt x="5" y="0"/>
                    <a:pt x="5" y="0"/>
                    <a:pt x="5" y="0"/>
                  </a:cubicBezTo>
                  <a:cubicBezTo>
                    <a:pt x="1" y="0"/>
                    <a:pt x="4515" y="4593"/>
                    <a:pt x="6668" y="6746"/>
                  </a:cubicBezTo>
                  <a:cubicBezTo>
                    <a:pt x="7464" y="7545"/>
                    <a:pt x="7752" y="7793"/>
                    <a:pt x="7792" y="7793"/>
                  </a:cubicBezTo>
                  <a:cubicBezTo>
                    <a:pt x="7794" y="7793"/>
                    <a:pt x="7795" y="7792"/>
                    <a:pt x="7796" y="7791"/>
                  </a:cubicBezTo>
                  <a:cubicBezTo>
                    <a:pt x="7820" y="7771"/>
                    <a:pt x="7521" y="7439"/>
                    <a:pt x="6750" y="6664"/>
                  </a:cubicBezTo>
                  <a:cubicBezTo>
                    <a:pt x="4598" y="4512"/>
                    <a:pt x="13" y="0"/>
                    <a:pt x="5"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16"/>
            <p:cNvSpPr/>
            <p:nvPr/>
          </p:nvSpPr>
          <p:spPr>
            <a:xfrm>
              <a:off x="1732050" y="4030675"/>
              <a:ext cx="191825" cy="191250"/>
            </a:xfrm>
            <a:custGeom>
              <a:avLst/>
              <a:gdLst/>
              <a:ahLst/>
              <a:cxnLst/>
              <a:rect l="l" t="t" r="r" b="b"/>
              <a:pathLst>
                <a:path w="7673" h="7650" extrusionOk="0">
                  <a:moveTo>
                    <a:pt x="0" y="1"/>
                  </a:moveTo>
                  <a:cubicBezTo>
                    <a:pt x="0" y="1"/>
                    <a:pt x="0" y="1"/>
                    <a:pt x="0" y="1"/>
                  </a:cubicBezTo>
                  <a:cubicBezTo>
                    <a:pt x="0" y="5"/>
                    <a:pt x="4429" y="4507"/>
                    <a:pt x="6536" y="6615"/>
                  </a:cubicBezTo>
                  <a:cubicBezTo>
                    <a:pt x="7324" y="7403"/>
                    <a:pt x="7609" y="7650"/>
                    <a:pt x="7648" y="7650"/>
                  </a:cubicBezTo>
                  <a:cubicBezTo>
                    <a:pt x="7650" y="7650"/>
                    <a:pt x="7651" y="7649"/>
                    <a:pt x="7652" y="7648"/>
                  </a:cubicBezTo>
                  <a:cubicBezTo>
                    <a:pt x="7672" y="7628"/>
                    <a:pt x="7381" y="7300"/>
                    <a:pt x="6614" y="6537"/>
                  </a:cubicBezTo>
                  <a:cubicBezTo>
                    <a:pt x="4503" y="4426"/>
                    <a:pt x="8" y="1"/>
                    <a:pt x="0"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16"/>
            <p:cNvSpPr/>
            <p:nvPr/>
          </p:nvSpPr>
          <p:spPr>
            <a:xfrm>
              <a:off x="1735425" y="4034275"/>
              <a:ext cx="188450" cy="187650"/>
            </a:xfrm>
            <a:custGeom>
              <a:avLst/>
              <a:gdLst/>
              <a:ahLst/>
              <a:cxnLst/>
              <a:rect l="l" t="t" r="r" b="b"/>
              <a:pathLst>
                <a:path w="7538" h="7506" extrusionOk="0">
                  <a:moveTo>
                    <a:pt x="5" y="0"/>
                  </a:moveTo>
                  <a:cubicBezTo>
                    <a:pt x="5" y="0"/>
                    <a:pt x="5" y="0"/>
                    <a:pt x="5" y="0"/>
                  </a:cubicBezTo>
                  <a:cubicBezTo>
                    <a:pt x="0" y="0"/>
                    <a:pt x="4343" y="4413"/>
                    <a:pt x="6418" y="6483"/>
                  </a:cubicBezTo>
                  <a:cubicBezTo>
                    <a:pt x="7197" y="7263"/>
                    <a:pt x="7474" y="7506"/>
                    <a:pt x="7513" y="7506"/>
                  </a:cubicBezTo>
                  <a:cubicBezTo>
                    <a:pt x="7515" y="7506"/>
                    <a:pt x="7516" y="7505"/>
                    <a:pt x="7517" y="7504"/>
                  </a:cubicBezTo>
                  <a:cubicBezTo>
                    <a:pt x="7537" y="7484"/>
                    <a:pt x="7250" y="7160"/>
                    <a:pt x="6496" y="6409"/>
                  </a:cubicBezTo>
                  <a:cubicBezTo>
                    <a:pt x="4422" y="4340"/>
                    <a:pt x="17" y="0"/>
                    <a:pt x="5"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16"/>
            <p:cNvSpPr/>
            <p:nvPr/>
          </p:nvSpPr>
          <p:spPr>
            <a:xfrm>
              <a:off x="1739000" y="4037750"/>
              <a:ext cx="184775" cy="184075"/>
            </a:xfrm>
            <a:custGeom>
              <a:avLst/>
              <a:gdLst/>
              <a:ahLst/>
              <a:cxnLst/>
              <a:rect l="l" t="t" r="r" b="b"/>
              <a:pathLst>
                <a:path w="7391" h="7363" extrusionOk="0">
                  <a:moveTo>
                    <a:pt x="9" y="1"/>
                  </a:moveTo>
                  <a:cubicBezTo>
                    <a:pt x="9" y="1"/>
                    <a:pt x="9" y="1"/>
                    <a:pt x="9" y="1"/>
                  </a:cubicBezTo>
                  <a:cubicBezTo>
                    <a:pt x="1" y="5"/>
                    <a:pt x="4253" y="4327"/>
                    <a:pt x="6287" y="6357"/>
                  </a:cubicBezTo>
                  <a:cubicBezTo>
                    <a:pt x="7054" y="7124"/>
                    <a:pt x="7327" y="7362"/>
                    <a:pt x="7366" y="7362"/>
                  </a:cubicBezTo>
                  <a:cubicBezTo>
                    <a:pt x="7368" y="7362"/>
                    <a:pt x="7369" y="7362"/>
                    <a:pt x="7370" y="7361"/>
                  </a:cubicBezTo>
                  <a:cubicBezTo>
                    <a:pt x="7390" y="7341"/>
                    <a:pt x="7107" y="7021"/>
                    <a:pt x="6365" y="6279"/>
                  </a:cubicBezTo>
                  <a:cubicBezTo>
                    <a:pt x="4336" y="4250"/>
                    <a:pt x="17"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16"/>
            <p:cNvSpPr/>
            <p:nvPr/>
          </p:nvSpPr>
          <p:spPr>
            <a:xfrm>
              <a:off x="1742500" y="4041350"/>
              <a:ext cx="181050" cy="180475"/>
            </a:xfrm>
            <a:custGeom>
              <a:avLst/>
              <a:gdLst/>
              <a:ahLst/>
              <a:cxnLst/>
              <a:rect l="l" t="t" r="r" b="b"/>
              <a:pathLst>
                <a:path w="7242" h="7219" extrusionOk="0">
                  <a:moveTo>
                    <a:pt x="4" y="0"/>
                  </a:moveTo>
                  <a:cubicBezTo>
                    <a:pt x="4" y="0"/>
                    <a:pt x="4" y="0"/>
                    <a:pt x="4" y="0"/>
                  </a:cubicBezTo>
                  <a:cubicBezTo>
                    <a:pt x="0" y="0"/>
                    <a:pt x="4162" y="4232"/>
                    <a:pt x="6155" y="6229"/>
                  </a:cubicBezTo>
                  <a:cubicBezTo>
                    <a:pt x="6914" y="6984"/>
                    <a:pt x="7179" y="7218"/>
                    <a:pt x="7218" y="7218"/>
                  </a:cubicBezTo>
                  <a:cubicBezTo>
                    <a:pt x="7219" y="7218"/>
                    <a:pt x="7221" y="7218"/>
                    <a:pt x="7221" y="7217"/>
                  </a:cubicBezTo>
                  <a:cubicBezTo>
                    <a:pt x="7242" y="7197"/>
                    <a:pt x="6967" y="6885"/>
                    <a:pt x="6233" y="6151"/>
                  </a:cubicBezTo>
                  <a:cubicBezTo>
                    <a:pt x="4241" y="4159"/>
                    <a:pt x="13"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16"/>
            <p:cNvSpPr/>
            <p:nvPr/>
          </p:nvSpPr>
          <p:spPr>
            <a:xfrm>
              <a:off x="1746075" y="4044825"/>
              <a:ext cx="177475" cy="176900"/>
            </a:xfrm>
            <a:custGeom>
              <a:avLst/>
              <a:gdLst/>
              <a:ahLst/>
              <a:cxnLst/>
              <a:rect l="l" t="t" r="r" b="b"/>
              <a:pathLst>
                <a:path w="7099" h="7076" extrusionOk="0">
                  <a:moveTo>
                    <a:pt x="5" y="1"/>
                  </a:moveTo>
                  <a:cubicBezTo>
                    <a:pt x="5" y="1"/>
                    <a:pt x="5" y="1"/>
                    <a:pt x="5" y="1"/>
                  </a:cubicBezTo>
                  <a:cubicBezTo>
                    <a:pt x="1" y="5"/>
                    <a:pt x="4077" y="4146"/>
                    <a:pt x="6029" y="6098"/>
                  </a:cubicBezTo>
                  <a:cubicBezTo>
                    <a:pt x="6776" y="6841"/>
                    <a:pt x="7036" y="7075"/>
                    <a:pt x="7075" y="7075"/>
                  </a:cubicBezTo>
                  <a:cubicBezTo>
                    <a:pt x="7076" y="7075"/>
                    <a:pt x="7078" y="7075"/>
                    <a:pt x="7078" y="7074"/>
                  </a:cubicBezTo>
                  <a:cubicBezTo>
                    <a:pt x="7099" y="7054"/>
                    <a:pt x="6828" y="6746"/>
                    <a:pt x="6107" y="6020"/>
                  </a:cubicBezTo>
                  <a:cubicBezTo>
                    <a:pt x="4157" y="4070"/>
                    <a:pt x="22"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16"/>
            <p:cNvSpPr/>
            <p:nvPr/>
          </p:nvSpPr>
          <p:spPr>
            <a:xfrm>
              <a:off x="1749575" y="4048425"/>
              <a:ext cx="173875" cy="173300"/>
            </a:xfrm>
            <a:custGeom>
              <a:avLst/>
              <a:gdLst/>
              <a:ahLst/>
              <a:cxnLst/>
              <a:rect l="l" t="t" r="r" b="b"/>
              <a:pathLst>
                <a:path w="6955" h="6932" extrusionOk="0">
                  <a:moveTo>
                    <a:pt x="4" y="0"/>
                  </a:moveTo>
                  <a:cubicBezTo>
                    <a:pt x="4" y="0"/>
                    <a:pt x="4" y="0"/>
                    <a:pt x="4" y="0"/>
                  </a:cubicBezTo>
                  <a:cubicBezTo>
                    <a:pt x="0" y="4"/>
                    <a:pt x="3986" y="4052"/>
                    <a:pt x="5897" y="5971"/>
                  </a:cubicBezTo>
                  <a:cubicBezTo>
                    <a:pt x="6635" y="6701"/>
                    <a:pt x="6892" y="6931"/>
                    <a:pt x="6931" y="6931"/>
                  </a:cubicBezTo>
                  <a:cubicBezTo>
                    <a:pt x="6932" y="6931"/>
                    <a:pt x="6933" y="6931"/>
                    <a:pt x="6934" y="6930"/>
                  </a:cubicBezTo>
                  <a:cubicBezTo>
                    <a:pt x="6955" y="6910"/>
                    <a:pt x="6692" y="6610"/>
                    <a:pt x="5975" y="5893"/>
                  </a:cubicBezTo>
                  <a:cubicBezTo>
                    <a:pt x="4062" y="3984"/>
                    <a:pt x="17" y="0"/>
                    <a:pt x="4"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16"/>
            <p:cNvSpPr/>
            <p:nvPr/>
          </p:nvSpPr>
          <p:spPr>
            <a:xfrm>
              <a:off x="1753150" y="4051800"/>
              <a:ext cx="170300" cy="169625"/>
            </a:xfrm>
            <a:custGeom>
              <a:avLst/>
              <a:gdLst/>
              <a:ahLst/>
              <a:cxnLst/>
              <a:rect l="l" t="t" r="r" b="b"/>
              <a:pathLst>
                <a:path w="6812" h="6785" extrusionOk="0">
                  <a:moveTo>
                    <a:pt x="5" y="1"/>
                  </a:moveTo>
                  <a:cubicBezTo>
                    <a:pt x="5" y="1"/>
                    <a:pt x="5" y="1"/>
                    <a:pt x="5" y="1"/>
                  </a:cubicBezTo>
                  <a:cubicBezTo>
                    <a:pt x="1" y="9"/>
                    <a:pt x="3896" y="3970"/>
                    <a:pt x="5778" y="5840"/>
                  </a:cubicBezTo>
                  <a:cubicBezTo>
                    <a:pt x="6496" y="6561"/>
                    <a:pt x="6749" y="6784"/>
                    <a:pt x="6787" y="6784"/>
                  </a:cubicBezTo>
                  <a:cubicBezTo>
                    <a:pt x="6789" y="6784"/>
                    <a:pt x="6790" y="6784"/>
                    <a:pt x="6791" y="6783"/>
                  </a:cubicBezTo>
                  <a:cubicBezTo>
                    <a:pt x="6812" y="6762"/>
                    <a:pt x="6558" y="6475"/>
                    <a:pt x="5848" y="5770"/>
                  </a:cubicBezTo>
                  <a:cubicBezTo>
                    <a:pt x="3975" y="3897"/>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16"/>
            <p:cNvSpPr/>
            <p:nvPr/>
          </p:nvSpPr>
          <p:spPr>
            <a:xfrm>
              <a:off x="1756650" y="4055400"/>
              <a:ext cx="166600" cy="166025"/>
            </a:xfrm>
            <a:custGeom>
              <a:avLst/>
              <a:gdLst/>
              <a:ahLst/>
              <a:cxnLst/>
              <a:rect l="l" t="t" r="r" b="b"/>
              <a:pathLst>
                <a:path w="6664" h="6641" extrusionOk="0">
                  <a:moveTo>
                    <a:pt x="4" y="0"/>
                  </a:moveTo>
                  <a:cubicBezTo>
                    <a:pt x="4" y="0"/>
                    <a:pt x="4" y="0"/>
                    <a:pt x="4" y="0"/>
                  </a:cubicBezTo>
                  <a:cubicBezTo>
                    <a:pt x="0" y="4"/>
                    <a:pt x="3814" y="3875"/>
                    <a:pt x="5643" y="5712"/>
                  </a:cubicBezTo>
                  <a:cubicBezTo>
                    <a:pt x="6352" y="6422"/>
                    <a:pt x="6597" y="6640"/>
                    <a:pt x="6639" y="6640"/>
                  </a:cubicBezTo>
                  <a:cubicBezTo>
                    <a:pt x="6641" y="6640"/>
                    <a:pt x="6642" y="6640"/>
                    <a:pt x="6643" y="6639"/>
                  </a:cubicBezTo>
                  <a:cubicBezTo>
                    <a:pt x="6664" y="6618"/>
                    <a:pt x="6409" y="6335"/>
                    <a:pt x="5712" y="5638"/>
                  </a:cubicBezTo>
                  <a:cubicBezTo>
                    <a:pt x="3884" y="3810"/>
                    <a:pt x="13"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16"/>
            <p:cNvSpPr/>
            <p:nvPr/>
          </p:nvSpPr>
          <p:spPr>
            <a:xfrm>
              <a:off x="1760225" y="4058875"/>
              <a:ext cx="163025" cy="162450"/>
            </a:xfrm>
            <a:custGeom>
              <a:avLst/>
              <a:gdLst/>
              <a:ahLst/>
              <a:cxnLst/>
              <a:rect l="l" t="t" r="r" b="b"/>
              <a:pathLst>
                <a:path w="6521" h="6498" extrusionOk="0">
                  <a:moveTo>
                    <a:pt x="5" y="0"/>
                  </a:moveTo>
                  <a:cubicBezTo>
                    <a:pt x="5" y="0"/>
                    <a:pt x="5" y="0"/>
                    <a:pt x="5" y="0"/>
                  </a:cubicBezTo>
                  <a:cubicBezTo>
                    <a:pt x="1" y="5"/>
                    <a:pt x="3720" y="3793"/>
                    <a:pt x="5516" y="5581"/>
                  </a:cubicBezTo>
                  <a:cubicBezTo>
                    <a:pt x="6210" y="6279"/>
                    <a:pt x="6458" y="6497"/>
                    <a:pt x="6496" y="6497"/>
                  </a:cubicBezTo>
                  <a:cubicBezTo>
                    <a:pt x="6498" y="6497"/>
                    <a:pt x="6499" y="6497"/>
                    <a:pt x="6500" y="6496"/>
                  </a:cubicBezTo>
                  <a:cubicBezTo>
                    <a:pt x="6521" y="6475"/>
                    <a:pt x="6275" y="6196"/>
                    <a:pt x="5586" y="5512"/>
                  </a:cubicBezTo>
                  <a:cubicBezTo>
                    <a:pt x="3795" y="3717"/>
                    <a:pt x="13"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16"/>
            <p:cNvSpPr/>
            <p:nvPr/>
          </p:nvSpPr>
          <p:spPr>
            <a:xfrm>
              <a:off x="1763625" y="4062475"/>
              <a:ext cx="159425" cy="158850"/>
            </a:xfrm>
            <a:custGeom>
              <a:avLst/>
              <a:gdLst/>
              <a:ahLst/>
              <a:cxnLst/>
              <a:rect l="l" t="t" r="r" b="b"/>
              <a:pathLst>
                <a:path w="6377" h="6354" extrusionOk="0">
                  <a:moveTo>
                    <a:pt x="4" y="0"/>
                  </a:moveTo>
                  <a:cubicBezTo>
                    <a:pt x="4" y="0"/>
                    <a:pt x="4" y="0"/>
                    <a:pt x="4" y="0"/>
                  </a:cubicBezTo>
                  <a:cubicBezTo>
                    <a:pt x="0" y="4"/>
                    <a:pt x="3637" y="3703"/>
                    <a:pt x="5388" y="5454"/>
                  </a:cubicBezTo>
                  <a:cubicBezTo>
                    <a:pt x="6074" y="6139"/>
                    <a:pt x="6314" y="6353"/>
                    <a:pt x="6352" y="6353"/>
                  </a:cubicBezTo>
                  <a:cubicBezTo>
                    <a:pt x="6354" y="6353"/>
                    <a:pt x="6355" y="6353"/>
                    <a:pt x="6356" y="6352"/>
                  </a:cubicBezTo>
                  <a:cubicBezTo>
                    <a:pt x="6376" y="6331"/>
                    <a:pt x="6139" y="6061"/>
                    <a:pt x="5462" y="5384"/>
                  </a:cubicBezTo>
                  <a:cubicBezTo>
                    <a:pt x="3708" y="3630"/>
                    <a:pt x="17" y="0"/>
                    <a:pt x="4"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6"/>
            <p:cNvSpPr/>
            <p:nvPr/>
          </p:nvSpPr>
          <p:spPr>
            <a:xfrm>
              <a:off x="1767200" y="4065950"/>
              <a:ext cx="155850" cy="155275"/>
            </a:xfrm>
            <a:custGeom>
              <a:avLst/>
              <a:gdLst/>
              <a:ahLst/>
              <a:cxnLst/>
              <a:rect l="l" t="t" r="r" b="b"/>
              <a:pathLst>
                <a:path w="6234" h="6211" extrusionOk="0">
                  <a:moveTo>
                    <a:pt x="9" y="0"/>
                  </a:moveTo>
                  <a:cubicBezTo>
                    <a:pt x="9" y="0"/>
                    <a:pt x="9" y="0"/>
                    <a:pt x="9" y="0"/>
                  </a:cubicBezTo>
                  <a:cubicBezTo>
                    <a:pt x="1" y="5"/>
                    <a:pt x="3548" y="3613"/>
                    <a:pt x="5266" y="5319"/>
                  </a:cubicBezTo>
                  <a:cubicBezTo>
                    <a:pt x="5943" y="6000"/>
                    <a:pt x="6179" y="6210"/>
                    <a:pt x="6217" y="6210"/>
                  </a:cubicBezTo>
                  <a:cubicBezTo>
                    <a:pt x="6219" y="6210"/>
                    <a:pt x="6220" y="6210"/>
                    <a:pt x="6221" y="6209"/>
                  </a:cubicBezTo>
                  <a:cubicBezTo>
                    <a:pt x="6233" y="6188"/>
                    <a:pt x="6000" y="5922"/>
                    <a:pt x="5331" y="5253"/>
                  </a:cubicBezTo>
                  <a:cubicBezTo>
                    <a:pt x="3618" y="3544"/>
                    <a:pt x="17" y="0"/>
                    <a:pt x="9"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16"/>
            <p:cNvSpPr/>
            <p:nvPr/>
          </p:nvSpPr>
          <p:spPr>
            <a:xfrm>
              <a:off x="1770700" y="4069525"/>
              <a:ext cx="152150" cy="151700"/>
            </a:xfrm>
            <a:custGeom>
              <a:avLst/>
              <a:gdLst/>
              <a:ahLst/>
              <a:cxnLst/>
              <a:rect l="l" t="t" r="r" b="b"/>
              <a:pathLst>
                <a:path w="6086" h="6068" extrusionOk="0">
                  <a:moveTo>
                    <a:pt x="4" y="1"/>
                  </a:moveTo>
                  <a:cubicBezTo>
                    <a:pt x="4" y="1"/>
                    <a:pt x="4" y="1"/>
                    <a:pt x="4" y="1"/>
                  </a:cubicBezTo>
                  <a:cubicBezTo>
                    <a:pt x="0" y="5"/>
                    <a:pt x="3461" y="3523"/>
                    <a:pt x="5130" y="5192"/>
                  </a:cubicBezTo>
                  <a:cubicBezTo>
                    <a:pt x="5795" y="5857"/>
                    <a:pt x="6027" y="6067"/>
                    <a:pt x="6065" y="6067"/>
                  </a:cubicBezTo>
                  <a:cubicBezTo>
                    <a:pt x="6067" y="6067"/>
                    <a:pt x="6068" y="6067"/>
                    <a:pt x="6069" y="6066"/>
                  </a:cubicBezTo>
                  <a:cubicBezTo>
                    <a:pt x="6085" y="6045"/>
                    <a:pt x="5851" y="5783"/>
                    <a:pt x="5195" y="5127"/>
                  </a:cubicBezTo>
                  <a:cubicBezTo>
                    <a:pt x="3527" y="3455"/>
                    <a:pt x="12" y="1"/>
                    <a:pt x="4"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16"/>
            <p:cNvSpPr/>
            <p:nvPr/>
          </p:nvSpPr>
          <p:spPr>
            <a:xfrm>
              <a:off x="1774275" y="4073125"/>
              <a:ext cx="148575" cy="148100"/>
            </a:xfrm>
            <a:custGeom>
              <a:avLst/>
              <a:gdLst/>
              <a:ahLst/>
              <a:cxnLst/>
              <a:rect l="l" t="t" r="r" b="b"/>
              <a:pathLst>
                <a:path w="5943" h="5924" extrusionOk="0">
                  <a:moveTo>
                    <a:pt x="5" y="0"/>
                  </a:moveTo>
                  <a:cubicBezTo>
                    <a:pt x="5" y="0"/>
                    <a:pt x="5" y="0"/>
                    <a:pt x="5" y="0"/>
                  </a:cubicBezTo>
                  <a:cubicBezTo>
                    <a:pt x="1" y="0"/>
                    <a:pt x="3367" y="3428"/>
                    <a:pt x="5003" y="5065"/>
                  </a:cubicBezTo>
                  <a:cubicBezTo>
                    <a:pt x="5660" y="5717"/>
                    <a:pt x="5884" y="5923"/>
                    <a:pt x="5922" y="5923"/>
                  </a:cubicBezTo>
                  <a:cubicBezTo>
                    <a:pt x="5923" y="5923"/>
                    <a:pt x="5925" y="5923"/>
                    <a:pt x="5926" y="5922"/>
                  </a:cubicBezTo>
                  <a:cubicBezTo>
                    <a:pt x="5942" y="5901"/>
                    <a:pt x="5717" y="5643"/>
                    <a:pt x="5069" y="4999"/>
                  </a:cubicBezTo>
                  <a:cubicBezTo>
                    <a:pt x="3438" y="3364"/>
                    <a:pt x="17"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16"/>
            <p:cNvSpPr/>
            <p:nvPr/>
          </p:nvSpPr>
          <p:spPr>
            <a:xfrm>
              <a:off x="1777875" y="4076600"/>
              <a:ext cx="144875" cy="144400"/>
            </a:xfrm>
            <a:custGeom>
              <a:avLst/>
              <a:gdLst/>
              <a:ahLst/>
              <a:cxnLst/>
              <a:rect l="l" t="t" r="r" b="b"/>
              <a:pathLst>
                <a:path w="5795" h="5776" extrusionOk="0">
                  <a:moveTo>
                    <a:pt x="0" y="1"/>
                  </a:moveTo>
                  <a:cubicBezTo>
                    <a:pt x="0" y="1"/>
                    <a:pt x="0" y="1"/>
                    <a:pt x="0" y="1"/>
                  </a:cubicBezTo>
                  <a:cubicBezTo>
                    <a:pt x="0" y="5"/>
                    <a:pt x="3280" y="3343"/>
                    <a:pt x="4867" y="4934"/>
                  </a:cubicBezTo>
                  <a:cubicBezTo>
                    <a:pt x="5521" y="5583"/>
                    <a:pt x="5743" y="5775"/>
                    <a:pt x="5775" y="5775"/>
                  </a:cubicBezTo>
                  <a:cubicBezTo>
                    <a:pt x="5776" y="5775"/>
                    <a:pt x="5777" y="5775"/>
                    <a:pt x="5778" y="5774"/>
                  </a:cubicBezTo>
                  <a:cubicBezTo>
                    <a:pt x="5794" y="5754"/>
                    <a:pt x="5573" y="5504"/>
                    <a:pt x="4937" y="4868"/>
                  </a:cubicBezTo>
                  <a:cubicBezTo>
                    <a:pt x="3344" y="3275"/>
                    <a:pt x="12" y="1"/>
                    <a:pt x="0"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16"/>
            <p:cNvSpPr/>
            <p:nvPr/>
          </p:nvSpPr>
          <p:spPr>
            <a:xfrm>
              <a:off x="1781350" y="4080200"/>
              <a:ext cx="141400" cy="140700"/>
            </a:xfrm>
            <a:custGeom>
              <a:avLst/>
              <a:gdLst/>
              <a:ahLst/>
              <a:cxnLst/>
              <a:rect l="l" t="t" r="r" b="b"/>
              <a:pathLst>
                <a:path w="5656" h="5628" extrusionOk="0">
                  <a:moveTo>
                    <a:pt x="5" y="0"/>
                  </a:moveTo>
                  <a:cubicBezTo>
                    <a:pt x="5" y="0"/>
                    <a:pt x="5" y="0"/>
                    <a:pt x="5" y="0"/>
                  </a:cubicBezTo>
                  <a:cubicBezTo>
                    <a:pt x="0" y="0"/>
                    <a:pt x="3191" y="3248"/>
                    <a:pt x="4753" y="4802"/>
                  </a:cubicBezTo>
                  <a:cubicBezTo>
                    <a:pt x="5386" y="5439"/>
                    <a:pt x="5604" y="5627"/>
                    <a:pt x="5636" y="5627"/>
                  </a:cubicBezTo>
                  <a:cubicBezTo>
                    <a:pt x="5637" y="5627"/>
                    <a:pt x="5638" y="5627"/>
                    <a:pt x="5639" y="5626"/>
                  </a:cubicBezTo>
                  <a:cubicBezTo>
                    <a:pt x="5655" y="5610"/>
                    <a:pt x="5438" y="5364"/>
                    <a:pt x="4815" y="4741"/>
                  </a:cubicBezTo>
                  <a:cubicBezTo>
                    <a:pt x="3258" y="3188"/>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16"/>
            <p:cNvSpPr/>
            <p:nvPr/>
          </p:nvSpPr>
          <p:spPr>
            <a:xfrm>
              <a:off x="1784950" y="4083575"/>
              <a:ext cx="137575" cy="137225"/>
            </a:xfrm>
            <a:custGeom>
              <a:avLst/>
              <a:gdLst/>
              <a:ahLst/>
              <a:cxnLst/>
              <a:rect l="l" t="t" r="r" b="b"/>
              <a:pathLst>
                <a:path w="5503" h="5489" extrusionOk="0">
                  <a:moveTo>
                    <a:pt x="0" y="1"/>
                  </a:moveTo>
                  <a:cubicBezTo>
                    <a:pt x="0" y="1"/>
                    <a:pt x="0" y="1"/>
                    <a:pt x="0" y="1"/>
                  </a:cubicBezTo>
                  <a:cubicBezTo>
                    <a:pt x="0" y="5"/>
                    <a:pt x="3100" y="3166"/>
                    <a:pt x="4617" y="4675"/>
                  </a:cubicBezTo>
                  <a:cubicBezTo>
                    <a:pt x="5242" y="5300"/>
                    <a:pt x="5457" y="5488"/>
                    <a:pt x="5484" y="5488"/>
                  </a:cubicBezTo>
                  <a:cubicBezTo>
                    <a:pt x="5485" y="5488"/>
                    <a:pt x="5486" y="5488"/>
                    <a:pt x="5487" y="5487"/>
                  </a:cubicBezTo>
                  <a:cubicBezTo>
                    <a:pt x="5503" y="5471"/>
                    <a:pt x="5294" y="5229"/>
                    <a:pt x="4679" y="4614"/>
                  </a:cubicBezTo>
                  <a:cubicBezTo>
                    <a:pt x="3163" y="3106"/>
                    <a:pt x="8" y="1"/>
                    <a:pt x="0"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16"/>
            <p:cNvSpPr/>
            <p:nvPr/>
          </p:nvSpPr>
          <p:spPr>
            <a:xfrm>
              <a:off x="1788425" y="4087175"/>
              <a:ext cx="134000" cy="133625"/>
            </a:xfrm>
            <a:custGeom>
              <a:avLst/>
              <a:gdLst/>
              <a:ahLst/>
              <a:cxnLst/>
              <a:rect l="l" t="t" r="r" b="b"/>
              <a:pathLst>
                <a:path w="5360" h="5345" extrusionOk="0">
                  <a:moveTo>
                    <a:pt x="5" y="0"/>
                  </a:moveTo>
                  <a:cubicBezTo>
                    <a:pt x="5" y="0"/>
                    <a:pt x="5" y="0"/>
                    <a:pt x="5" y="0"/>
                  </a:cubicBezTo>
                  <a:cubicBezTo>
                    <a:pt x="0" y="8"/>
                    <a:pt x="3010" y="3072"/>
                    <a:pt x="4491" y="4548"/>
                  </a:cubicBezTo>
                  <a:cubicBezTo>
                    <a:pt x="5103" y="5160"/>
                    <a:pt x="5313" y="5344"/>
                    <a:pt x="5341" y="5344"/>
                  </a:cubicBezTo>
                  <a:cubicBezTo>
                    <a:pt x="5342" y="5344"/>
                    <a:pt x="5343" y="5344"/>
                    <a:pt x="5343" y="5343"/>
                  </a:cubicBezTo>
                  <a:cubicBezTo>
                    <a:pt x="5360" y="5327"/>
                    <a:pt x="5155" y="5093"/>
                    <a:pt x="4552" y="4486"/>
                  </a:cubicBezTo>
                  <a:cubicBezTo>
                    <a:pt x="3077" y="3015"/>
                    <a:pt x="13" y="0"/>
                    <a:pt x="5"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16"/>
            <p:cNvSpPr/>
            <p:nvPr/>
          </p:nvSpPr>
          <p:spPr>
            <a:xfrm>
              <a:off x="1791900" y="4090650"/>
              <a:ext cx="130525" cy="130025"/>
            </a:xfrm>
            <a:custGeom>
              <a:avLst/>
              <a:gdLst/>
              <a:ahLst/>
              <a:cxnLst/>
              <a:rect l="l" t="t" r="r" b="b"/>
              <a:pathLst>
                <a:path w="5221" h="5201" extrusionOk="0">
                  <a:moveTo>
                    <a:pt x="1" y="1"/>
                  </a:moveTo>
                  <a:cubicBezTo>
                    <a:pt x="1" y="1"/>
                    <a:pt x="1" y="1"/>
                    <a:pt x="1" y="1"/>
                  </a:cubicBezTo>
                  <a:cubicBezTo>
                    <a:pt x="1" y="5"/>
                    <a:pt x="2929" y="2986"/>
                    <a:pt x="4360" y="4421"/>
                  </a:cubicBezTo>
                  <a:cubicBezTo>
                    <a:pt x="4970" y="5027"/>
                    <a:pt x="5170" y="5201"/>
                    <a:pt x="5198" y="5201"/>
                  </a:cubicBezTo>
                  <a:cubicBezTo>
                    <a:pt x="5199" y="5201"/>
                    <a:pt x="5200" y="5201"/>
                    <a:pt x="5200" y="5200"/>
                  </a:cubicBezTo>
                  <a:cubicBezTo>
                    <a:pt x="5221" y="5184"/>
                    <a:pt x="5016" y="4954"/>
                    <a:pt x="4421" y="4360"/>
                  </a:cubicBezTo>
                  <a:cubicBezTo>
                    <a:pt x="2987" y="2925"/>
                    <a:pt x="13"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16"/>
            <p:cNvSpPr/>
            <p:nvPr/>
          </p:nvSpPr>
          <p:spPr>
            <a:xfrm>
              <a:off x="1795400" y="4094250"/>
              <a:ext cx="127025" cy="126425"/>
            </a:xfrm>
            <a:custGeom>
              <a:avLst/>
              <a:gdLst/>
              <a:ahLst/>
              <a:cxnLst/>
              <a:rect l="l" t="t" r="r" b="b"/>
              <a:pathLst>
                <a:path w="5081" h="5057" extrusionOk="0">
                  <a:moveTo>
                    <a:pt x="8" y="0"/>
                  </a:moveTo>
                  <a:cubicBezTo>
                    <a:pt x="8" y="0"/>
                    <a:pt x="8" y="0"/>
                    <a:pt x="8" y="0"/>
                  </a:cubicBezTo>
                  <a:cubicBezTo>
                    <a:pt x="0" y="4"/>
                    <a:pt x="2842" y="2891"/>
                    <a:pt x="4236" y="4289"/>
                  </a:cubicBezTo>
                  <a:cubicBezTo>
                    <a:pt x="4833" y="4890"/>
                    <a:pt x="5030" y="5057"/>
                    <a:pt x="5058" y="5057"/>
                  </a:cubicBezTo>
                  <a:cubicBezTo>
                    <a:pt x="5059" y="5057"/>
                    <a:pt x="5060" y="5057"/>
                    <a:pt x="5060" y="5056"/>
                  </a:cubicBezTo>
                  <a:cubicBezTo>
                    <a:pt x="5081" y="5040"/>
                    <a:pt x="4888" y="4818"/>
                    <a:pt x="4298" y="4228"/>
                  </a:cubicBezTo>
                  <a:cubicBezTo>
                    <a:pt x="2904" y="2835"/>
                    <a:pt x="17" y="0"/>
                    <a:pt x="8"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16"/>
            <p:cNvSpPr/>
            <p:nvPr/>
          </p:nvSpPr>
          <p:spPr>
            <a:xfrm>
              <a:off x="1798975" y="4097725"/>
              <a:ext cx="123450" cy="122775"/>
            </a:xfrm>
            <a:custGeom>
              <a:avLst/>
              <a:gdLst/>
              <a:ahLst/>
              <a:cxnLst/>
              <a:rect l="l" t="t" r="r" b="b"/>
              <a:pathLst>
                <a:path w="4938" h="4911" extrusionOk="0">
                  <a:moveTo>
                    <a:pt x="9" y="1"/>
                  </a:moveTo>
                  <a:cubicBezTo>
                    <a:pt x="9" y="1"/>
                    <a:pt x="9" y="1"/>
                    <a:pt x="9" y="1"/>
                  </a:cubicBezTo>
                  <a:cubicBezTo>
                    <a:pt x="1" y="5"/>
                    <a:pt x="2748" y="2805"/>
                    <a:pt x="4114" y="4159"/>
                  </a:cubicBezTo>
                  <a:cubicBezTo>
                    <a:pt x="4697" y="4738"/>
                    <a:pt x="4892" y="4910"/>
                    <a:pt x="4919" y="4910"/>
                  </a:cubicBezTo>
                  <a:cubicBezTo>
                    <a:pt x="4920" y="4910"/>
                    <a:pt x="4921" y="4910"/>
                    <a:pt x="4921" y="4909"/>
                  </a:cubicBezTo>
                  <a:cubicBezTo>
                    <a:pt x="4938" y="4897"/>
                    <a:pt x="4749" y="4679"/>
                    <a:pt x="4171" y="4101"/>
                  </a:cubicBezTo>
                  <a:cubicBezTo>
                    <a:pt x="2811" y="2749"/>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6"/>
            <p:cNvSpPr/>
            <p:nvPr/>
          </p:nvSpPr>
          <p:spPr>
            <a:xfrm>
              <a:off x="1802475" y="4101325"/>
              <a:ext cx="119750" cy="119175"/>
            </a:xfrm>
            <a:custGeom>
              <a:avLst/>
              <a:gdLst/>
              <a:ahLst/>
              <a:cxnLst/>
              <a:rect l="l" t="t" r="r" b="b"/>
              <a:pathLst>
                <a:path w="4790" h="4767" extrusionOk="0">
                  <a:moveTo>
                    <a:pt x="4" y="0"/>
                  </a:moveTo>
                  <a:cubicBezTo>
                    <a:pt x="4" y="0"/>
                    <a:pt x="4" y="0"/>
                    <a:pt x="4" y="0"/>
                  </a:cubicBezTo>
                  <a:cubicBezTo>
                    <a:pt x="0" y="4"/>
                    <a:pt x="2666" y="2711"/>
                    <a:pt x="3978" y="4027"/>
                  </a:cubicBezTo>
                  <a:cubicBezTo>
                    <a:pt x="4548" y="4601"/>
                    <a:pt x="4739" y="4766"/>
                    <a:pt x="4770" y="4766"/>
                  </a:cubicBezTo>
                  <a:cubicBezTo>
                    <a:pt x="4771" y="4766"/>
                    <a:pt x="4772" y="4766"/>
                    <a:pt x="4773" y="4765"/>
                  </a:cubicBezTo>
                  <a:cubicBezTo>
                    <a:pt x="4790" y="4753"/>
                    <a:pt x="4601" y="4539"/>
                    <a:pt x="4035" y="3974"/>
                  </a:cubicBezTo>
                  <a:cubicBezTo>
                    <a:pt x="2724" y="2662"/>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6"/>
            <p:cNvSpPr/>
            <p:nvPr/>
          </p:nvSpPr>
          <p:spPr>
            <a:xfrm>
              <a:off x="1806050" y="4104800"/>
              <a:ext cx="116175" cy="115475"/>
            </a:xfrm>
            <a:custGeom>
              <a:avLst/>
              <a:gdLst/>
              <a:ahLst/>
              <a:cxnLst/>
              <a:rect l="l" t="t" r="r" b="b"/>
              <a:pathLst>
                <a:path w="4647" h="4619" extrusionOk="0">
                  <a:moveTo>
                    <a:pt x="5" y="1"/>
                  </a:moveTo>
                  <a:cubicBezTo>
                    <a:pt x="5" y="1"/>
                    <a:pt x="5" y="1"/>
                    <a:pt x="5" y="1"/>
                  </a:cubicBezTo>
                  <a:cubicBezTo>
                    <a:pt x="1" y="5"/>
                    <a:pt x="2576" y="2625"/>
                    <a:pt x="3855" y="3896"/>
                  </a:cubicBezTo>
                  <a:cubicBezTo>
                    <a:pt x="4410" y="4455"/>
                    <a:pt x="4596" y="4619"/>
                    <a:pt x="4627" y="4619"/>
                  </a:cubicBezTo>
                  <a:cubicBezTo>
                    <a:pt x="4628" y="4619"/>
                    <a:pt x="4629" y="4618"/>
                    <a:pt x="4630" y="4618"/>
                  </a:cubicBezTo>
                  <a:cubicBezTo>
                    <a:pt x="4647" y="4601"/>
                    <a:pt x="4466" y="4400"/>
                    <a:pt x="3909" y="3843"/>
                  </a:cubicBezTo>
                  <a:cubicBezTo>
                    <a:pt x="2631" y="2569"/>
                    <a:pt x="21"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16"/>
            <p:cNvSpPr/>
            <p:nvPr/>
          </p:nvSpPr>
          <p:spPr>
            <a:xfrm>
              <a:off x="1809550" y="4108400"/>
              <a:ext cx="112475" cy="111875"/>
            </a:xfrm>
            <a:custGeom>
              <a:avLst/>
              <a:gdLst/>
              <a:ahLst/>
              <a:cxnLst/>
              <a:rect l="l" t="t" r="r" b="b"/>
              <a:pathLst>
                <a:path w="4499" h="4475" extrusionOk="0">
                  <a:moveTo>
                    <a:pt x="4" y="0"/>
                  </a:moveTo>
                  <a:cubicBezTo>
                    <a:pt x="4" y="0"/>
                    <a:pt x="4" y="0"/>
                    <a:pt x="4" y="0"/>
                  </a:cubicBezTo>
                  <a:cubicBezTo>
                    <a:pt x="0" y="4"/>
                    <a:pt x="2485" y="2534"/>
                    <a:pt x="3728" y="3764"/>
                  </a:cubicBezTo>
                  <a:cubicBezTo>
                    <a:pt x="4273" y="4318"/>
                    <a:pt x="4452" y="4475"/>
                    <a:pt x="4483" y="4475"/>
                  </a:cubicBezTo>
                  <a:cubicBezTo>
                    <a:pt x="4484" y="4475"/>
                    <a:pt x="4485" y="4475"/>
                    <a:pt x="4486" y="4474"/>
                  </a:cubicBezTo>
                  <a:cubicBezTo>
                    <a:pt x="4498" y="4457"/>
                    <a:pt x="4326" y="4265"/>
                    <a:pt x="3777" y="3715"/>
                  </a:cubicBezTo>
                  <a:cubicBezTo>
                    <a:pt x="2544" y="2483"/>
                    <a:pt x="17" y="0"/>
                    <a:pt x="4"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16"/>
            <p:cNvSpPr/>
            <p:nvPr/>
          </p:nvSpPr>
          <p:spPr>
            <a:xfrm>
              <a:off x="1813125" y="4111775"/>
              <a:ext cx="108900" cy="108400"/>
            </a:xfrm>
            <a:custGeom>
              <a:avLst/>
              <a:gdLst/>
              <a:ahLst/>
              <a:cxnLst/>
              <a:rect l="l" t="t" r="r" b="b"/>
              <a:pathLst>
                <a:path w="4356" h="4336" extrusionOk="0">
                  <a:moveTo>
                    <a:pt x="5" y="0"/>
                  </a:moveTo>
                  <a:cubicBezTo>
                    <a:pt x="5" y="0"/>
                    <a:pt x="5" y="0"/>
                    <a:pt x="5" y="0"/>
                  </a:cubicBezTo>
                  <a:cubicBezTo>
                    <a:pt x="1" y="4"/>
                    <a:pt x="2399" y="2452"/>
                    <a:pt x="3597" y="3642"/>
                  </a:cubicBezTo>
                  <a:cubicBezTo>
                    <a:pt x="4141" y="4182"/>
                    <a:pt x="4314" y="4335"/>
                    <a:pt x="4341" y="4335"/>
                  </a:cubicBezTo>
                  <a:cubicBezTo>
                    <a:pt x="4342" y="4335"/>
                    <a:pt x="4342" y="4335"/>
                    <a:pt x="4343" y="4335"/>
                  </a:cubicBezTo>
                  <a:cubicBezTo>
                    <a:pt x="4355" y="4318"/>
                    <a:pt x="4187" y="4130"/>
                    <a:pt x="3650" y="3588"/>
                  </a:cubicBezTo>
                  <a:cubicBezTo>
                    <a:pt x="2450" y="239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16"/>
            <p:cNvSpPr/>
            <p:nvPr/>
          </p:nvSpPr>
          <p:spPr>
            <a:xfrm>
              <a:off x="1816625" y="4115350"/>
              <a:ext cx="105300" cy="104925"/>
            </a:xfrm>
            <a:custGeom>
              <a:avLst/>
              <a:gdLst/>
              <a:ahLst/>
              <a:cxnLst/>
              <a:rect l="l" t="t" r="r" b="b"/>
              <a:pathLst>
                <a:path w="4212" h="4197" extrusionOk="0">
                  <a:moveTo>
                    <a:pt x="4" y="1"/>
                  </a:moveTo>
                  <a:cubicBezTo>
                    <a:pt x="4" y="1"/>
                    <a:pt x="4" y="1"/>
                    <a:pt x="4" y="1"/>
                  </a:cubicBezTo>
                  <a:cubicBezTo>
                    <a:pt x="0" y="9"/>
                    <a:pt x="2309" y="2359"/>
                    <a:pt x="3469" y="3519"/>
                  </a:cubicBezTo>
                  <a:cubicBezTo>
                    <a:pt x="3995" y="4045"/>
                    <a:pt x="4165" y="4197"/>
                    <a:pt x="4192" y="4197"/>
                  </a:cubicBezTo>
                  <a:cubicBezTo>
                    <a:pt x="4193" y="4197"/>
                    <a:pt x="4194" y="4197"/>
                    <a:pt x="4195" y="4196"/>
                  </a:cubicBezTo>
                  <a:cubicBezTo>
                    <a:pt x="4211" y="4179"/>
                    <a:pt x="4047" y="3995"/>
                    <a:pt x="3518" y="3466"/>
                  </a:cubicBezTo>
                  <a:cubicBezTo>
                    <a:pt x="2363" y="2310"/>
                    <a:pt x="12"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16"/>
            <p:cNvSpPr/>
            <p:nvPr/>
          </p:nvSpPr>
          <p:spPr>
            <a:xfrm>
              <a:off x="1820100" y="4118850"/>
              <a:ext cx="101725" cy="101325"/>
            </a:xfrm>
            <a:custGeom>
              <a:avLst/>
              <a:gdLst/>
              <a:ahLst/>
              <a:cxnLst/>
              <a:rect l="l" t="t" r="r" b="b"/>
              <a:pathLst>
                <a:path w="4069" h="4053" extrusionOk="0">
                  <a:moveTo>
                    <a:pt x="9" y="0"/>
                  </a:moveTo>
                  <a:cubicBezTo>
                    <a:pt x="9" y="0"/>
                    <a:pt x="9" y="0"/>
                    <a:pt x="9" y="0"/>
                  </a:cubicBezTo>
                  <a:cubicBezTo>
                    <a:pt x="0" y="4"/>
                    <a:pt x="2223" y="2272"/>
                    <a:pt x="3338" y="3387"/>
                  </a:cubicBezTo>
                  <a:cubicBezTo>
                    <a:pt x="3861" y="3910"/>
                    <a:pt x="4022" y="4052"/>
                    <a:pt x="4049" y="4052"/>
                  </a:cubicBezTo>
                  <a:cubicBezTo>
                    <a:pt x="4050" y="4052"/>
                    <a:pt x="4051" y="4052"/>
                    <a:pt x="4052" y="4052"/>
                  </a:cubicBezTo>
                  <a:cubicBezTo>
                    <a:pt x="4068" y="4035"/>
                    <a:pt x="3908" y="3855"/>
                    <a:pt x="3392" y="3338"/>
                  </a:cubicBezTo>
                  <a:cubicBezTo>
                    <a:pt x="2273" y="2220"/>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16"/>
            <p:cNvSpPr/>
            <p:nvPr/>
          </p:nvSpPr>
          <p:spPr>
            <a:xfrm>
              <a:off x="1823575" y="4122425"/>
              <a:ext cx="98150" cy="97750"/>
            </a:xfrm>
            <a:custGeom>
              <a:avLst/>
              <a:gdLst/>
              <a:ahLst/>
              <a:cxnLst/>
              <a:rect l="l" t="t" r="r" b="b"/>
              <a:pathLst>
                <a:path w="3926" h="3910" extrusionOk="0">
                  <a:moveTo>
                    <a:pt x="9" y="1"/>
                  </a:moveTo>
                  <a:cubicBezTo>
                    <a:pt x="9" y="1"/>
                    <a:pt x="9" y="1"/>
                    <a:pt x="9" y="1"/>
                  </a:cubicBezTo>
                  <a:cubicBezTo>
                    <a:pt x="1" y="5"/>
                    <a:pt x="2141" y="2178"/>
                    <a:pt x="3212" y="3261"/>
                  </a:cubicBezTo>
                  <a:cubicBezTo>
                    <a:pt x="3723" y="3768"/>
                    <a:pt x="3879" y="3909"/>
                    <a:pt x="3906" y="3909"/>
                  </a:cubicBezTo>
                  <a:cubicBezTo>
                    <a:pt x="3907" y="3909"/>
                    <a:pt x="3908" y="3909"/>
                    <a:pt x="3909" y="3909"/>
                  </a:cubicBezTo>
                  <a:cubicBezTo>
                    <a:pt x="3925" y="3892"/>
                    <a:pt x="3769" y="3716"/>
                    <a:pt x="3261" y="3212"/>
                  </a:cubicBezTo>
                  <a:cubicBezTo>
                    <a:pt x="2188" y="2130"/>
                    <a:pt x="17" y="1"/>
                    <a:pt x="9"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16"/>
            <p:cNvSpPr/>
            <p:nvPr/>
          </p:nvSpPr>
          <p:spPr>
            <a:xfrm>
              <a:off x="1827175" y="4126025"/>
              <a:ext cx="94550" cy="94150"/>
            </a:xfrm>
            <a:custGeom>
              <a:avLst/>
              <a:gdLst/>
              <a:ahLst/>
              <a:cxnLst/>
              <a:rect l="l" t="t" r="r" b="b"/>
              <a:pathLst>
                <a:path w="3782" h="3766" extrusionOk="0">
                  <a:moveTo>
                    <a:pt x="9" y="0"/>
                  </a:moveTo>
                  <a:cubicBezTo>
                    <a:pt x="9" y="0"/>
                    <a:pt x="9" y="0"/>
                    <a:pt x="9" y="0"/>
                  </a:cubicBezTo>
                  <a:cubicBezTo>
                    <a:pt x="0" y="4"/>
                    <a:pt x="2047" y="2087"/>
                    <a:pt x="3084" y="3133"/>
                  </a:cubicBezTo>
                  <a:cubicBezTo>
                    <a:pt x="3583" y="3628"/>
                    <a:pt x="3735" y="3765"/>
                    <a:pt x="3762" y="3765"/>
                  </a:cubicBezTo>
                  <a:cubicBezTo>
                    <a:pt x="3763" y="3765"/>
                    <a:pt x="3764" y="3765"/>
                    <a:pt x="3765" y="3765"/>
                  </a:cubicBezTo>
                  <a:cubicBezTo>
                    <a:pt x="3781" y="3748"/>
                    <a:pt x="3629" y="3576"/>
                    <a:pt x="3133" y="3080"/>
                  </a:cubicBezTo>
                  <a:cubicBezTo>
                    <a:pt x="2093" y="2043"/>
                    <a:pt x="17"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16"/>
            <p:cNvSpPr/>
            <p:nvPr/>
          </p:nvSpPr>
          <p:spPr>
            <a:xfrm>
              <a:off x="1830650" y="4129500"/>
              <a:ext cx="90850" cy="90475"/>
            </a:xfrm>
            <a:custGeom>
              <a:avLst/>
              <a:gdLst/>
              <a:ahLst/>
              <a:cxnLst/>
              <a:rect l="l" t="t" r="r" b="b"/>
              <a:pathLst>
                <a:path w="3634" h="3619" extrusionOk="0">
                  <a:moveTo>
                    <a:pt x="5" y="1"/>
                  </a:moveTo>
                  <a:cubicBezTo>
                    <a:pt x="5" y="1"/>
                    <a:pt x="5" y="1"/>
                    <a:pt x="5" y="1"/>
                  </a:cubicBezTo>
                  <a:cubicBezTo>
                    <a:pt x="1" y="5"/>
                    <a:pt x="1961" y="1998"/>
                    <a:pt x="2953" y="3002"/>
                  </a:cubicBezTo>
                  <a:cubicBezTo>
                    <a:pt x="3443" y="3488"/>
                    <a:pt x="3592" y="3618"/>
                    <a:pt x="3619" y="3618"/>
                  </a:cubicBezTo>
                  <a:cubicBezTo>
                    <a:pt x="3620" y="3618"/>
                    <a:pt x="3621" y="3618"/>
                    <a:pt x="3622" y="3617"/>
                  </a:cubicBezTo>
                  <a:cubicBezTo>
                    <a:pt x="3634" y="3605"/>
                    <a:pt x="3490" y="3441"/>
                    <a:pt x="3007" y="2953"/>
                  </a:cubicBezTo>
                  <a:cubicBezTo>
                    <a:pt x="2007" y="195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16"/>
            <p:cNvSpPr/>
            <p:nvPr/>
          </p:nvSpPr>
          <p:spPr>
            <a:xfrm>
              <a:off x="1834250" y="4133100"/>
              <a:ext cx="87150" cy="86750"/>
            </a:xfrm>
            <a:custGeom>
              <a:avLst/>
              <a:gdLst/>
              <a:ahLst/>
              <a:cxnLst/>
              <a:rect l="l" t="t" r="r" b="b"/>
              <a:pathLst>
                <a:path w="3486" h="3470" extrusionOk="0">
                  <a:moveTo>
                    <a:pt x="4" y="0"/>
                  </a:moveTo>
                  <a:cubicBezTo>
                    <a:pt x="4" y="0"/>
                    <a:pt x="4" y="0"/>
                    <a:pt x="4" y="0"/>
                  </a:cubicBezTo>
                  <a:cubicBezTo>
                    <a:pt x="0" y="4"/>
                    <a:pt x="1866" y="1907"/>
                    <a:pt x="2830" y="2862"/>
                  </a:cubicBezTo>
                  <a:cubicBezTo>
                    <a:pt x="3309" y="3350"/>
                    <a:pt x="3456" y="3470"/>
                    <a:pt x="3476" y="3470"/>
                  </a:cubicBezTo>
                  <a:cubicBezTo>
                    <a:pt x="3477" y="3470"/>
                    <a:pt x="3477" y="3470"/>
                    <a:pt x="3478" y="3469"/>
                  </a:cubicBezTo>
                  <a:cubicBezTo>
                    <a:pt x="3486" y="3461"/>
                    <a:pt x="3346" y="3301"/>
                    <a:pt x="2871" y="2826"/>
                  </a:cubicBezTo>
                  <a:cubicBezTo>
                    <a:pt x="1912" y="1867"/>
                    <a:pt x="17"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16"/>
            <p:cNvSpPr/>
            <p:nvPr/>
          </p:nvSpPr>
          <p:spPr>
            <a:xfrm>
              <a:off x="1837725" y="4136575"/>
              <a:ext cx="83575" cy="83175"/>
            </a:xfrm>
            <a:custGeom>
              <a:avLst/>
              <a:gdLst/>
              <a:ahLst/>
              <a:cxnLst/>
              <a:rect l="l" t="t" r="r" b="b"/>
              <a:pathLst>
                <a:path w="3343" h="3327" extrusionOk="0">
                  <a:moveTo>
                    <a:pt x="5" y="1"/>
                  </a:moveTo>
                  <a:cubicBezTo>
                    <a:pt x="5" y="1"/>
                    <a:pt x="5" y="1"/>
                    <a:pt x="5" y="1"/>
                  </a:cubicBezTo>
                  <a:cubicBezTo>
                    <a:pt x="1" y="5"/>
                    <a:pt x="1785" y="1817"/>
                    <a:pt x="2703" y="2736"/>
                  </a:cubicBezTo>
                  <a:cubicBezTo>
                    <a:pt x="3171" y="3207"/>
                    <a:pt x="3313" y="3327"/>
                    <a:pt x="3329" y="3327"/>
                  </a:cubicBezTo>
                  <a:cubicBezTo>
                    <a:pt x="3330" y="3327"/>
                    <a:pt x="3330" y="3326"/>
                    <a:pt x="3330" y="3326"/>
                  </a:cubicBezTo>
                  <a:cubicBezTo>
                    <a:pt x="3343" y="3314"/>
                    <a:pt x="3216" y="3166"/>
                    <a:pt x="2744" y="2695"/>
                  </a:cubicBezTo>
                  <a:cubicBezTo>
                    <a:pt x="1828" y="1774"/>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16"/>
            <p:cNvSpPr/>
            <p:nvPr/>
          </p:nvSpPr>
          <p:spPr>
            <a:xfrm>
              <a:off x="1841325" y="4140175"/>
              <a:ext cx="79975" cy="79575"/>
            </a:xfrm>
            <a:custGeom>
              <a:avLst/>
              <a:gdLst/>
              <a:ahLst/>
              <a:cxnLst/>
              <a:rect l="l" t="t" r="r" b="b"/>
              <a:pathLst>
                <a:path w="3199" h="3183" extrusionOk="0">
                  <a:moveTo>
                    <a:pt x="4" y="0"/>
                  </a:moveTo>
                  <a:cubicBezTo>
                    <a:pt x="4" y="0"/>
                    <a:pt x="4" y="0"/>
                    <a:pt x="4" y="0"/>
                  </a:cubicBezTo>
                  <a:cubicBezTo>
                    <a:pt x="0" y="4"/>
                    <a:pt x="1690" y="1727"/>
                    <a:pt x="2571" y="2608"/>
                  </a:cubicBezTo>
                  <a:cubicBezTo>
                    <a:pt x="3035" y="3067"/>
                    <a:pt x="3169" y="3183"/>
                    <a:pt x="3185" y="3183"/>
                  </a:cubicBezTo>
                  <a:cubicBezTo>
                    <a:pt x="3186" y="3183"/>
                    <a:pt x="3186" y="3182"/>
                    <a:pt x="3186" y="3182"/>
                  </a:cubicBezTo>
                  <a:cubicBezTo>
                    <a:pt x="3199" y="3170"/>
                    <a:pt x="3076" y="3026"/>
                    <a:pt x="2612" y="2567"/>
                  </a:cubicBezTo>
                  <a:cubicBezTo>
                    <a:pt x="1741" y="1688"/>
                    <a:pt x="17" y="0"/>
                    <a:pt x="4"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16"/>
            <p:cNvSpPr/>
            <p:nvPr/>
          </p:nvSpPr>
          <p:spPr>
            <a:xfrm>
              <a:off x="1844800" y="4143550"/>
              <a:ext cx="76400" cy="76100"/>
            </a:xfrm>
            <a:custGeom>
              <a:avLst/>
              <a:gdLst/>
              <a:ahLst/>
              <a:cxnLst/>
              <a:rect l="l" t="t" r="r" b="b"/>
              <a:pathLst>
                <a:path w="3056" h="3044" extrusionOk="0">
                  <a:moveTo>
                    <a:pt x="5" y="1"/>
                  </a:moveTo>
                  <a:cubicBezTo>
                    <a:pt x="5" y="1"/>
                    <a:pt x="5" y="1"/>
                    <a:pt x="5" y="1"/>
                  </a:cubicBezTo>
                  <a:cubicBezTo>
                    <a:pt x="1" y="9"/>
                    <a:pt x="1604" y="1641"/>
                    <a:pt x="2445" y="2481"/>
                  </a:cubicBezTo>
                  <a:cubicBezTo>
                    <a:pt x="2895" y="2932"/>
                    <a:pt x="3026" y="3044"/>
                    <a:pt x="3042" y="3044"/>
                  </a:cubicBezTo>
                  <a:cubicBezTo>
                    <a:pt x="3043" y="3044"/>
                    <a:pt x="3043" y="3043"/>
                    <a:pt x="3043" y="3043"/>
                  </a:cubicBezTo>
                  <a:cubicBezTo>
                    <a:pt x="3056" y="3031"/>
                    <a:pt x="2937" y="2891"/>
                    <a:pt x="2486" y="2440"/>
                  </a:cubicBezTo>
                  <a:cubicBezTo>
                    <a:pt x="1646" y="160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16"/>
            <p:cNvSpPr/>
            <p:nvPr/>
          </p:nvSpPr>
          <p:spPr>
            <a:xfrm>
              <a:off x="1848300" y="4147150"/>
              <a:ext cx="72700" cy="72500"/>
            </a:xfrm>
            <a:custGeom>
              <a:avLst/>
              <a:gdLst/>
              <a:ahLst/>
              <a:cxnLst/>
              <a:rect l="l" t="t" r="r" b="b"/>
              <a:pathLst>
                <a:path w="2908" h="2900" extrusionOk="0">
                  <a:moveTo>
                    <a:pt x="8" y="0"/>
                  </a:moveTo>
                  <a:cubicBezTo>
                    <a:pt x="8" y="0"/>
                    <a:pt x="8" y="0"/>
                    <a:pt x="8" y="0"/>
                  </a:cubicBezTo>
                  <a:cubicBezTo>
                    <a:pt x="0" y="8"/>
                    <a:pt x="1521" y="1550"/>
                    <a:pt x="2313" y="2354"/>
                  </a:cubicBezTo>
                  <a:cubicBezTo>
                    <a:pt x="2751" y="2792"/>
                    <a:pt x="2878" y="2900"/>
                    <a:pt x="2897" y="2900"/>
                  </a:cubicBezTo>
                  <a:cubicBezTo>
                    <a:pt x="2898" y="2900"/>
                    <a:pt x="2899" y="2899"/>
                    <a:pt x="2899" y="2899"/>
                  </a:cubicBezTo>
                  <a:cubicBezTo>
                    <a:pt x="2907" y="2887"/>
                    <a:pt x="2797" y="2751"/>
                    <a:pt x="2354" y="2313"/>
                  </a:cubicBezTo>
                  <a:cubicBezTo>
                    <a:pt x="1564" y="1514"/>
                    <a:pt x="17" y="0"/>
                    <a:pt x="8"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16"/>
            <p:cNvSpPr/>
            <p:nvPr/>
          </p:nvSpPr>
          <p:spPr>
            <a:xfrm>
              <a:off x="1851775" y="4150625"/>
              <a:ext cx="69125" cy="68825"/>
            </a:xfrm>
            <a:custGeom>
              <a:avLst/>
              <a:gdLst/>
              <a:ahLst/>
              <a:cxnLst/>
              <a:rect l="l" t="t" r="r" b="b"/>
              <a:pathLst>
                <a:path w="2765" h="2753" extrusionOk="0">
                  <a:moveTo>
                    <a:pt x="9" y="0"/>
                  </a:moveTo>
                  <a:cubicBezTo>
                    <a:pt x="9" y="0"/>
                    <a:pt x="9" y="0"/>
                    <a:pt x="9" y="0"/>
                  </a:cubicBezTo>
                  <a:cubicBezTo>
                    <a:pt x="1" y="5"/>
                    <a:pt x="1432" y="1460"/>
                    <a:pt x="2186" y="2227"/>
                  </a:cubicBezTo>
                  <a:cubicBezTo>
                    <a:pt x="2606" y="2643"/>
                    <a:pt x="2731" y="2753"/>
                    <a:pt x="2753" y="2753"/>
                  </a:cubicBezTo>
                  <a:cubicBezTo>
                    <a:pt x="2755" y="2753"/>
                    <a:pt x="2755" y="2753"/>
                    <a:pt x="2756" y="2752"/>
                  </a:cubicBezTo>
                  <a:cubicBezTo>
                    <a:pt x="2764" y="2744"/>
                    <a:pt x="2658" y="2617"/>
                    <a:pt x="2227" y="2186"/>
                  </a:cubicBezTo>
                  <a:cubicBezTo>
                    <a:pt x="1470" y="1429"/>
                    <a:pt x="17" y="0"/>
                    <a:pt x="9"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16"/>
            <p:cNvSpPr/>
            <p:nvPr/>
          </p:nvSpPr>
          <p:spPr>
            <a:xfrm>
              <a:off x="1855375" y="4154200"/>
              <a:ext cx="65525" cy="65250"/>
            </a:xfrm>
            <a:custGeom>
              <a:avLst/>
              <a:gdLst/>
              <a:ahLst/>
              <a:cxnLst/>
              <a:rect l="l" t="t" r="r" b="b"/>
              <a:pathLst>
                <a:path w="2621" h="2610" extrusionOk="0">
                  <a:moveTo>
                    <a:pt x="8" y="1"/>
                  </a:moveTo>
                  <a:cubicBezTo>
                    <a:pt x="8" y="1"/>
                    <a:pt x="8" y="1"/>
                    <a:pt x="8" y="1"/>
                  </a:cubicBezTo>
                  <a:cubicBezTo>
                    <a:pt x="0" y="5"/>
                    <a:pt x="1341" y="1371"/>
                    <a:pt x="2059" y="2096"/>
                  </a:cubicBezTo>
                  <a:cubicBezTo>
                    <a:pt x="2470" y="2503"/>
                    <a:pt x="2587" y="2610"/>
                    <a:pt x="2609" y="2610"/>
                  </a:cubicBezTo>
                  <a:cubicBezTo>
                    <a:pt x="2610" y="2610"/>
                    <a:pt x="2611" y="2610"/>
                    <a:pt x="2612" y="2609"/>
                  </a:cubicBezTo>
                  <a:cubicBezTo>
                    <a:pt x="2620" y="2601"/>
                    <a:pt x="2518" y="2478"/>
                    <a:pt x="2100" y="2055"/>
                  </a:cubicBezTo>
                  <a:cubicBezTo>
                    <a:pt x="1383" y="1335"/>
                    <a:pt x="17" y="1"/>
                    <a:pt x="8"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16"/>
            <p:cNvSpPr/>
            <p:nvPr/>
          </p:nvSpPr>
          <p:spPr>
            <a:xfrm>
              <a:off x="1858850" y="4157700"/>
              <a:ext cx="62050" cy="61550"/>
            </a:xfrm>
            <a:custGeom>
              <a:avLst/>
              <a:gdLst/>
              <a:ahLst/>
              <a:cxnLst/>
              <a:rect l="l" t="t" r="r" b="b"/>
              <a:pathLst>
                <a:path w="2482" h="2462" extrusionOk="0">
                  <a:moveTo>
                    <a:pt x="13" y="0"/>
                  </a:moveTo>
                  <a:cubicBezTo>
                    <a:pt x="13" y="0"/>
                    <a:pt x="13" y="0"/>
                    <a:pt x="13" y="0"/>
                  </a:cubicBezTo>
                  <a:cubicBezTo>
                    <a:pt x="0" y="9"/>
                    <a:pt x="1255" y="1288"/>
                    <a:pt x="1936" y="1965"/>
                  </a:cubicBezTo>
                  <a:cubicBezTo>
                    <a:pt x="2341" y="2366"/>
                    <a:pt x="2452" y="2461"/>
                    <a:pt x="2471" y="2461"/>
                  </a:cubicBezTo>
                  <a:cubicBezTo>
                    <a:pt x="2472" y="2461"/>
                    <a:pt x="2473" y="2461"/>
                    <a:pt x="2473" y="2461"/>
                  </a:cubicBezTo>
                  <a:cubicBezTo>
                    <a:pt x="2481" y="2448"/>
                    <a:pt x="2383" y="2338"/>
                    <a:pt x="1973" y="1928"/>
                  </a:cubicBezTo>
                  <a:cubicBezTo>
                    <a:pt x="1293" y="124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16"/>
            <p:cNvSpPr/>
            <p:nvPr/>
          </p:nvSpPr>
          <p:spPr>
            <a:xfrm>
              <a:off x="1862450" y="4161275"/>
              <a:ext cx="58350" cy="57975"/>
            </a:xfrm>
            <a:custGeom>
              <a:avLst/>
              <a:gdLst/>
              <a:ahLst/>
              <a:cxnLst/>
              <a:rect l="l" t="t" r="r" b="b"/>
              <a:pathLst>
                <a:path w="2334" h="2319" extrusionOk="0">
                  <a:moveTo>
                    <a:pt x="4" y="1"/>
                  </a:moveTo>
                  <a:cubicBezTo>
                    <a:pt x="4" y="1"/>
                    <a:pt x="4" y="1"/>
                    <a:pt x="4" y="1"/>
                  </a:cubicBezTo>
                  <a:cubicBezTo>
                    <a:pt x="0" y="5"/>
                    <a:pt x="1165" y="1194"/>
                    <a:pt x="1804" y="1834"/>
                  </a:cubicBezTo>
                  <a:cubicBezTo>
                    <a:pt x="2197" y="2226"/>
                    <a:pt x="2304" y="2318"/>
                    <a:pt x="2319" y="2318"/>
                  </a:cubicBezTo>
                  <a:cubicBezTo>
                    <a:pt x="2320" y="2318"/>
                    <a:pt x="2321" y="2318"/>
                    <a:pt x="2321" y="2318"/>
                  </a:cubicBezTo>
                  <a:cubicBezTo>
                    <a:pt x="2333" y="2305"/>
                    <a:pt x="2239" y="2199"/>
                    <a:pt x="1841" y="1801"/>
                  </a:cubicBezTo>
                  <a:cubicBezTo>
                    <a:pt x="1203" y="1158"/>
                    <a:pt x="17"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16"/>
            <p:cNvSpPr/>
            <p:nvPr/>
          </p:nvSpPr>
          <p:spPr>
            <a:xfrm>
              <a:off x="1865925" y="4164775"/>
              <a:ext cx="54775" cy="54375"/>
            </a:xfrm>
            <a:custGeom>
              <a:avLst/>
              <a:gdLst/>
              <a:ahLst/>
              <a:cxnLst/>
              <a:rect l="l" t="t" r="r" b="b"/>
              <a:pathLst>
                <a:path w="2191" h="2175" extrusionOk="0">
                  <a:moveTo>
                    <a:pt x="9" y="0"/>
                  </a:moveTo>
                  <a:cubicBezTo>
                    <a:pt x="9" y="0"/>
                    <a:pt x="9" y="0"/>
                    <a:pt x="9" y="0"/>
                  </a:cubicBezTo>
                  <a:cubicBezTo>
                    <a:pt x="0" y="9"/>
                    <a:pt x="1075" y="1107"/>
                    <a:pt x="1682" y="1702"/>
                  </a:cubicBezTo>
                  <a:cubicBezTo>
                    <a:pt x="2062" y="2083"/>
                    <a:pt x="2165" y="2174"/>
                    <a:pt x="2180" y="2174"/>
                  </a:cubicBezTo>
                  <a:cubicBezTo>
                    <a:pt x="2181" y="2174"/>
                    <a:pt x="2182" y="2174"/>
                    <a:pt x="2182" y="2174"/>
                  </a:cubicBezTo>
                  <a:cubicBezTo>
                    <a:pt x="2190" y="2161"/>
                    <a:pt x="2100" y="2059"/>
                    <a:pt x="1710" y="1669"/>
                  </a:cubicBezTo>
                  <a:cubicBezTo>
                    <a:pt x="1114" y="1073"/>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16"/>
            <p:cNvSpPr/>
            <p:nvPr/>
          </p:nvSpPr>
          <p:spPr>
            <a:xfrm>
              <a:off x="1869500" y="4168350"/>
              <a:ext cx="50975" cy="50800"/>
            </a:xfrm>
            <a:custGeom>
              <a:avLst/>
              <a:gdLst/>
              <a:ahLst/>
              <a:cxnLst/>
              <a:rect l="l" t="t" r="r" b="b"/>
              <a:pathLst>
                <a:path w="2039" h="2032" extrusionOk="0">
                  <a:moveTo>
                    <a:pt x="5" y="1"/>
                  </a:moveTo>
                  <a:cubicBezTo>
                    <a:pt x="5" y="1"/>
                    <a:pt x="5" y="1"/>
                    <a:pt x="5" y="1"/>
                  </a:cubicBezTo>
                  <a:cubicBezTo>
                    <a:pt x="1" y="5"/>
                    <a:pt x="989" y="1014"/>
                    <a:pt x="1547" y="1571"/>
                  </a:cubicBezTo>
                  <a:cubicBezTo>
                    <a:pt x="1919" y="1943"/>
                    <a:pt x="2018" y="2031"/>
                    <a:pt x="2033" y="2031"/>
                  </a:cubicBezTo>
                  <a:cubicBezTo>
                    <a:pt x="2034" y="2031"/>
                    <a:pt x="2034" y="2031"/>
                    <a:pt x="2035" y="2031"/>
                  </a:cubicBezTo>
                  <a:cubicBezTo>
                    <a:pt x="2039" y="2018"/>
                    <a:pt x="1957" y="1920"/>
                    <a:pt x="1580" y="1543"/>
                  </a:cubicBezTo>
                  <a:cubicBezTo>
                    <a:pt x="1024" y="979"/>
                    <a:pt x="18"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16"/>
            <p:cNvSpPr/>
            <p:nvPr/>
          </p:nvSpPr>
          <p:spPr>
            <a:xfrm>
              <a:off x="1873000" y="4171750"/>
              <a:ext cx="47475" cy="47200"/>
            </a:xfrm>
            <a:custGeom>
              <a:avLst/>
              <a:gdLst/>
              <a:ahLst/>
              <a:cxnLst/>
              <a:rect l="l" t="t" r="r" b="b"/>
              <a:pathLst>
                <a:path w="1899" h="1888" extrusionOk="0">
                  <a:moveTo>
                    <a:pt x="9" y="0"/>
                  </a:moveTo>
                  <a:cubicBezTo>
                    <a:pt x="9" y="0"/>
                    <a:pt x="9" y="0"/>
                    <a:pt x="9" y="0"/>
                  </a:cubicBezTo>
                  <a:cubicBezTo>
                    <a:pt x="0" y="12"/>
                    <a:pt x="902" y="931"/>
                    <a:pt x="1423" y="1448"/>
                  </a:cubicBezTo>
                  <a:cubicBezTo>
                    <a:pt x="1779" y="1800"/>
                    <a:pt x="1874" y="1888"/>
                    <a:pt x="1892" y="1888"/>
                  </a:cubicBezTo>
                  <a:cubicBezTo>
                    <a:pt x="1893" y="1888"/>
                    <a:pt x="1894" y="1887"/>
                    <a:pt x="1895" y="1886"/>
                  </a:cubicBezTo>
                  <a:cubicBezTo>
                    <a:pt x="1899" y="1878"/>
                    <a:pt x="1825" y="1784"/>
                    <a:pt x="1456" y="1415"/>
                  </a:cubicBezTo>
                  <a:cubicBezTo>
                    <a:pt x="932" y="895"/>
                    <a:pt x="17" y="0"/>
                    <a:pt x="9"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16"/>
            <p:cNvSpPr/>
            <p:nvPr/>
          </p:nvSpPr>
          <p:spPr>
            <a:xfrm>
              <a:off x="1876475" y="4175325"/>
              <a:ext cx="43900" cy="43625"/>
            </a:xfrm>
            <a:custGeom>
              <a:avLst/>
              <a:gdLst/>
              <a:ahLst/>
              <a:cxnLst/>
              <a:rect l="l" t="t" r="r" b="b"/>
              <a:pathLst>
                <a:path w="1756" h="1745" extrusionOk="0">
                  <a:moveTo>
                    <a:pt x="9" y="1"/>
                  </a:moveTo>
                  <a:cubicBezTo>
                    <a:pt x="9" y="1"/>
                    <a:pt x="9" y="1"/>
                    <a:pt x="9" y="1"/>
                  </a:cubicBezTo>
                  <a:cubicBezTo>
                    <a:pt x="1" y="9"/>
                    <a:pt x="813" y="837"/>
                    <a:pt x="1297" y="1317"/>
                  </a:cubicBezTo>
                  <a:cubicBezTo>
                    <a:pt x="1641" y="1658"/>
                    <a:pt x="1728" y="1745"/>
                    <a:pt x="1748" y="1745"/>
                  </a:cubicBezTo>
                  <a:cubicBezTo>
                    <a:pt x="1750" y="1745"/>
                    <a:pt x="1751" y="1744"/>
                    <a:pt x="1752" y="1743"/>
                  </a:cubicBezTo>
                  <a:cubicBezTo>
                    <a:pt x="1756" y="1735"/>
                    <a:pt x="1686" y="1649"/>
                    <a:pt x="1325" y="1288"/>
                  </a:cubicBezTo>
                  <a:cubicBezTo>
                    <a:pt x="847" y="806"/>
                    <a:pt x="17" y="1"/>
                    <a:pt x="9"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16"/>
            <p:cNvSpPr/>
            <p:nvPr/>
          </p:nvSpPr>
          <p:spPr>
            <a:xfrm>
              <a:off x="1879975" y="4178825"/>
              <a:ext cx="40400" cy="40025"/>
            </a:xfrm>
            <a:custGeom>
              <a:avLst/>
              <a:gdLst/>
              <a:ahLst/>
              <a:cxnLst/>
              <a:rect l="l" t="t" r="r" b="b"/>
              <a:pathLst>
                <a:path w="1616" h="1601" extrusionOk="0">
                  <a:moveTo>
                    <a:pt x="13" y="0"/>
                  </a:moveTo>
                  <a:cubicBezTo>
                    <a:pt x="13" y="0"/>
                    <a:pt x="13" y="0"/>
                    <a:pt x="13" y="0"/>
                  </a:cubicBezTo>
                  <a:cubicBezTo>
                    <a:pt x="0" y="12"/>
                    <a:pt x="726" y="750"/>
                    <a:pt x="1165" y="1189"/>
                  </a:cubicBezTo>
                  <a:cubicBezTo>
                    <a:pt x="1501" y="1518"/>
                    <a:pt x="1584" y="1601"/>
                    <a:pt x="1604" y="1601"/>
                  </a:cubicBezTo>
                  <a:cubicBezTo>
                    <a:pt x="1606" y="1601"/>
                    <a:pt x="1607" y="1600"/>
                    <a:pt x="1608" y="1599"/>
                  </a:cubicBezTo>
                  <a:cubicBezTo>
                    <a:pt x="1616" y="1591"/>
                    <a:pt x="1546" y="1509"/>
                    <a:pt x="1193" y="1161"/>
                  </a:cubicBezTo>
                  <a:cubicBezTo>
                    <a:pt x="756" y="719"/>
                    <a:pt x="21" y="0"/>
                    <a:pt x="13"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16"/>
            <p:cNvSpPr/>
            <p:nvPr/>
          </p:nvSpPr>
          <p:spPr>
            <a:xfrm>
              <a:off x="1883550" y="4182400"/>
              <a:ext cx="36725" cy="36450"/>
            </a:xfrm>
            <a:custGeom>
              <a:avLst/>
              <a:gdLst/>
              <a:ahLst/>
              <a:cxnLst/>
              <a:rect l="l" t="t" r="r" b="b"/>
              <a:pathLst>
                <a:path w="1469" h="1458" extrusionOk="0">
                  <a:moveTo>
                    <a:pt x="9" y="1"/>
                  </a:moveTo>
                  <a:cubicBezTo>
                    <a:pt x="9" y="1"/>
                    <a:pt x="9" y="1"/>
                    <a:pt x="9" y="1"/>
                  </a:cubicBezTo>
                  <a:cubicBezTo>
                    <a:pt x="1" y="5"/>
                    <a:pt x="636" y="657"/>
                    <a:pt x="1034" y="1063"/>
                  </a:cubicBezTo>
                  <a:cubicBezTo>
                    <a:pt x="1349" y="1381"/>
                    <a:pt x="1436" y="1458"/>
                    <a:pt x="1453" y="1458"/>
                  </a:cubicBezTo>
                  <a:cubicBezTo>
                    <a:pt x="1455" y="1458"/>
                    <a:pt x="1456" y="1457"/>
                    <a:pt x="1456" y="1456"/>
                  </a:cubicBezTo>
                  <a:cubicBezTo>
                    <a:pt x="1469" y="1444"/>
                    <a:pt x="1407" y="1374"/>
                    <a:pt x="1063" y="1030"/>
                  </a:cubicBezTo>
                  <a:cubicBezTo>
                    <a:pt x="666" y="633"/>
                    <a:pt x="17" y="1"/>
                    <a:pt x="9"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16"/>
            <p:cNvSpPr/>
            <p:nvPr/>
          </p:nvSpPr>
          <p:spPr>
            <a:xfrm>
              <a:off x="1887050" y="4186000"/>
              <a:ext cx="33225" cy="32725"/>
            </a:xfrm>
            <a:custGeom>
              <a:avLst/>
              <a:gdLst/>
              <a:ahLst/>
              <a:cxnLst/>
              <a:rect l="l" t="t" r="r" b="b"/>
              <a:pathLst>
                <a:path w="1329" h="1309" extrusionOk="0">
                  <a:moveTo>
                    <a:pt x="13" y="0"/>
                  </a:moveTo>
                  <a:cubicBezTo>
                    <a:pt x="12" y="0"/>
                    <a:pt x="12" y="0"/>
                    <a:pt x="12" y="0"/>
                  </a:cubicBezTo>
                  <a:cubicBezTo>
                    <a:pt x="0" y="4"/>
                    <a:pt x="550" y="566"/>
                    <a:pt x="910" y="927"/>
                  </a:cubicBezTo>
                  <a:cubicBezTo>
                    <a:pt x="1231" y="1251"/>
                    <a:pt x="1303" y="1308"/>
                    <a:pt x="1315" y="1308"/>
                  </a:cubicBezTo>
                  <a:cubicBezTo>
                    <a:pt x="1316" y="1308"/>
                    <a:pt x="1316" y="1308"/>
                    <a:pt x="1316" y="1308"/>
                  </a:cubicBezTo>
                  <a:cubicBezTo>
                    <a:pt x="1329" y="1304"/>
                    <a:pt x="1271" y="1234"/>
                    <a:pt x="939" y="902"/>
                  </a:cubicBezTo>
                  <a:cubicBezTo>
                    <a:pt x="580" y="539"/>
                    <a:pt x="21" y="0"/>
                    <a:pt x="13"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6"/>
            <p:cNvSpPr/>
            <p:nvPr/>
          </p:nvSpPr>
          <p:spPr>
            <a:xfrm>
              <a:off x="1890625" y="4189475"/>
              <a:ext cx="29550" cy="29050"/>
            </a:xfrm>
            <a:custGeom>
              <a:avLst/>
              <a:gdLst/>
              <a:ahLst/>
              <a:cxnLst/>
              <a:rect l="l" t="t" r="r" b="b"/>
              <a:pathLst>
                <a:path w="1182" h="1162" extrusionOk="0">
                  <a:moveTo>
                    <a:pt x="5" y="1"/>
                  </a:moveTo>
                  <a:cubicBezTo>
                    <a:pt x="5" y="1"/>
                    <a:pt x="5" y="1"/>
                    <a:pt x="5" y="1"/>
                  </a:cubicBezTo>
                  <a:cubicBezTo>
                    <a:pt x="1" y="5"/>
                    <a:pt x="456" y="476"/>
                    <a:pt x="780" y="800"/>
                  </a:cubicBezTo>
                  <a:cubicBezTo>
                    <a:pt x="1076" y="1097"/>
                    <a:pt x="1149" y="1162"/>
                    <a:pt x="1166" y="1162"/>
                  </a:cubicBezTo>
                  <a:cubicBezTo>
                    <a:pt x="1168" y="1162"/>
                    <a:pt x="1169" y="1161"/>
                    <a:pt x="1169" y="1161"/>
                  </a:cubicBezTo>
                  <a:cubicBezTo>
                    <a:pt x="1182" y="1157"/>
                    <a:pt x="1128" y="1095"/>
                    <a:pt x="804" y="776"/>
                  </a:cubicBezTo>
                  <a:cubicBezTo>
                    <a:pt x="486" y="453"/>
                    <a:pt x="17"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6"/>
            <p:cNvSpPr/>
            <p:nvPr/>
          </p:nvSpPr>
          <p:spPr>
            <a:xfrm>
              <a:off x="2236000" y="3946100"/>
              <a:ext cx="276000" cy="275350"/>
            </a:xfrm>
            <a:custGeom>
              <a:avLst/>
              <a:gdLst/>
              <a:ahLst/>
              <a:cxnLst/>
              <a:rect l="l" t="t" r="r" b="b"/>
              <a:pathLst>
                <a:path w="11040" h="11014" extrusionOk="0">
                  <a:moveTo>
                    <a:pt x="0" y="1"/>
                  </a:moveTo>
                  <a:cubicBezTo>
                    <a:pt x="2" y="2"/>
                    <a:pt x="6508" y="6632"/>
                    <a:pt x="9542" y="9678"/>
                  </a:cubicBezTo>
                  <a:cubicBezTo>
                    <a:pt x="10536" y="10668"/>
                    <a:pt x="10930" y="11014"/>
                    <a:pt x="10998" y="11014"/>
                  </a:cubicBezTo>
                  <a:cubicBezTo>
                    <a:pt x="11002" y="11014"/>
                    <a:pt x="11004" y="11013"/>
                    <a:pt x="11006" y="11011"/>
                  </a:cubicBezTo>
                  <a:cubicBezTo>
                    <a:pt x="11039" y="10974"/>
                    <a:pt x="10629" y="10511"/>
                    <a:pt x="9674" y="9551"/>
                  </a:cubicBezTo>
                  <a:cubicBezTo>
                    <a:pt x="6631" y="6513"/>
                    <a:pt x="2" y="2"/>
                    <a:pt x="0"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16"/>
            <p:cNvSpPr/>
            <p:nvPr/>
          </p:nvSpPr>
          <p:spPr>
            <a:xfrm>
              <a:off x="2239075" y="3949075"/>
              <a:ext cx="272925" cy="272075"/>
            </a:xfrm>
            <a:custGeom>
              <a:avLst/>
              <a:gdLst/>
              <a:ahLst/>
              <a:cxnLst/>
              <a:rect l="l" t="t" r="r" b="b"/>
              <a:pathLst>
                <a:path w="10917" h="10883" extrusionOk="0">
                  <a:moveTo>
                    <a:pt x="0" y="1"/>
                  </a:moveTo>
                  <a:cubicBezTo>
                    <a:pt x="2" y="2"/>
                    <a:pt x="6434" y="6558"/>
                    <a:pt x="9436" y="9559"/>
                  </a:cubicBezTo>
                  <a:cubicBezTo>
                    <a:pt x="10421" y="10544"/>
                    <a:pt x="10807" y="10882"/>
                    <a:pt x="10875" y="10882"/>
                  </a:cubicBezTo>
                  <a:cubicBezTo>
                    <a:pt x="10879" y="10882"/>
                    <a:pt x="10881" y="10881"/>
                    <a:pt x="10883" y="10880"/>
                  </a:cubicBezTo>
                  <a:cubicBezTo>
                    <a:pt x="10916" y="10847"/>
                    <a:pt x="10506" y="10383"/>
                    <a:pt x="9559" y="9436"/>
                  </a:cubicBezTo>
                  <a:cubicBezTo>
                    <a:pt x="6557" y="6435"/>
                    <a:pt x="2" y="2"/>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16"/>
            <p:cNvSpPr/>
            <p:nvPr/>
          </p:nvSpPr>
          <p:spPr>
            <a:xfrm>
              <a:off x="2242050" y="3952150"/>
              <a:ext cx="269825" cy="269075"/>
            </a:xfrm>
            <a:custGeom>
              <a:avLst/>
              <a:gdLst/>
              <a:ahLst/>
              <a:cxnLst/>
              <a:rect l="l" t="t" r="r" b="b"/>
              <a:pathLst>
                <a:path w="10793" h="10763" extrusionOk="0">
                  <a:moveTo>
                    <a:pt x="0" y="1"/>
                  </a:moveTo>
                  <a:cubicBezTo>
                    <a:pt x="2" y="2"/>
                    <a:pt x="6361" y="6480"/>
                    <a:pt x="9329" y="9453"/>
                  </a:cubicBezTo>
                  <a:cubicBezTo>
                    <a:pt x="10307" y="10431"/>
                    <a:pt x="10688" y="10763"/>
                    <a:pt x="10749" y="10763"/>
                  </a:cubicBezTo>
                  <a:cubicBezTo>
                    <a:pt x="10752" y="10763"/>
                    <a:pt x="10754" y="10762"/>
                    <a:pt x="10756" y="10761"/>
                  </a:cubicBezTo>
                  <a:cubicBezTo>
                    <a:pt x="10793" y="10728"/>
                    <a:pt x="10395" y="10273"/>
                    <a:pt x="9452" y="9330"/>
                  </a:cubicBezTo>
                  <a:cubicBezTo>
                    <a:pt x="6479" y="6357"/>
                    <a:pt x="2" y="2"/>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16"/>
            <p:cNvSpPr/>
            <p:nvPr/>
          </p:nvSpPr>
          <p:spPr>
            <a:xfrm>
              <a:off x="2245125" y="3955225"/>
              <a:ext cx="266650" cy="265825"/>
            </a:xfrm>
            <a:custGeom>
              <a:avLst/>
              <a:gdLst/>
              <a:ahLst/>
              <a:cxnLst/>
              <a:rect l="l" t="t" r="r" b="b"/>
              <a:pathLst>
                <a:path w="10666" h="10633" extrusionOk="0">
                  <a:moveTo>
                    <a:pt x="0" y="1"/>
                  </a:moveTo>
                  <a:lnTo>
                    <a:pt x="0" y="1"/>
                  </a:lnTo>
                  <a:cubicBezTo>
                    <a:pt x="2" y="2"/>
                    <a:pt x="6279" y="6402"/>
                    <a:pt x="9218" y="9334"/>
                  </a:cubicBezTo>
                  <a:cubicBezTo>
                    <a:pt x="10183" y="10299"/>
                    <a:pt x="10561" y="10632"/>
                    <a:pt x="10625" y="10632"/>
                  </a:cubicBezTo>
                  <a:cubicBezTo>
                    <a:pt x="10629" y="10632"/>
                    <a:pt x="10631" y="10631"/>
                    <a:pt x="10633" y="10629"/>
                  </a:cubicBezTo>
                  <a:cubicBezTo>
                    <a:pt x="10666" y="10601"/>
                    <a:pt x="10272" y="10150"/>
                    <a:pt x="9337" y="9215"/>
                  </a:cubicBezTo>
                  <a:cubicBezTo>
                    <a:pt x="6402" y="6279"/>
                    <a:pt x="2" y="2"/>
                    <a:pt x="0"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16"/>
            <p:cNvSpPr/>
            <p:nvPr/>
          </p:nvSpPr>
          <p:spPr>
            <a:xfrm>
              <a:off x="2248200" y="3958100"/>
              <a:ext cx="263575" cy="262925"/>
            </a:xfrm>
            <a:custGeom>
              <a:avLst/>
              <a:gdLst/>
              <a:ahLst/>
              <a:cxnLst/>
              <a:rect l="l" t="t" r="r" b="b"/>
              <a:pathLst>
                <a:path w="10543" h="10517" extrusionOk="0">
                  <a:moveTo>
                    <a:pt x="0" y="1"/>
                  </a:moveTo>
                  <a:cubicBezTo>
                    <a:pt x="2" y="2"/>
                    <a:pt x="6201" y="6328"/>
                    <a:pt x="9099" y="9235"/>
                  </a:cubicBezTo>
                  <a:cubicBezTo>
                    <a:pt x="10065" y="10192"/>
                    <a:pt x="10441" y="10517"/>
                    <a:pt x="10500" y="10517"/>
                  </a:cubicBezTo>
                  <a:cubicBezTo>
                    <a:pt x="10502" y="10517"/>
                    <a:pt x="10505" y="10516"/>
                    <a:pt x="10506" y="10514"/>
                  </a:cubicBezTo>
                  <a:cubicBezTo>
                    <a:pt x="10543" y="10478"/>
                    <a:pt x="10153" y="10039"/>
                    <a:pt x="9227" y="9112"/>
                  </a:cubicBezTo>
                  <a:cubicBezTo>
                    <a:pt x="6324" y="6209"/>
                    <a:pt x="2" y="2"/>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16"/>
            <p:cNvSpPr/>
            <p:nvPr/>
          </p:nvSpPr>
          <p:spPr>
            <a:xfrm>
              <a:off x="2251075" y="3961275"/>
              <a:ext cx="260600" cy="259750"/>
            </a:xfrm>
            <a:custGeom>
              <a:avLst/>
              <a:gdLst/>
              <a:ahLst/>
              <a:cxnLst/>
              <a:rect l="l" t="t" r="r" b="b"/>
              <a:pathLst>
                <a:path w="10424" h="10390" extrusionOk="0">
                  <a:moveTo>
                    <a:pt x="0" y="1"/>
                  </a:moveTo>
                  <a:cubicBezTo>
                    <a:pt x="2" y="2"/>
                    <a:pt x="6131" y="6246"/>
                    <a:pt x="9001" y="9116"/>
                  </a:cubicBezTo>
                  <a:cubicBezTo>
                    <a:pt x="9950" y="10069"/>
                    <a:pt x="10326" y="10390"/>
                    <a:pt x="10384" y="10390"/>
                  </a:cubicBezTo>
                  <a:cubicBezTo>
                    <a:pt x="10387" y="10390"/>
                    <a:pt x="10390" y="10389"/>
                    <a:pt x="10391" y="10387"/>
                  </a:cubicBezTo>
                  <a:cubicBezTo>
                    <a:pt x="10424" y="10359"/>
                    <a:pt x="10038" y="9916"/>
                    <a:pt x="9120" y="9001"/>
                  </a:cubicBezTo>
                  <a:cubicBezTo>
                    <a:pt x="6250" y="6127"/>
                    <a:pt x="2" y="2"/>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16"/>
            <p:cNvSpPr/>
            <p:nvPr/>
          </p:nvSpPr>
          <p:spPr>
            <a:xfrm>
              <a:off x="2254150" y="3964150"/>
              <a:ext cx="257525" cy="256675"/>
            </a:xfrm>
            <a:custGeom>
              <a:avLst/>
              <a:gdLst/>
              <a:ahLst/>
              <a:cxnLst/>
              <a:rect l="l" t="t" r="r" b="b"/>
              <a:pathLst>
                <a:path w="10301" h="10267" extrusionOk="0">
                  <a:moveTo>
                    <a:pt x="0" y="1"/>
                  </a:moveTo>
                  <a:cubicBezTo>
                    <a:pt x="2" y="2"/>
                    <a:pt x="6057" y="6172"/>
                    <a:pt x="8894" y="9001"/>
                  </a:cubicBezTo>
                  <a:cubicBezTo>
                    <a:pt x="9836" y="9951"/>
                    <a:pt x="10207" y="10266"/>
                    <a:pt x="10262" y="10266"/>
                  </a:cubicBezTo>
                  <a:cubicBezTo>
                    <a:pt x="10265" y="10266"/>
                    <a:pt x="10267" y="10265"/>
                    <a:pt x="10268" y="10264"/>
                  </a:cubicBezTo>
                  <a:cubicBezTo>
                    <a:pt x="10301" y="10231"/>
                    <a:pt x="9915" y="9797"/>
                    <a:pt x="9009" y="8891"/>
                  </a:cubicBezTo>
                  <a:cubicBezTo>
                    <a:pt x="6172" y="6057"/>
                    <a:pt x="2" y="2"/>
                    <a:pt x="0"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16"/>
            <p:cNvSpPr/>
            <p:nvPr/>
          </p:nvSpPr>
          <p:spPr>
            <a:xfrm>
              <a:off x="2257125" y="3967225"/>
              <a:ext cx="254250" cy="253700"/>
            </a:xfrm>
            <a:custGeom>
              <a:avLst/>
              <a:gdLst/>
              <a:ahLst/>
              <a:cxnLst/>
              <a:rect l="l" t="t" r="r" b="b"/>
              <a:pathLst>
                <a:path w="10170" h="10148" extrusionOk="0">
                  <a:moveTo>
                    <a:pt x="0" y="1"/>
                  </a:moveTo>
                  <a:lnTo>
                    <a:pt x="0" y="1"/>
                  </a:lnTo>
                  <a:cubicBezTo>
                    <a:pt x="1" y="2"/>
                    <a:pt x="5983" y="6094"/>
                    <a:pt x="8775" y="8899"/>
                  </a:cubicBezTo>
                  <a:cubicBezTo>
                    <a:pt x="9708" y="9832"/>
                    <a:pt x="10072" y="10148"/>
                    <a:pt x="10134" y="10148"/>
                  </a:cubicBezTo>
                  <a:cubicBezTo>
                    <a:pt x="10137" y="10148"/>
                    <a:pt x="10139" y="10147"/>
                    <a:pt x="10141" y="10145"/>
                  </a:cubicBezTo>
                  <a:cubicBezTo>
                    <a:pt x="10169" y="10108"/>
                    <a:pt x="9796" y="9686"/>
                    <a:pt x="8894" y="8784"/>
                  </a:cubicBezTo>
                  <a:cubicBezTo>
                    <a:pt x="6094" y="5980"/>
                    <a:pt x="1" y="2"/>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16"/>
            <p:cNvSpPr/>
            <p:nvPr/>
          </p:nvSpPr>
          <p:spPr>
            <a:xfrm>
              <a:off x="2260200" y="3970300"/>
              <a:ext cx="251275" cy="250525"/>
            </a:xfrm>
            <a:custGeom>
              <a:avLst/>
              <a:gdLst/>
              <a:ahLst/>
              <a:cxnLst/>
              <a:rect l="l" t="t" r="r" b="b"/>
              <a:pathLst>
                <a:path w="10051" h="10021" extrusionOk="0">
                  <a:moveTo>
                    <a:pt x="0" y="1"/>
                  </a:moveTo>
                  <a:cubicBezTo>
                    <a:pt x="1" y="2"/>
                    <a:pt x="5905" y="6021"/>
                    <a:pt x="8673" y="8784"/>
                  </a:cubicBezTo>
                  <a:cubicBezTo>
                    <a:pt x="9599" y="9710"/>
                    <a:pt x="9958" y="10020"/>
                    <a:pt x="10016" y="10020"/>
                  </a:cubicBezTo>
                  <a:cubicBezTo>
                    <a:pt x="10018" y="10020"/>
                    <a:pt x="10020" y="10019"/>
                    <a:pt x="10022" y="10018"/>
                  </a:cubicBezTo>
                  <a:cubicBezTo>
                    <a:pt x="10051" y="9985"/>
                    <a:pt x="9677" y="9563"/>
                    <a:pt x="8788" y="8669"/>
                  </a:cubicBezTo>
                  <a:cubicBezTo>
                    <a:pt x="6020" y="5906"/>
                    <a:pt x="1" y="2"/>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16"/>
            <p:cNvSpPr/>
            <p:nvPr/>
          </p:nvSpPr>
          <p:spPr>
            <a:xfrm>
              <a:off x="2263175" y="3973275"/>
              <a:ext cx="248200" cy="247425"/>
            </a:xfrm>
            <a:custGeom>
              <a:avLst/>
              <a:gdLst/>
              <a:ahLst/>
              <a:cxnLst/>
              <a:rect l="l" t="t" r="r" b="b"/>
              <a:pathLst>
                <a:path w="9928" h="9897" extrusionOk="0">
                  <a:moveTo>
                    <a:pt x="4" y="1"/>
                  </a:moveTo>
                  <a:lnTo>
                    <a:pt x="4" y="1"/>
                  </a:lnTo>
                  <a:cubicBezTo>
                    <a:pt x="0" y="1"/>
                    <a:pt x="5831" y="5942"/>
                    <a:pt x="8566" y="8673"/>
                  </a:cubicBezTo>
                  <a:cubicBezTo>
                    <a:pt x="9480" y="9591"/>
                    <a:pt x="9835" y="9897"/>
                    <a:pt x="9893" y="9897"/>
                  </a:cubicBezTo>
                  <a:cubicBezTo>
                    <a:pt x="9895" y="9897"/>
                    <a:pt x="9897" y="9896"/>
                    <a:pt x="9899" y="9895"/>
                  </a:cubicBezTo>
                  <a:cubicBezTo>
                    <a:pt x="9927" y="9862"/>
                    <a:pt x="9558" y="9444"/>
                    <a:pt x="8677" y="8562"/>
                  </a:cubicBezTo>
                  <a:cubicBezTo>
                    <a:pt x="5946" y="5827"/>
                    <a:pt x="4" y="1"/>
                    <a:pt x="4"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16"/>
            <p:cNvSpPr/>
            <p:nvPr/>
          </p:nvSpPr>
          <p:spPr>
            <a:xfrm>
              <a:off x="2266250" y="3976350"/>
              <a:ext cx="245025" cy="244475"/>
            </a:xfrm>
            <a:custGeom>
              <a:avLst/>
              <a:gdLst/>
              <a:ahLst/>
              <a:cxnLst/>
              <a:rect l="l" t="t" r="r" b="b"/>
              <a:pathLst>
                <a:path w="9801" h="9779" extrusionOk="0">
                  <a:moveTo>
                    <a:pt x="0" y="1"/>
                  </a:moveTo>
                  <a:cubicBezTo>
                    <a:pt x="1" y="2"/>
                    <a:pt x="5749" y="5865"/>
                    <a:pt x="8447" y="8567"/>
                  </a:cubicBezTo>
                  <a:cubicBezTo>
                    <a:pt x="9356" y="9476"/>
                    <a:pt x="9707" y="9778"/>
                    <a:pt x="9762" y="9778"/>
                  </a:cubicBezTo>
                  <a:cubicBezTo>
                    <a:pt x="9764" y="9778"/>
                    <a:pt x="9766" y="9777"/>
                    <a:pt x="9768" y="9776"/>
                  </a:cubicBezTo>
                  <a:cubicBezTo>
                    <a:pt x="9800" y="9743"/>
                    <a:pt x="9435" y="9329"/>
                    <a:pt x="8558" y="8452"/>
                  </a:cubicBezTo>
                  <a:cubicBezTo>
                    <a:pt x="5864" y="5754"/>
                    <a:pt x="1" y="2"/>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16"/>
            <p:cNvSpPr/>
            <p:nvPr/>
          </p:nvSpPr>
          <p:spPr>
            <a:xfrm>
              <a:off x="2269325" y="3979325"/>
              <a:ext cx="241950" cy="241200"/>
            </a:xfrm>
            <a:custGeom>
              <a:avLst/>
              <a:gdLst/>
              <a:ahLst/>
              <a:cxnLst/>
              <a:rect l="l" t="t" r="r" b="b"/>
              <a:pathLst>
                <a:path w="9678" h="9648" extrusionOk="0">
                  <a:moveTo>
                    <a:pt x="0" y="0"/>
                  </a:moveTo>
                  <a:cubicBezTo>
                    <a:pt x="0" y="5"/>
                    <a:pt x="5675" y="5786"/>
                    <a:pt x="8341" y="8452"/>
                  </a:cubicBezTo>
                  <a:cubicBezTo>
                    <a:pt x="9237" y="9344"/>
                    <a:pt x="9581" y="9647"/>
                    <a:pt x="9638" y="9647"/>
                  </a:cubicBezTo>
                  <a:cubicBezTo>
                    <a:pt x="9641" y="9647"/>
                    <a:pt x="9643" y="9647"/>
                    <a:pt x="9645" y="9645"/>
                  </a:cubicBezTo>
                  <a:cubicBezTo>
                    <a:pt x="9677" y="9616"/>
                    <a:pt x="9316" y="9206"/>
                    <a:pt x="8451" y="8337"/>
                  </a:cubicBezTo>
                  <a:cubicBezTo>
                    <a:pt x="5786" y="5672"/>
                    <a:pt x="0" y="1"/>
                    <a:pt x="0"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16"/>
            <p:cNvSpPr/>
            <p:nvPr/>
          </p:nvSpPr>
          <p:spPr>
            <a:xfrm>
              <a:off x="2272275" y="3982400"/>
              <a:ext cx="238900" cy="238125"/>
            </a:xfrm>
            <a:custGeom>
              <a:avLst/>
              <a:gdLst/>
              <a:ahLst/>
              <a:cxnLst/>
              <a:rect l="l" t="t" r="r" b="b"/>
              <a:pathLst>
                <a:path w="9556" h="9525" extrusionOk="0">
                  <a:moveTo>
                    <a:pt x="1" y="1"/>
                  </a:moveTo>
                  <a:cubicBezTo>
                    <a:pt x="2" y="2"/>
                    <a:pt x="5603" y="5709"/>
                    <a:pt x="8231" y="8341"/>
                  </a:cubicBezTo>
                  <a:cubicBezTo>
                    <a:pt x="9111" y="9225"/>
                    <a:pt x="9458" y="9524"/>
                    <a:pt x="9516" y="9524"/>
                  </a:cubicBezTo>
                  <a:cubicBezTo>
                    <a:pt x="9519" y="9524"/>
                    <a:pt x="9521" y="9524"/>
                    <a:pt x="9522" y="9522"/>
                  </a:cubicBezTo>
                  <a:cubicBezTo>
                    <a:pt x="9555" y="9493"/>
                    <a:pt x="9194" y="9087"/>
                    <a:pt x="8337" y="8230"/>
                  </a:cubicBezTo>
                  <a:cubicBezTo>
                    <a:pt x="5709" y="5602"/>
                    <a:pt x="2" y="2"/>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16"/>
            <p:cNvSpPr/>
            <p:nvPr/>
          </p:nvSpPr>
          <p:spPr>
            <a:xfrm>
              <a:off x="2275350" y="3985475"/>
              <a:ext cx="235825" cy="234950"/>
            </a:xfrm>
            <a:custGeom>
              <a:avLst/>
              <a:gdLst/>
              <a:ahLst/>
              <a:cxnLst/>
              <a:rect l="l" t="t" r="r" b="b"/>
              <a:pathLst>
                <a:path w="9433" h="9398" extrusionOk="0">
                  <a:moveTo>
                    <a:pt x="1" y="1"/>
                  </a:moveTo>
                  <a:lnTo>
                    <a:pt x="1" y="1"/>
                  </a:lnTo>
                  <a:cubicBezTo>
                    <a:pt x="2" y="2"/>
                    <a:pt x="5525" y="5635"/>
                    <a:pt x="8124" y="8226"/>
                  </a:cubicBezTo>
                  <a:cubicBezTo>
                    <a:pt x="8992" y="9098"/>
                    <a:pt x="9336" y="9397"/>
                    <a:pt x="9393" y="9397"/>
                  </a:cubicBezTo>
                  <a:cubicBezTo>
                    <a:pt x="9396" y="9397"/>
                    <a:pt x="9398" y="9396"/>
                    <a:pt x="9399" y="9395"/>
                  </a:cubicBezTo>
                  <a:cubicBezTo>
                    <a:pt x="9432" y="9370"/>
                    <a:pt x="9080" y="8968"/>
                    <a:pt x="8231" y="8120"/>
                  </a:cubicBezTo>
                  <a:cubicBezTo>
                    <a:pt x="5631" y="5524"/>
                    <a:pt x="2" y="2"/>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16"/>
            <p:cNvSpPr/>
            <p:nvPr/>
          </p:nvSpPr>
          <p:spPr>
            <a:xfrm>
              <a:off x="2278225" y="3988450"/>
              <a:ext cx="232950" cy="231975"/>
            </a:xfrm>
            <a:custGeom>
              <a:avLst/>
              <a:gdLst/>
              <a:ahLst/>
              <a:cxnLst/>
              <a:rect l="l" t="t" r="r" b="b"/>
              <a:pathLst>
                <a:path w="9318" h="9279" extrusionOk="0">
                  <a:moveTo>
                    <a:pt x="9" y="0"/>
                  </a:moveTo>
                  <a:cubicBezTo>
                    <a:pt x="1" y="0"/>
                    <a:pt x="5454" y="5553"/>
                    <a:pt x="8017" y="8119"/>
                  </a:cubicBezTo>
                  <a:cubicBezTo>
                    <a:pt x="8885" y="8983"/>
                    <a:pt x="9221" y="9278"/>
                    <a:pt x="9278" y="9278"/>
                  </a:cubicBezTo>
                  <a:cubicBezTo>
                    <a:pt x="9281" y="9278"/>
                    <a:pt x="9283" y="9277"/>
                    <a:pt x="9284" y="9276"/>
                  </a:cubicBezTo>
                  <a:cubicBezTo>
                    <a:pt x="9317" y="9247"/>
                    <a:pt x="8969" y="8849"/>
                    <a:pt x="8128" y="8009"/>
                  </a:cubicBezTo>
                  <a:cubicBezTo>
                    <a:pt x="5565" y="5446"/>
                    <a:pt x="9" y="0"/>
                    <a:pt x="9"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16"/>
            <p:cNvSpPr/>
            <p:nvPr/>
          </p:nvSpPr>
          <p:spPr>
            <a:xfrm>
              <a:off x="2281300" y="3991425"/>
              <a:ext cx="229550" cy="228975"/>
            </a:xfrm>
            <a:custGeom>
              <a:avLst/>
              <a:gdLst/>
              <a:ahLst/>
              <a:cxnLst/>
              <a:rect l="l" t="t" r="r" b="b"/>
              <a:pathLst>
                <a:path w="9182" h="9159" extrusionOk="0">
                  <a:moveTo>
                    <a:pt x="1" y="0"/>
                  </a:moveTo>
                  <a:cubicBezTo>
                    <a:pt x="2" y="2"/>
                    <a:pt x="5381" y="5483"/>
                    <a:pt x="7903" y="8013"/>
                  </a:cubicBezTo>
                  <a:cubicBezTo>
                    <a:pt x="8762" y="8873"/>
                    <a:pt x="9090" y="9159"/>
                    <a:pt x="9147" y="9159"/>
                  </a:cubicBezTo>
                  <a:cubicBezTo>
                    <a:pt x="9150" y="9159"/>
                    <a:pt x="9152" y="9158"/>
                    <a:pt x="9153" y="9157"/>
                  </a:cubicBezTo>
                  <a:cubicBezTo>
                    <a:pt x="9182" y="9128"/>
                    <a:pt x="8837" y="8734"/>
                    <a:pt x="8009" y="7906"/>
                  </a:cubicBezTo>
                  <a:cubicBezTo>
                    <a:pt x="5484" y="5376"/>
                    <a:pt x="2" y="2"/>
                    <a:pt x="1"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16"/>
            <p:cNvSpPr/>
            <p:nvPr/>
          </p:nvSpPr>
          <p:spPr>
            <a:xfrm>
              <a:off x="2284375" y="3994400"/>
              <a:ext cx="226575" cy="225800"/>
            </a:xfrm>
            <a:custGeom>
              <a:avLst/>
              <a:gdLst/>
              <a:ahLst/>
              <a:cxnLst/>
              <a:rect l="l" t="t" r="r" b="b"/>
              <a:pathLst>
                <a:path w="9063" h="9032" extrusionOk="0">
                  <a:moveTo>
                    <a:pt x="1" y="0"/>
                  </a:moveTo>
                  <a:cubicBezTo>
                    <a:pt x="1" y="8"/>
                    <a:pt x="5303" y="5409"/>
                    <a:pt x="7800" y="7894"/>
                  </a:cubicBezTo>
                  <a:cubicBezTo>
                    <a:pt x="8648" y="8746"/>
                    <a:pt x="8971" y="9032"/>
                    <a:pt x="9028" y="9032"/>
                  </a:cubicBezTo>
                  <a:cubicBezTo>
                    <a:pt x="9031" y="9032"/>
                    <a:pt x="9033" y="9031"/>
                    <a:pt x="9034" y="9030"/>
                  </a:cubicBezTo>
                  <a:cubicBezTo>
                    <a:pt x="9063" y="9001"/>
                    <a:pt x="8727" y="8620"/>
                    <a:pt x="7903" y="7791"/>
                  </a:cubicBezTo>
                  <a:cubicBezTo>
                    <a:pt x="5405" y="5302"/>
                    <a:pt x="1" y="1"/>
                    <a:pt x="1"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16"/>
            <p:cNvSpPr/>
            <p:nvPr/>
          </p:nvSpPr>
          <p:spPr>
            <a:xfrm>
              <a:off x="2287350" y="3997475"/>
              <a:ext cx="223400" cy="222825"/>
            </a:xfrm>
            <a:custGeom>
              <a:avLst/>
              <a:gdLst/>
              <a:ahLst/>
              <a:cxnLst/>
              <a:rect l="l" t="t" r="r" b="b"/>
              <a:pathLst>
                <a:path w="8936" h="8913" extrusionOk="0">
                  <a:moveTo>
                    <a:pt x="1" y="0"/>
                  </a:moveTo>
                  <a:lnTo>
                    <a:pt x="1" y="0"/>
                  </a:lnTo>
                  <a:cubicBezTo>
                    <a:pt x="2" y="2"/>
                    <a:pt x="5225" y="5327"/>
                    <a:pt x="7681" y="7791"/>
                  </a:cubicBezTo>
                  <a:cubicBezTo>
                    <a:pt x="8525" y="8631"/>
                    <a:pt x="8844" y="8913"/>
                    <a:pt x="8897" y="8913"/>
                  </a:cubicBezTo>
                  <a:cubicBezTo>
                    <a:pt x="8900" y="8913"/>
                    <a:pt x="8902" y="8912"/>
                    <a:pt x="8903" y="8911"/>
                  </a:cubicBezTo>
                  <a:cubicBezTo>
                    <a:pt x="8936" y="8878"/>
                    <a:pt x="8604" y="8501"/>
                    <a:pt x="7788" y="7685"/>
                  </a:cubicBezTo>
                  <a:cubicBezTo>
                    <a:pt x="5328" y="5225"/>
                    <a:pt x="2" y="2"/>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16"/>
            <p:cNvSpPr/>
            <p:nvPr/>
          </p:nvSpPr>
          <p:spPr>
            <a:xfrm>
              <a:off x="2290425" y="4000550"/>
              <a:ext cx="220325" cy="219650"/>
            </a:xfrm>
            <a:custGeom>
              <a:avLst/>
              <a:gdLst/>
              <a:ahLst/>
              <a:cxnLst/>
              <a:rect l="l" t="t" r="r" b="b"/>
              <a:pathLst>
                <a:path w="8813" h="8786" extrusionOk="0">
                  <a:moveTo>
                    <a:pt x="1" y="0"/>
                  </a:moveTo>
                  <a:cubicBezTo>
                    <a:pt x="2" y="2"/>
                    <a:pt x="5147" y="5249"/>
                    <a:pt x="7570" y="7676"/>
                  </a:cubicBezTo>
                  <a:cubicBezTo>
                    <a:pt x="8402" y="8505"/>
                    <a:pt x="8721" y="8786"/>
                    <a:pt x="8774" y="8786"/>
                  </a:cubicBezTo>
                  <a:cubicBezTo>
                    <a:pt x="8777" y="8786"/>
                    <a:pt x="8779" y="8785"/>
                    <a:pt x="8780" y="8784"/>
                  </a:cubicBezTo>
                  <a:cubicBezTo>
                    <a:pt x="8813" y="8751"/>
                    <a:pt x="8481" y="8378"/>
                    <a:pt x="7673" y="7574"/>
                  </a:cubicBezTo>
                  <a:cubicBezTo>
                    <a:pt x="5250" y="5147"/>
                    <a:pt x="2" y="2"/>
                    <a:pt x="1"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16"/>
            <p:cNvSpPr/>
            <p:nvPr/>
          </p:nvSpPr>
          <p:spPr>
            <a:xfrm>
              <a:off x="2293400" y="4003525"/>
              <a:ext cx="217350" cy="216475"/>
            </a:xfrm>
            <a:custGeom>
              <a:avLst/>
              <a:gdLst/>
              <a:ahLst/>
              <a:cxnLst/>
              <a:rect l="l" t="t" r="r" b="b"/>
              <a:pathLst>
                <a:path w="8694" h="8659" extrusionOk="0">
                  <a:moveTo>
                    <a:pt x="5" y="0"/>
                  </a:moveTo>
                  <a:cubicBezTo>
                    <a:pt x="1" y="0"/>
                    <a:pt x="5073" y="5171"/>
                    <a:pt x="7472" y="7562"/>
                  </a:cubicBezTo>
                  <a:cubicBezTo>
                    <a:pt x="8291" y="8385"/>
                    <a:pt x="8609" y="8659"/>
                    <a:pt x="8663" y="8659"/>
                  </a:cubicBezTo>
                  <a:cubicBezTo>
                    <a:pt x="8666" y="8659"/>
                    <a:pt x="8668" y="8658"/>
                    <a:pt x="8669" y="8656"/>
                  </a:cubicBezTo>
                  <a:cubicBezTo>
                    <a:pt x="8694" y="8632"/>
                    <a:pt x="8370" y="8263"/>
                    <a:pt x="7570" y="7463"/>
                  </a:cubicBezTo>
                  <a:cubicBezTo>
                    <a:pt x="5176" y="5068"/>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16"/>
            <p:cNvSpPr/>
            <p:nvPr/>
          </p:nvSpPr>
          <p:spPr>
            <a:xfrm>
              <a:off x="2296475" y="4006600"/>
              <a:ext cx="213975" cy="213600"/>
            </a:xfrm>
            <a:custGeom>
              <a:avLst/>
              <a:gdLst/>
              <a:ahLst/>
              <a:cxnLst/>
              <a:rect l="l" t="t" r="r" b="b"/>
              <a:pathLst>
                <a:path w="8559" h="8544" extrusionOk="0">
                  <a:moveTo>
                    <a:pt x="1" y="0"/>
                  </a:moveTo>
                  <a:cubicBezTo>
                    <a:pt x="2" y="2"/>
                    <a:pt x="5000" y="5097"/>
                    <a:pt x="7349" y="7459"/>
                  </a:cubicBezTo>
                  <a:cubicBezTo>
                    <a:pt x="8168" y="8279"/>
                    <a:pt x="8482" y="8543"/>
                    <a:pt x="8529" y="8543"/>
                  </a:cubicBezTo>
                  <a:cubicBezTo>
                    <a:pt x="8531" y="8543"/>
                    <a:pt x="8533" y="8543"/>
                    <a:pt x="8534" y="8542"/>
                  </a:cubicBezTo>
                  <a:cubicBezTo>
                    <a:pt x="8559" y="8509"/>
                    <a:pt x="8243" y="8144"/>
                    <a:pt x="7451" y="7357"/>
                  </a:cubicBezTo>
                  <a:cubicBezTo>
                    <a:pt x="5094" y="4999"/>
                    <a:pt x="2"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16"/>
            <p:cNvSpPr/>
            <p:nvPr/>
          </p:nvSpPr>
          <p:spPr>
            <a:xfrm>
              <a:off x="2299550" y="4009575"/>
              <a:ext cx="210900" cy="210300"/>
            </a:xfrm>
            <a:custGeom>
              <a:avLst/>
              <a:gdLst/>
              <a:ahLst/>
              <a:cxnLst/>
              <a:rect l="l" t="t" r="r" b="b"/>
              <a:pathLst>
                <a:path w="8436" h="8412" extrusionOk="0">
                  <a:moveTo>
                    <a:pt x="1" y="0"/>
                  </a:moveTo>
                  <a:cubicBezTo>
                    <a:pt x="1" y="4"/>
                    <a:pt x="4921" y="5023"/>
                    <a:pt x="7242" y="7340"/>
                  </a:cubicBezTo>
                  <a:cubicBezTo>
                    <a:pt x="8050" y="8148"/>
                    <a:pt x="8359" y="8412"/>
                    <a:pt x="8406" y="8412"/>
                  </a:cubicBezTo>
                  <a:cubicBezTo>
                    <a:pt x="8408" y="8412"/>
                    <a:pt x="8410" y="8411"/>
                    <a:pt x="8411" y="8410"/>
                  </a:cubicBezTo>
                  <a:cubicBezTo>
                    <a:pt x="8436" y="8386"/>
                    <a:pt x="8124" y="8025"/>
                    <a:pt x="7341" y="7242"/>
                  </a:cubicBezTo>
                  <a:cubicBezTo>
                    <a:pt x="5020" y="4921"/>
                    <a:pt x="1" y="0"/>
                    <a:pt x="1"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16"/>
            <p:cNvSpPr/>
            <p:nvPr/>
          </p:nvSpPr>
          <p:spPr>
            <a:xfrm>
              <a:off x="2302525" y="4012650"/>
              <a:ext cx="207825" cy="207225"/>
            </a:xfrm>
            <a:custGeom>
              <a:avLst/>
              <a:gdLst/>
              <a:ahLst/>
              <a:cxnLst/>
              <a:rect l="l" t="t" r="r" b="b"/>
              <a:pathLst>
                <a:path w="8313" h="8289" extrusionOk="0">
                  <a:moveTo>
                    <a:pt x="1" y="0"/>
                  </a:moveTo>
                  <a:cubicBezTo>
                    <a:pt x="2" y="1"/>
                    <a:pt x="4848" y="4942"/>
                    <a:pt x="7131" y="7233"/>
                  </a:cubicBezTo>
                  <a:cubicBezTo>
                    <a:pt x="7931" y="8029"/>
                    <a:pt x="8232" y="8289"/>
                    <a:pt x="8282" y="8289"/>
                  </a:cubicBezTo>
                  <a:cubicBezTo>
                    <a:pt x="8285" y="8289"/>
                    <a:pt x="8287" y="8288"/>
                    <a:pt x="8288" y="8287"/>
                  </a:cubicBezTo>
                  <a:cubicBezTo>
                    <a:pt x="8312" y="8263"/>
                    <a:pt x="8005" y="7906"/>
                    <a:pt x="7230" y="7135"/>
                  </a:cubicBezTo>
                  <a:cubicBezTo>
                    <a:pt x="4942" y="4843"/>
                    <a:pt x="2" y="1"/>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16"/>
            <p:cNvSpPr/>
            <p:nvPr/>
          </p:nvSpPr>
          <p:spPr>
            <a:xfrm>
              <a:off x="2305600" y="4015725"/>
              <a:ext cx="204750" cy="204050"/>
            </a:xfrm>
            <a:custGeom>
              <a:avLst/>
              <a:gdLst/>
              <a:ahLst/>
              <a:cxnLst/>
              <a:rect l="l" t="t" r="r" b="b"/>
              <a:pathLst>
                <a:path w="8190" h="8162" extrusionOk="0">
                  <a:moveTo>
                    <a:pt x="1" y="0"/>
                  </a:moveTo>
                  <a:lnTo>
                    <a:pt x="1" y="0"/>
                  </a:lnTo>
                  <a:cubicBezTo>
                    <a:pt x="2" y="1"/>
                    <a:pt x="4770" y="4864"/>
                    <a:pt x="7025" y="7115"/>
                  </a:cubicBezTo>
                  <a:cubicBezTo>
                    <a:pt x="7816" y="7906"/>
                    <a:pt x="8113" y="8162"/>
                    <a:pt x="8160" y="8162"/>
                  </a:cubicBezTo>
                  <a:cubicBezTo>
                    <a:pt x="8162" y="8162"/>
                    <a:pt x="8164" y="8161"/>
                    <a:pt x="8165" y="8160"/>
                  </a:cubicBezTo>
                  <a:cubicBezTo>
                    <a:pt x="8189" y="8136"/>
                    <a:pt x="7882" y="7787"/>
                    <a:pt x="7119" y="7020"/>
                  </a:cubicBezTo>
                  <a:cubicBezTo>
                    <a:pt x="4864" y="4765"/>
                    <a:pt x="2" y="1"/>
                    <a:pt x="1"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16"/>
            <p:cNvSpPr/>
            <p:nvPr/>
          </p:nvSpPr>
          <p:spPr>
            <a:xfrm>
              <a:off x="2308475" y="4018700"/>
              <a:ext cx="201775" cy="201075"/>
            </a:xfrm>
            <a:custGeom>
              <a:avLst/>
              <a:gdLst/>
              <a:ahLst/>
              <a:cxnLst/>
              <a:rect l="l" t="t" r="r" b="b"/>
              <a:pathLst>
                <a:path w="8071" h="8043" extrusionOk="0">
                  <a:moveTo>
                    <a:pt x="9" y="0"/>
                  </a:moveTo>
                  <a:cubicBezTo>
                    <a:pt x="0" y="4"/>
                    <a:pt x="4696" y="4785"/>
                    <a:pt x="6918" y="7012"/>
                  </a:cubicBezTo>
                  <a:cubicBezTo>
                    <a:pt x="7701" y="7787"/>
                    <a:pt x="7991" y="8043"/>
                    <a:pt x="8040" y="8043"/>
                  </a:cubicBezTo>
                  <a:cubicBezTo>
                    <a:pt x="8043" y="8043"/>
                    <a:pt x="8044" y="8042"/>
                    <a:pt x="8046" y="8041"/>
                  </a:cubicBezTo>
                  <a:cubicBezTo>
                    <a:pt x="8070" y="8017"/>
                    <a:pt x="7771" y="7672"/>
                    <a:pt x="7012" y="6914"/>
                  </a:cubicBezTo>
                  <a:cubicBezTo>
                    <a:pt x="4794" y="4695"/>
                    <a:pt x="9" y="0"/>
                    <a:pt x="9"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16"/>
            <p:cNvSpPr/>
            <p:nvPr/>
          </p:nvSpPr>
          <p:spPr>
            <a:xfrm>
              <a:off x="2311550" y="4021775"/>
              <a:ext cx="198700" cy="198000"/>
            </a:xfrm>
            <a:custGeom>
              <a:avLst/>
              <a:gdLst/>
              <a:ahLst/>
              <a:cxnLst/>
              <a:rect l="l" t="t" r="r" b="b"/>
              <a:pathLst>
                <a:path w="7948" h="7920" extrusionOk="0">
                  <a:moveTo>
                    <a:pt x="0" y="0"/>
                  </a:moveTo>
                  <a:cubicBezTo>
                    <a:pt x="2" y="1"/>
                    <a:pt x="4622" y="4708"/>
                    <a:pt x="6807" y="6897"/>
                  </a:cubicBezTo>
                  <a:cubicBezTo>
                    <a:pt x="7578" y="7671"/>
                    <a:pt x="7867" y="7920"/>
                    <a:pt x="7917" y="7920"/>
                  </a:cubicBezTo>
                  <a:cubicBezTo>
                    <a:pt x="7920" y="7920"/>
                    <a:pt x="7921" y="7919"/>
                    <a:pt x="7923" y="7918"/>
                  </a:cubicBezTo>
                  <a:cubicBezTo>
                    <a:pt x="7947" y="7894"/>
                    <a:pt x="7648" y="7553"/>
                    <a:pt x="6902" y="6807"/>
                  </a:cubicBezTo>
                  <a:cubicBezTo>
                    <a:pt x="4712" y="4618"/>
                    <a:pt x="2"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16"/>
            <p:cNvSpPr/>
            <p:nvPr/>
          </p:nvSpPr>
          <p:spPr>
            <a:xfrm>
              <a:off x="2314525" y="4024625"/>
              <a:ext cx="195625" cy="194875"/>
            </a:xfrm>
            <a:custGeom>
              <a:avLst/>
              <a:gdLst/>
              <a:ahLst/>
              <a:cxnLst/>
              <a:rect l="l" t="t" r="r" b="b"/>
              <a:pathLst>
                <a:path w="7825" h="7795" extrusionOk="0">
                  <a:moveTo>
                    <a:pt x="4" y="1"/>
                  </a:moveTo>
                  <a:cubicBezTo>
                    <a:pt x="0" y="5"/>
                    <a:pt x="4548" y="4643"/>
                    <a:pt x="6701" y="6787"/>
                  </a:cubicBezTo>
                  <a:cubicBezTo>
                    <a:pt x="7455" y="7541"/>
                    <a:pt x="7741" y="7794"/>
                    <a:pt x="7790" y="7794"/>
                  </a:cubicBezTo>
                  <a:cubicBezTo>
                    <a:pt x="7792" y="7794"/>
                    <a:pt x="7794" y="7793"/>
                    <a:pt x="7795" y="7792"/>
                  </a:cubicBezTo>
                  <a:cubicBezTo>
                    <a:pt x="7824" y="7767"/>
                    <a:pt x="7529" y="7435"/>
                    <a:pt x="6791" y="6697"/>
                  </a:cubicBezTo>
                  <a:cubicBezTo>
                    <a:pt x="4638" y="4544"/>
                    <a:pt x="5" y="1"/>
                    <a:pt x="4"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6"/>
            <p:cNvSpPr/>
            <p:nvPr/>
          </p:nvSpPr>
          <p:spPr>
            <a:xfrm>
              <a:off x="2317600" y="4027700"/>
              <a:ext cx="192550" cy="191975"/>
            </a:xfrm>
            <a:custGeom>
              <a:avLst/>
              <a:gdLst/>
              <a:ahLst/>
              <a:cxnLst/>
              <a:rect l="l" t="t" r="r" b="b"/>
              <a:pathLst>
                <a:path w="7702" h="7679" extrusionOk="0">
                  <a:moveTo>
                    <a:pt x="0" y="1"/>
                  </a:moveTo>
                  <a:lnTo>
                    <a:pt x="0" y="1"/>
                  </a:lnTo>
                  <a:cubicBezTo>
                    <a:pt x="2" y="2"/>
                    <a:pt x="4470" y="4561"/>
                    <a:pt x="6586" y="6681"/>
                  </a:cubicBezTo>
                  <a:cubicBezTo>
                    <a:pt x="7340" y="7435"/>
                    <a:pt x="7621" y="7679"/>
                    <a:pt x="7667" y="7679"/>
                  </a:cubicBezTo>
                  <a:cubicBezTo>
                    <a:pt x="7670" y="7679"/>
                    <a:pt x="7671" y="7678"/>
                    <a:pt x="7672" y="7677"/>
                  </a:cubicBezTo>
                  <a:cubicBezTo>
                    <a:pt x="7701" y="7648"/>
                    <a:pt x="7414" y="7320"/>
                    <a:pt x="6680" y="6590"/>
                  </a:cubicBezTo>
                  <a:cubicBezTo>
                    <a:pt x="4556" y="4467"/>
                    <a:pt x="2" y="2"/>
                    <a:pt x="0"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16"/>
            <p:cNvSpPr/>
            <p:nvPr/>
          </p:nvSpPr>
          <p:spPr>
            <a:xfrm>
              <a:off x="2320675" y="4030775"/>
              <a:ext cx="189250" cy="188725"/>
            </a:xfrm>
            <a:custGeom>
              <a:avLst/>
              <a:gdLst/>
              <a:ahLst/>
              <a:cxnLst/>
              <a:rect l="l" t="t" r="r" b="b"/>
              <a:pathLst>
                <a:path w="7570" h="7549" extrusionOk="0">
                  <a:moveTo>
                    <a:pt x="0" y="1"/>
                  </a:moveTo>
                  <a:lnTo>
                    <a:pt x="0" y="1"/>
                  </a:lnTo>
                  <a:cubicBezTo>
                    <a:pt x="2" y="2"/>
                    <a:pt x="4392" y="4483"/>
                    <a:pt x="6475" y="6570"/>
                  </a:cubicBezTo>
                  <a:cubicBezTo>
                    <a:pt x="7212" y="7306"/>
                    <a:pt x="7490" y="7548"/>
                    <a:pt x="7539" y="7548"/>
                  </a:cubicBezTo>
                  <a:cubicBezTo>
                    <a:pt x="7542" y="7548"/>
                    <a:pt x="7544" y="7547"/>
                    <a:pt x="7545" y="7546"/>
                  </a:cubicBezTo>
                  <a:cubicBezTo>
                    <a:pt x="7570" y="7521"/>
                    <a:pt x="7291" y="7197"/>
                    <a:pt x="6565" y="6476"/>
                  </a:cubicBezTo>
                  <a:cubicBezTo>
                    <a:pt x="4483" y="4397"/>
                    <a:pt x="2" y="2"/>
                    <a:pt x="0"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16"/>
            <p:cNvSpPr/>
            <p:nvPr/>
          </p:nvSpPr>
          <p:spPr>
            <a:xfrm>
              <a:off x="2323650" y="4033750"/>
              <a:ext cx="186275" cy="185625"/>
            </a:xfrm>
            <a:custGeom>
              <a:avLst/>
              <a:gdLst/>
              <a:ahLst/>
              <a:cxnLst/>
              <a:rect l="l" t="t" r="r" b="b"/>
              <a:pathLst>
                <a:path w="7451" h="7425" extrusionOk="0">
                  <a:moveTo>
                    <a:pt x="4" y="1"/>
                  </a:moveTo>
                  <a:cubicBezTo>
                    <a:pt x="0" y="5"/>
                    <a:pt x="4322" y="4409"/>
                    <a:pt x="6373" y="6455"/>
                  </a:cubicBezTo>
                  <a:cubicBezTo>
                    <a:pt x="7103" y="7185"/>
                    <a:pt x="7376" y="7425"/>
                    <a:pt x="7421" y="7425"/>
                  </a:cubicBezTo>
                  <a:cubicBezTo>
                    <a:pt x="7423" y="7425"/>
                    <a:pt x="7425" y="7424"/>
                    <a:pt x="7426" y="7423"/>
                  </a:cubicBezTo>
                  <a:cubicBezTo>
                    <a:pt x="7451" y="7398"/>
                    <a:pt x="7172" y="7078"/>
                    <a:pt x="6459" y="6365"/>
                  </a:cubicBezTo>
                  <a:cubicBezTo>
                    <a:pt x="4408" y="4315"/>
                    <a:pt x="5" y="1"/>
                    <a:pt x="4"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16"/>
            <p:cNvSpPr/>
            <p:nvPr/>
          </p:nvSpPr>
          <p:spPr>
            <a:xfrm>
              <a:off x="2326725" y="4036825"/>
              <a:ext cx="183100" cy="182550"/>
            </a:xfrm>
            <a:custGeom>
              <a:avLst/>
              <a:gdLst/>
              <a:ahLst/>
              <a:cxnLst/>
              <a:rect l="l" t="t" r="r" b="b"/>
              <a:pathLst>
                <a:path w="7324" h="7302" extrusionOk="0">
                  <a:moveTo>
                    <a:pt x="0" y="1"/>
                  </a:moveTo>
                  <a:cubicBezTo>
                    <a:pt x="0" y="1"/>
                    <a:pt x="0" y="1"/>
                    <a:pt x="0" y="1"/>
                  </a:cubicBezTo>
                  <a:cubicBezTo>
                    <a:pt x="0" y="1"/>
                    <a:pt x="4244" y="4327"/>
                    <a:pt x="6254" y="6348"/>
                  </a:cubicBezTo>
                  <a:cubicBezTo>
                    <a:pt x="6979" y="7070"/>
                    <a:pt x="7248" y="7302"/>
                    <a:pt x="7294" y="7302"/>
                  </a:cubicBezTo>
                  <a:cubicBezTo>
                    <a:pt x="7296" y="7302"/>
                    <a:pt x="7298" y="7301"/>
                    <a:pt x="7299" y="7300"/>
                  </a:cubicBezTo>
                  <a:cubicBezTo>
                    <a:pt x="7324" y="7275"/>
                    <a:pt x="7053" y="6964"/>
                    <a:pt x="6344" y="6254"/>
                  </a:cubicBezTo>
                  <a:cubicBezTo>
                    <a:pt x="4327" y="4242"/>
                    <a:pt x="9" y="1"/>
                    <a:pt x="0"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16"/>
            <p:cNvSpPr/>
            <p:nvPr/>
          </p:nvSpPr>
          <p:spPr>
            <a:xfrm>
              <a:off x="2329700" y="4039800"/>
              <a:ext cx="180125" cy="179475"/>
            </a:xfrm>
            <a:custGeom>
              <a:avLst/>
              <a:gdLst/>
              <a:ahLst/>
              <a:cxnLst/>
              <a:rect l="l" t="t" r="r" b="b"/>
              <a:pathLst>
                <a:path w="7205" h="7179" extrusionOk="0">
                  <a:moveTo>
                    <a:pt x="4" y="1"/>
                  </a:moveTo>
                  <a:cubicBezTo>
                    <a:pt x="4" y="1"/>
                    <a:pt x="4" y="1"/>
                    <a:pt x="4" y="1"/>
                  </a:cubicBezTo>
                  <a:cubicBezTo>
                    <a:pt x="0" y="5"/>
                    <a:pt x="4166" y="4253"/>
                    <a:pt x="6151" y="6234"/>
                  </a:cubicBezTo>
                  <a:cubicBezTo>
                    <a:pt x="6865" y="6944"/>
                    <a:pt x="7130" y="7179"/>
                    <a:pt x="7175" y="7179"/>
                  </a:cubicBezTo>
                  <a:cubicBezTo>
                    <a:pt x="7177" y="7179"/>
                    <a:pt x="7179" y="7178"/>
                    <a:pt x="7180" y="7177"/>
                  </a:cubicBezTo>
                  <a:cubicBezTo>
                    <a:pt x="7205" y="7152"/>
                    <a:pt x="6934" y="6845"/>
                    <a:pt x="6237" y="6147"/>
                  </a:cubicBezTo>
                  <a:cubicBezTo>
                    <a:pt x="4253" y="4168"/>
                    <a:pt x="13" y="1"/>
                    <a:pt x="4"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16"/>
            <p:cNvSpPr/>
            <p:nvPr/>
          </p:nvSpPr>
          <p:spPr>
            <a:xfrm>
              <a:off x="2332775" y="4042875"/>
              <a:ext cx="176850" cy="176400"/>
            </a:xfrm>
            <a:custGeom>
              <a:avLst/>
              <a:gdLst/>
              <a:ahLst/>
              <a:cxnLst/>
              <a:rect l="l" t="t" r="r" b="b"/>
              <a:pathLst>
                <a:path w="7074" h="7056" extrusionOk="0">
                  <a:moveTo>
                    <a:pt x="0" y="1"/>
                  </a:moveTo>
                  <a:cubicBezTo>
                    <a:pt x="0" y="1"/>
                    <a:pt x="0" y="1"/>
                    <a:pt x="0" y="1"/>
                  </a:cubicBezTo>
                  <a:cubicBezTo>
                    <a:pt x="0" y="5"/>
                    <a:pt x="4089" y="4171"/>
                    <a:pt x="6032" y="6127"/>
                  </a:cubicBezTo>
                  <a:cubicBezTo>
                    <a:pt x="6733" y="6828"/>
                    <a:pt x="6994" y="7056"/>
                    <a:pt x="7040" y="7056"/>
                  </a:cubicBezTo>
                  <a:cubicBezTo>
                    <a:pt x="7042" y="7056"/>
                    <a:pt x="7044" y="7055"/>
                    <a:pt x="7045" y="7054"/>
                  </a:cubicBezTo>
                  <a:cubicBezTo>
                    <a:pt x="7074" y="7033"/>
                    <a:pt x="6807" y="6726"/>
                    <a:pt x="6118" y="6037"/>
                  </a:cubicBezTo>
                  <a:cubicBezTo>
                    <a:pt x="4171" y="4090"/>
                    <a:pt x="9" y="1"/>
                    <a:pt x="0"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16"/>
            <p:cNvSpPr/>
            <p:nvPr/>
          </p:nvSpPr>
          <p:spPr>
            <a:xfrm>
              <a:off x="2335850" y="4045950"/>
              <a:ext cx="173875" cy="173225"/>
            </a:xfrm>
            <a:custGeom>
              <a:avLst/>
              <a:gdLst/>
              <a:ahLst/>
              <a:cxnLst/>
              <a:rect l="l" t="t" r="r" b="b"/>
              <a:pathLst>
                <a:path w="6955" h="6929" extrusionOk="0">
                  <a:moveTo>
                    <a:pt x="0" y="1"/>
                  </a:moveTo>
                  <a:cubicBezTo>
                    <a:pt x="0" y="1"/>
                    <a:pt x="0" y="1"/>
                    <a:pt x="0" y="1"/>
                  </a:cubicBezTo>
                  <a:cubicBezTo>
                    <a:pt x="0" y="1"/>
                    <a:pt x="4011" y="4097"/>
                    <a:pt x="5930" y="6008"/>
                  </a:cubicBezTo>
                  <a:cubicBezTo>
                    <a:pt x="6618" y="6705"/>
                    <a:pt x="6875" y="6929"/>
                    <a:pt x="6924" y="6929"/>
                  </a:cubicBezTo>
                  <a:cubicBezTo>
                    <a:pt x="6927" y="6929"/>
                    <a:pt x="6929" y="6928"/>
                    <a:pt x="6930" y="6927"/>
                  </a:cubicBezTo>
                  <a:cubicBezTo>
                    <a:pt x="6955" y="6902"/>
                    <a:pt x="6692" y="6607"/>
                    <a:pt x="6012" y="5926"/>
                  </a:cubicBezTo>
                  <a:cubicBezTo>
                    <a:pt x="4094" y="4016"/>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16"/>
            <p:cNvSpPr/>
            <p:nvPr/>
          </p:nvSpPr>
          <p:spPr>
            <a:xfrm>
              <a:off x="2338725" y="4048925"/>
              <a:ext cx="170900" cy="170225"/>
            </a:xfrm>
            <a:custGeom>
              <a:avLst/>
              <a:gdLst/>
              <a:ahLst/>
              <a:cxnLst/>
              <a:rect l="l" t="t" r="r" b="b"/>
              <a:pathLst>
                <a:path w="6836" h="6809" extrusionOk="0">
                  <a:moveTo>
                    <a:pt x="8" y="1"/>
                  </a:moveTo>
                  <a:cubicBezTo>
                    <a:pt x="8" y="1"/>
                    <a:pt x="8" y="1"/>
                    <a:pt x="8" y="1"/>
                  </a:cubicBezTo>
                  <a:cubicBezTo>
                    <a:pt x="0" y="5"/>
                    <a:pt x="3945" y="4023"/>
                    <a:pt x="5823" y="5897"/>
                  </a:cubicBezTo>
                  <a:cubicBezTo>
                    <a:pt x="6517" y="6591"/>
                    <a:pt x="6772" y="6809"/>
                    <a:pt x="6811" y="6809"/>
                  </a:cubicBezTo>
                  <a:cubicBezTo>
                    <a:pt x="6813" y="6809"/>
                    <a:pt x="6814" y="6809"/>
                    <a:pt x="6815" y="6808"/>
                  </a:cubicBezTo>
                  <a:cubicBezTo>
                    <a:pt x="6836" y="6779"/>
                    <a:pt x="6577" y="6488"/>
                    <a:pt x="5905" y="5815"/>
                  </a:cubicBezTo>
                  <a:cubicBezTo>
                    <a:pt x="4029" y="3939"/>
                    <a:pt x="21" y="1"/>
                    <a:pt x="8"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6"/>
            <p:cNvSpPr/>
            <p:nvPr/>
          </p:nvSpPr>
          <p:spPr>
            <a:xfrm>
              <a:off x="2341800" y="4052000"/>
              <a:ext cx="167625" cy="166950"/>
            </a:xfrm>
            <a:custGeom>
              <a:avLst/>
              <a:gdLst/>
              <a:ahLst/>
              <a:cxnLst/>
              <a:rect l="l" t="t" r="r" b="b"/>
              <a:pathLst>
                <a:path w="6705" h="6678" extrusionOk="0">
                  <a:moveTo>
                    <a:pt x="0" y="1"/>
                  </a:moveTo>
                  <a:cubicBezTo>
                    <a:pt x="0" y="1"/>
                    <a:pt x="0" y="1"/>
                    <a:pt x="0" y="1"/>
                  </a:cubicBezTo>
                  <a:cubicBezTo>
                    <a:pt x="0" y="1"/>
                    <a:pt x="3867" y="3941"/>
                    <a:pt x="5708" y="5787"/>
                  </a:cubicBezTo>
                  <a:cubicBezTo>
                    <a:pt x="6385" y="6467"/>
                    <a:pt x="6636" y="6678"/>
                    <a:pt x="6676" y="6678"/>
                  </a:cubicBezTo>
                  <a:cubicBezTo>
                    <a:pt x="6678" y="6678"/>
                    <a:pt x="6679" y="6677"/>
                    <a:pt x="6680" y="6676"/>
                  </a:cubicBezTo>
                  <a:cubicBezTo>
                    <a:pt x="6704" y="6656"/>
                    <a:pt x="6450" y="6365"/>
                    <a:pt x="5790" y="5705"/>
                  </a:cubicBezTo>
                  <a:cubicBezTo>
                    <a:pt x="3947" y="3865"/>
                    <a:pt x="17" y="1"/>
                    <a:pt x="0"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16"/>
            <p:cNvSpPr/>
            <p:nvPr/>
          </p:nvSpPr>
          <p:spPr>
            <a:xfrm>
              <a:off x="2344775" y="4054875"/>
              <a:ext cx="164650" cy="163975"/>
            </a:xfrm>
            <a:custGeom>
              <a:avLst/>
              <a:gdLst/>
              <a:ahLst/>
              <a:cxnLst/>
              <a:rect l="l" t="t" r="r" b="b"/>
              <a:pathLst>
                <a:path w="6586" h="6559" extrusionOk="0">
                  <a:moveTo>
                    <a:pt x="4" y="1"/>
                  </a:moveTo>
                  <a:cubicBezTo>
                    <a:pt x="4" y="1"/>
                    <a:pt x="4" y="1"/>
                    <a:pt x="4" y="1"/>
                  </a:cubicBezTo>
                  <a:cubicBezTo>
                    <a:pt x="0" y="9"/>
                    <a:pt x="3793" y="3871"/>
                    <a:pt x="5610" y="5676"/>
                  </a:cubicBezTo>
                  <a:cubicBezTo>
                    <a:pt x="6279" y="6345"/>
                    <a:pt x="6522" y="6559"/>
                    <a:pt x="6561" y="6559"/>
                  </a:cubicBezTo>
                  <a:cubicBezTo>
                    <a:pt x="6563" y="6559"/>
                    <a:pt x="6564" y="6558"/>
                    <a:pt x="6565" y="6557"/>
                  </a:cubicBezTo>
                  <a:cubicBezTo>
                    <a:pt x="6585" y="6537"/>
                    <a:pt x="6339" y="6254"/>
                    <a:pt x="5683" y="5598"/>
                  </a:cubicBezTo>
                  <a:cubicBezTo>
                    <a:pt x="3872" y="3790"/>
                    <a:pt x="12" y="1"/>
                    <a:pt x="4"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16"/>
            <p:cNvSpPr/>
            <p:nvPr/>
          </p:nvSpPr>
          <p:spPr>
            <a:xfrm>
              <a:off x="2347850" y="4057950"/>
              <a:ext cx="161375" cy="161050"/>
            </a:xfrm>
            <a:custGeom>
              <a:avLst/>
              <a:gdLst/>
              <a:ahLst/>
              <a:cxnLst/>
              <a:rect l="l" t="t" r="r" b="b"/>
              <a:pathLst>
                <a:path w="6455" h="6442" extrusionOk="0">
                  <a:moveTo>
                    <a:pt x="0" y="1"/>
                  </a:moveTo>
                  <a:cubicBezTo>
                    <a:pt x="0" y="1"/>
                    <a:pt x="0" y="1"/>
                    <a:pt x="0" y="1"/>
                  </a:cubicBezTo>
                  <a:cubicBezTo>
                    <a:pt x="0" y="5"/>
                    <a:pt x="3711" y="3789"/>
                    <a:pt x="5487" y="5573"/>
                  </a:cubicBezTo>
                  <a:cubicBezTo>
                    <a:pt x="6142" y="6224"/>
                    <a:pt x="6384" y="6441"/>
                    <a:pt x="6428" y="6441"/>
                  </a:cubicBezTo>
                  <a:cubicBezTo>
                    <a:pt x="6431" y="6441"/>
                    <a:pt x="6433" y="6440"/>
                    <a:pt x="6434" y="6438"/>
                  </a:cubicBezTo>
                  <a:cubicBezTo>
                    <a:pt x="6454" y="6414"/>
                    <a:pt x="6212" y="6139"/>
                    <a:pt x="5569" y="5491"/>
                  </a:cubicBezTo>
                  <a:cubicBezTo>
                    <a:pt x="3790" y="3713"/>
                    <a:pt x="8"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16"/>
            <p:cNvSpPr/>
            <p:nvPr/>
          </p:nvSpPr>
          <p:spPr>
            <a:xfrm>
              <a:off x="2350800" y="4061025"/>
              <a:ext cx="158425" cy="157825"/>
            </a:xfrm>
            <a:custGeom>
              <a:avLst/>
              <a:gdLst/>
              <a:ahLst/>
              <a:cxnLst/>
              <a:rect l="l" t="t" r="r" b="b"/>
              <a:pathLst>
                <a:path w="6337" h="6313" extrusionOk="0">
                  <a:moveTo>
                    <a:pt x="5" y="1"/>
                  </a:moveTo>
                  <a:cubicBezTo>
                    <a:pt x="5" y="1"/>
                    <a:pt x="5" y="1"/>
                    <a:pt x="5" y="1"/>
                  </a:cubicBezTo>
                  <a:cubicBezTo>
                    <a:pt x="1" y="1"/>
                    <a:pt x="3638" y="3712"/>
                    <a:pt x="5381" y="5454"/>
                  </a:cubicBezTo>
                  <a:cubicBezTo>
                    <a:pt x="6033" y="6110"/>
                    <a:pt x="6272" y="6313"/>
                    <a:pt x="6311" y="6313"/>
                  </a:cubicBezTo>
                  <a:cubicBezTo>
                    <a:pt x="6313" y="6313"/>
                    <a:pt x="6315" y="6312"/>
                    <a:pt x="6316" y="6311"/>
                  </a:cubicBezTo>
                  <a:cubicBezTo>
                    <a:pt x="6336" y="6291"/>
                    <a:pt x="6098" y="6020"/>
                    <a:pt x="5459" y="5380"/>
                  </a:cubicBezTo>
                  <a:cubicBezTo>
                    <a:pt x="3717" y="3639"/>
                    <a:pt x="13" y="1"/>
                    <a:pt x="5"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16"/>
            <p:cNvSpPr/>
            <p:nvPr/>
          </p:nvSpPr>
          <p:spPr>
            <a:xfrm>
              <a:off x="2353875" y="4064000"/>
              <a:ext cx="155350" cy="154750"/>
            </a:xfrm>
            <a:custGeom>
              <a:avLst/>
              <a:gdLst/>
              <a:ahLst/>
              <a:cxnLst/>
              <a:rect l="l" t="t" r="r" b="b"/>
              <a:pathLst>
                <a:path w="6214" h="6190" extrusionOk="0">
                  <a:moveTo>
                    <a:pt x="5" y="1"/>
                  </a:moveTo>
                  <a:cubicBezTo>
                    <a:pt x="5" y="1"/>
                    <a:pt x="5" y="1"/>
                    <a:pt x="5" y="1"/>
                  </a:cubicBezTo>
                  <a:cubicBezTo>
                    <a:pt x="1" y="5"/>
                    <a:pt x="3564" y="3642"/>
                    <a:pt x="5274" y="5348"/>
                  </a:cubicBezTo>
                  <a:cubicBezTo>
                    <a:pt x="5915" y="5988"/>
                    <a:pt x="6150" y="6190"/>
                    <a:pt x="6188" y="6190"/>
                  </a:cubicBezTo>
                  <a:cubicBezTo>
                    <a:pt x="6190" y="6190"/>
                    <a:pt x="6192" y="6189"/>
                    <a:pt x="6193" y="6188"/>
                  </a:cubicBezTo>
                  <a:cubicBezTo>
                    <a:pt x="6213" y="6168"/>
                    <a:pt x="5984" y="5901"/>
                    <a:pt x="5352" y="5270"/>
                  </a:cubicBezTo>
                  <a:cubicBezTo>
                    <a:pt x="3647" y="3565"/>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16"/>
            <p:cNvSpPr/>
            <p:nvPr/>
          </p:nvSpPr>
          <p:spPr>
            <a:xfrm>
              <a:off x="2356950" y="4067075"/>
              <a:ext cx="152075" cy="151700"/>
            </a:xfrm>
            <a:custGeom>
              <a:avLst/>
              <a:gdLst/>
              <a:ahLst/>
              <a:cxnLst/>
              <a:rect l="l" t="t" r="r" b="b"/>
              <a:pathLst>
                <a:path w="6083" h="6068" extrusionOk="0">
                  <a:moveTo>
                    <a:pt x="1" y="1"/>
                  </a:moveTo>
                  <a:cubicBezTo>
                    <a:pt x="1" y="1"/>
                    <a:pt x="1" y="1"/>
                    <a:pt x="1" y="1"/>
                  </a:cubicBezTo>
                  <a:cubicBezTo>
                    <a:pt x="1" y="1"/>
                    <a:pt x="3486" y="3560"/>
                    <a:pt x="5155" y="5233"/>
                  </a:cubicBezTo>
                  <a:cubicBezTo>
                    <a:pt x="5786" y="5864"/>
                    <a:pt x="6019" y="6067"/>
                    <a:pt x="6060" y="6067"/>
                  </a:cubicBezTo>
                  <a:cubicBezTo>
                    <a:pt x="6063" y="6067"/>
                    <a:pt x="6065" y="6067"/>
                    <a:pt x="6066" y="6065"/>
                  </a:cubicBezTo>
                  <a:cubicBezTo>
                    <a:pt x="6082" y="6036"/>
                    <a:pt x="5852" y="5778"/>
                    <a:pt x="5233" y="5159"/>
                  </a:cubicBezTo>
                  <a:cubicBezTo>
                    <a:pt x="3565" y="3487"/>
                    <a:pt x="9"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16"/>
            <p:cNvSpPr/>
            <p:nvPr/>
          </p:nvSpPr>
          <p:spPr>
            <a:xfrm>
              <a:off x="2359925" y="4070050"/>
              <a:ext cx="149200" cy="148600"/>
            </a:xfrm>
            <a:custGeom>
              <a:avLst/>
              <a:gdLst/>
              <a:ahLst/>
              <a:cxnLst/>
              <a:rect l="l" t="t" r="r" b="b"/>
              <a:pathLst>
                <a:path w="5968" h="5944" extrusionOk="0">
                  <a:moveTo>
                    <a:pt x="5" y="0"/>
                  </a:moveTo>
                  <a:cubicBezTo>
                    <a:pt x="5" y="0"/>
                    <a:pt x="5" y="0"/>
                    <a:pt x="5" y="0"/>
                  </a:cubicBezTo>
                  <a:cubicBezTo>
                    <a:pt x="1" y="5"/>
                    <a:pt x="3413" y="3486"/>
                    <a:pt x="5053" y="5126"/>
                  </a:cubicBezTo>
                  <a:cubicBezTo>
                    <a:pt x="5676" y="5750"/>
                    <a:pt x="5904" y="5944"/>
                    <a:pt x="5942" y="5944"/>
                  </a:cubicBezTo>
                  <a:cubicBezTo>
                    <a:pt x="5944" y="5944"/>
                    <a:pt x="5946" y="5943"/>
                    <a:pt x="5947" y="5942"/>
                  </a:cubicBezTo>
                  <a:cubicBezTo>
                    <a:pt x="5967" y="5922"/>
                    <a:pt x="5746" y="5663"/>
                    <a:pt x="5131" y="5048"/>
                  </a:cubicBezTo>
                  <a:cubicBezTo>
                    <a:pt x="3491" y="3409"/>
                    <a:pt x="13"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16"/>
            <p:cNvSpPr/>
            <p:nvPr/>
          </p:nvSpPr>
          <p:spPr>
            <a:xfrm>
              <a:off x="2363000" y="4073125"/>
              <a:ext cx="145900" cy="145525"/>
            </a:xfrm>
            <a:custGeom>
              <a:avLst/>
              <a:gdLst/>
              <a:ahLst/>
              <a:cxnLst/>
              <a:rect l="l" t="t" r="r" b="b"/>
              <a:pathLst>
                <a:path w="5836" h="5821" extrusionOk="0">
                  <a:moveTo>
                    <a:pt x="1" y="0"/>
                  </a:moveTo>
                  <a:cubicBezTo>
                    <a:pt x="1" y="0"/>
                    <a:pt x="1" y="0"/>
                    <a:pt x="1" y="0"/>
                  </a:cubicBezTo>
                  <a:cubicBezTo>
                    <a:pt x="1" y="5"/>
                    <a:pt x="3335" y="3408"/>
                    <a:pt x="4942" y="5011"/>
                  </a:cubicBezTo>
                  <a:cubicBezTo>
                    <a:pt x="5554" y="5627"/>
                    <a:pt x="5773" y="5821"/>
                    <a:pt x="5811" y="5821"/>
                  </a:cubicBezTo>
                  <a:cubicBezTo>
                    <a:pt x="5813" y="5821"/>
                    <a:pt x="5814" y="5820"/>
                    <a:pt x="5815" y="5819"/>
                  </a:cubicBezTo>
                  <a:cubicBezTo>
                    <a:pt x="5836" y="5799"/>
                    <a:pt x="5619" y="5544"/>
                    <a:pt x="5012" y="4942"/>
                  </a:cubicBezTo>
                  <a:cubicBezTo>
                    <a:pt x="3409" y="3331"/>
                    <a:pt x="9" y="0"/>
                    <a:pt x="1"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16"/>
            <p:cNvSpPr/>
            <p:nvPr/>
          </p:nvSpPr>
          <p:spPr>
            <a:xfrm>
              <a:off x="2365875" y="4076200"/>
              <a:ext cx="142925" cy="142225"/>
            </a:xfrm>
            <a:custGeom>
              <a:avLst/>
              <a:gdLst/>
              <a:ahLst/>
              <a:cxnLst/>
              <a:rect l="l" t="t" r="r" b="b"/>
              <a:pathLst>
                <a:path w="5717" h="5689" extrusionOk="0">
                  <a:moveTo>
                    <a:pt x="9" y="0"/>
                  </a:moveTo>
                  <a:cubicBezTo>
                    <a:pt x="9" y="0"/>
                    <a:pt x="9" y="0"/>
                    <a:pt x="9" y="0"/>
                  </a:cubicBezTo>
                  <a:cubicBezTo>
                    <a:pt x="1" y="0"/>
                    <a:pt x="3269" y="3326"/>
                    <a:pt x="4835" y="4901"/>
                  </a:cubicBezTo>
                  <a:cubicBezTo>
                    <a:pt x="5444" y="5509"/>
                    <a:pt x="5657" y="5689"/>
                    <a:pt x="5693" y="5689"/>
                  </a:cubicBezTo>
                  <a:cubicBezTo>
                    <a:pt x="5694" y="5689"/>
                    <a:pt x="5696" y="5689"/>
                    <a:pt x="5696" y="5688"/>
                  </a:cubicBezTo>
                  <a:cubicBezTo>
                    <a:pt x="5717" y="5676"/>
                    <a:pt x="5500" y="5421"/>
                    <a:pt x="4905" y="4827"/>
                  </a:cubicBezTo>
                  <a:cubicBezTo>
                    <a:pt x="3340" y="3261"/>
                    <a:pt x="17" y="0"/>
                    <a:pt x="9"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16"/>
            <p:cNvSpPr/>
            <p:nvPr/>
          </p:nvSpPr>
          <p:spPr>
            <a:xfrm>
              <a:off x="2368950" y="4079175"/>
              <a:ext cx="139950" cy="139275"/>
            </a:xfrm>
            <a:custGeom>
              <a:avLst/>
              <a:gdLst/>
              <a:ahLst/>
              <a:cxnLst/>
              <a:rect l="l" t="t" r="r" b="b"/>
              <a:pathLst>
                <a:path w="5598" h="5571" extrusionOk="0">
                  <a:moveTo>
                    <a:pt x="9" y="0"/>
                  </a:moveTo>
                  <a:cubicBezTo>
                    <a:pt x="9" y="0"/>
                    <a:pt x="9" y="0"/>
                    <a:pt x="9" y="0"/>
                  </a:cubicBezTo>
                  <a:cubicBezTo>
                    <a:pt x="1" y="4"/>
                    <a:pt x="3187" y="3252"/>
                    <a:pt x="4729" y="4790"/>
                  </a:cubicBezTo>
                  <a:cubicBezTo>
                    <a:pt x="5328" y="5385"/>
                    <a:pt x="5536" y="5570"/>
                    <a:pt x="5573" y="5570"/>
                  </a:cubicBezTo>
                  <a:cubicBezTo>
                    <a:pt x="5575" y="5570"/>
                    <a:pt x="5576" y="5570"/>
                    <a:pt x="5577" y="5569"/>
                  </a:cubicBezTo>
                  <a:cubicBezTo>
                    <a:pt x="5598" y="5548"/>
                    <a:pt x="5389" y="5311"/>
                    <a:pt x="4798" y="4720"/>
                  </a:cubicBezTo>
                  <a:cubicBezTo>
                    <a:pt x="3263" y="3184"/>
                    <a:pt x="21" y="0"/>
                    <a:pt x="9"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16"/>
            <p:cNvSpPr/>
            <p:nvPr/>
          </p:nvSpPr>
          <p:spPr>
            <a:xfrm>
              <a:off x="2372025" y="4082250"/>
              <a:ext cx="136675" cy="136100"/>
            </a:xfrm>
            <a:custGeom>
              <a:avLst/>
              <a:gdLst/>
              <a:ahLst/>
              <a:cxnLst/>
              <a:rect l="l" t="t" r="r" b="b"/>
              <a:pathLst>
                <a:path w="5467" h="5444" extrusionOk="0">
                  <a:moveTo>
                    <a:pt x="1" y="0"/>
                  </a:moveTo>
                  <a:cubicBezTo>
                    <a:pt x="1" y="0"/>
                    <a:pt x="1" y="0"/>
                    <a:pt x="1" y="0"/>
                  </a:cubicBezTo>
                  <a:cubicBezTo>
                    <a:pt x="1" y="5"/>
                    <a:pt x="3109" y="3170"/>
                    <a:pt x="4610" y="4679"/>
                  </a:cubicBezTo>
                  <a:cubicBezTo>
                    <a:pt x="5193" y="5262"/>
                    <a:pt x="5404" y="5443"/>
                    <a:pt x="5442" y="5443"/>
                  </a:cubicBezTo>
                  <a:cubicBezTo>
                    <a:pt x="5444" y="5443"/>
                    <a:pt x="5445" y="5443"/>
                    <a:pt x="5446" y="5442"/>
                  </a:cubicBezTo>
                  <a:cubicBezTo>
                    <a:pt x="5467" y="5421"/>
                    <a:pt x="5262" y="5188"/>
                    <a:pt x="4684" y="4605"/>
                  </a:cubicBezTo>
                  <a:cubicBezTo>
                    <a:pt x="3181" y="3106"/>
                    <a:pt x="17" y="0"/>
                    <a:pt x="1" y="0"/>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16"/>
            <p:cNvSpPr/>
            <p:nvPr/>
          </p:nvSpPr>
          <p:spPr>
            <a:xfrm>
              <a:off x="2375000" y="4085125"/>
              <a:ext cx="133700" cy="133100"/>
            </a:xfrm>
            <a:custGeom>
              <a:avLst/>
              <a:gdLst/>
              <a:ahLst/>
              <a:cxnLst/>
              <a:rect l="l" t="t" r="r" b="b"/>
              <a:pathLst>
                <a:path w="5348" h="5324" extrusionOk="0">
                  <a:moveTo>
                    <a:pt x="5" y="0"/>
                  </a:moveTo>
                  <a:cubicBezTo>
                    <a:pt x="5" y="0"/>
                    <a:pt x="5" y="0"/>
                    <a:pt x="5" y="0"/>
                  </a:cubicBezTo>
                  <a:cubicBezTo>
                    <a:pt x="1" y="8"/>
                    <a:pt x="3035" y="3104"/>
                    <a:pt x="4507" y="4568"/>
                  </a:cubicBezTo>
                  <a:cubicBezTo>
                    <a:pt x="5083" y="5152"/>
                    <a:pt x="5288" y="5324"/>
                    <a:pt x="5323" y="5324"/>
                  </a:cubicBezTo>
                  <a:cubicBezTo>
                    <a:pt x="5325" y="5324"/>
                    <a:pt x="5326" y="5323"/>
                    <a:pt x="5327" y="5323"/>
                  </a:cubicBezTo>
                  <a:cubicBezTo>
                    <a:pt x="5348" y="5306"/>
                    <a:pt x="5143" y="5073"/>
                    <a:pt x="4573" y="4503"/>
                  </a:cubicBezTo>
                  <a:cubicBezTo>
                    <a:pt x="3110" y="3031"/>
                    <a:pt x="17" y="0"/>
                    <a:pt x="5"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6"/>
            <p:cNvSpPr/>
            <p:nvPr/>
          </p:nvSpPr>
          <p:spPr>
            <a:xfrm>
              <a:off x="2378075" y="4088200"/>
              <a:ext cx="130525" cy="130150"/>
            </a:xfrm>
            <a:custGeom>
              <a:avLst/>
              <a:gdLst/>
              <a:ahLst/>
              <a:cxnLst/>
              <a:rect l="l" t="t" r="r" b="b"/>
              <a:pathLst>
                <a:path w="5221" h="5206" extrusionOk="0">
                  <a:moveTo>
                    <a:pt x="1" y="0"/>
                  </a:moveTo>
                  <a:cubicBezTo>
                    <a:pt x="1" y="0"/>
                    <a:pt x="1" y="0"/>
                    <a:pt x="1" y="0"/>
                  </a:cubicBezTo>
                  <a:cubicBezTo>
                    <a:pt x="1" y="8"/>
                    <a:pt x="2957" y="3026"/>
                    <a:pt x="4392" y="4462"/>
                  </a:cubicBezTo>
                  <a:cubicBezTo>
                    <a:pt x="4963" y="5028"/>
                    <a:pt x="5162" y="5205"/>
                    <a:pt x="5200" y="5205"/>
                  </a:cubicBezTo>
                  <a:cubicBezTo>
                    <a:pt x="5202" y="5205"/>
                    <a:pt x="5203" y="5205"/>
                    <a:pt x="5204" y="5204"/>
                  </a:cubicBezTo>
                  <a:cubicBezTo>
                    <a:pt x="5221" y="5183"/>
                    <a:pt x="5024" y="4958"/>
                    <a:pt x="4462" y="4392"/>
                  </a:cubicBezTo>
                  <a:cubicBezTo>
                    <a:pt x="3028" y="2958"/>
                    <a:pt x="9" y="0"/>
                    <a:pt x="1"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16"/>
            <p:cNvSpPr/>
            <p:nvPr/>
          </p:nvSpPr>
          <p:spPr>
            <a:xfrm>
              <a:off x="2381050" y="4091275"/>
              <a:ext cx="127550" cy="126975"/>
            </a:xfrm>
            <a:custGeom>
              <a:avLst/>
              <a:gdLst/>
              <a:ahLst/>
              <a:cxnLst/>
              <a:rect l="l" t="t" r="r" b="b"/>
              <a:pathLst>
                <a:path w="5102" h="5079" extrusionOk="0">
                  <a:moveTo>
                    <a:pt x="5" y="0"/>
                  </a:moveTo>
                  <a:cubicBezTo>
                    <a:pt x="5" y="0"/>
                    <a:pt x="5" y="0"/>
                    <a:pt x="5" y="0"/>
                  </a:cubicBezTo>
                  <a:cubicBezTo>
                    <a:pt x="1" y="0"/>
                    <a:pt x="2887" y="2944"/>
                    <a:pt x="4286" y="4347"/>
                  </a:cubicBezTo>
                  <a:cubicBezTo>
                    <a:pt x="4844" y="4905"/>
                    <a:pt x="5039" y="5078"/>
                    <a:pt x="5076" y="5078"/>
                  </a:cubicBezTo>
                  <a:cubicBezTo>
                    <a:pt x="5078" y="5078"/>
                    <a:pt x="5080" y="5078"/>
                    <a:pt x="5081" y="5077"/>
                  </a:cubicBezTo>
                  <a:cubicBezTo>
                    <a:pt x="5102" y="5056"/>
                    <a:pt x="4905" y="4835"/>
                    <a:pt x="4351" y="4281"/>
                  </a:cubicBezTo>
                  <a:cubicBezTo>
                    <a:pt x="2954" y="2884"/>
                    <a:pt x="13" y="0"/>
                    <a:pt x="5"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16"/>
            <p:cNvSpPr/>
            <p:nvPr/>
          </p:nvSpPr>
          <p:spPr>
            <a:xfrm>
              <a:off x="2384125" y="4094250"/>
              <a:ext cx="124275" cy="123875"/>
            </a:xfrm>
            <a:custGeom>
              <a:avLst/>
              <a:gdLst/>
              <a:ahLst/>
              <a:cxnLst/>
              <a:rect l="l" t="t" r="r" b="b"/>
              <a:pathLst>
                <a:path w="4971" h="4955" extrusionOk="0">
                  <a:moveTo>
                    <a:pt x="5" y="0"/>
                  </a:moveTo>
                  <a:cubicBezTo>
                    <a:pt x="5" y="0"/>
                    <a:pt x="5" y="0"/>
                    <a:pt x="5" y="0"/>
                  </a:cubicBezTo>
                  <a:cubicBezTo>
                    <a:pt x="1" y="4"/>
                    <a:pt x="2810" y="2871"/>
                    <a:pt x="4175" y="4236"/>
                  </a:cubicBezTo>
                  <a:cubicBezTo>
                    <a:pt x="4736" y="4793"/>
                    <a:pt x="4928" y="4954"/>
                    <a:pt x="4956" y="4954"/>
                  </a:cubicBezTo>
                  <a:cubicBezTo>
                    <a:pt x="4957" y="4954"/>
                    <a:pt x="4958" y="4954"/>
                    <a:pt x="4958" y="4954"/>
                  </a:cubicBezTo>
                  <a:cubicBezTo>
                    <a:pt x="4970" y="4937"/>
                    <a:pt x="4782" y="4716"/>
                    <a:pt x="4241" y="4174"/>
                  </a:cubicBezTo>
                  <a:cubicBezTo>
                    <a:pt x="2876" y="2806"/>
                    <a:pt x="13"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16"/>
            <p:cNvSpPr/>
            <p:nvPr/>
          </p:nvSpPr>
          <p:spPr>
            <a:xfrm>
              <a:off x="2387100" y="4097325"/>
              <a:ext cx="121300" cy="120800"/>
            </a:xfrm>
            <a:custGeom>
              <a:avLst/>
              <a:gdLst/>
              <a:ahLst/>
              <a:cxnLst/>
              <a:rect l="l" t="t" r="r" b="b"/>
              <a:pathLst>
                <a:path w="4852" h="4832" extrusionOk="0">
                  <a:moveTo>
                    <a:pt x="5" y="0"/>
                  </a:moveTo>
                  <a:cubicBezTo>
                    <a:pt x="5" y="0"/>
                    <a:pt x="5" y="0"/>
                    <a:pt x="5" y="0"/>
                  </a:cubicBezTo>
                  <a:cubicBezTo>
                    <a:pt x="1" y="4"/>
                    <a:pt x="2736" y="2789"/>
                    <a:pt x="4064" y="4125"/>
                  </a:cubicBezTo>
                  <a:cubicBezTo>
                    <a:pt x="4617" y="4674"/>
                    <a:pt x="4805" y="4831"/>
                    <a:pt x="4829" y="4831"/>
                  </a:cubicBezTo>
                  <a:cubicBezTo>
                    <a:pt x="4830" y="4831"/>
                    <a:pt x="4831" y="4831"/>
                    <a:pt x="4831" y="4831"/>
                  </a:cubicBezTo>
                  <a:cubicBezTo>
                    <a:pt x="4851" y="4810"/>
                    <a:pt x="4667" y="4597"/>
                    <a:pt x="4130" y="4060"/>
                  </a:cubicBezTo>
                  <a:cubicBezTo>
                    <a:pt x="2798" y="2728"/>
                    <a:pt x="13"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16"/>
            <p:cNvSpPr/>
            <p:nvPr/>
          </p:nvSpPr>
          <p:spPr>
            <a:xfrm>
              <a:off x="2390175" y="4100300"/>
              <a:ext cx="118125" cy="117625"/>
            </a:xfrm>
            <a:custGeom>
              <a:avLst/>
              <a:gdLst/>
              <a:ahLst/>
              <a:cxnLst/>
              <a:rect l="l" t="t" r="r" b="b"/>
              <a:pathLst>
                <a:path w="4725" h="4705" extrusionOk="0">
                  <a:moveTo>
                    <a:pt x="5" y="0"/>
                  </a:moveTo>
                  <a:cubicBezTo>
                    <a:pt x="5" y="0"/>
                    <a:pt x="5" y="0"/>
                    <a:pt x="5" y="0"/>
                  </a:cubicBezTo>
                  <a:cubicBezTo>
                    <a:pt x="1" y="4"/>
                    <a:pt x="2654" y="2715"/>
                    <a:pt x="3958" y="4010"/>
                  </a:cubicBezTo>
                  <a:cubicBezTo>
                    <a:pt x="4492" y="4548"/>
                    <a:pt x="4677" y="4705"/>
                    <a:pt x="4705" y="4705"/>
                  </a:cubicBezTo>
                  <a:cubicBezTo>
                    <a:pt x="4706" y="4705"/>
                    <a:pt x="4707" y="4704"/>
                    <a:pt x="4708" y="4703"/>
                  </a:cubicBezTo>
                  <a:cubicBezTo>
                    <a:pt x="4724" y="4683"/>
                    <a:pt x="4544" y="4478"/>
                    <a:pt x="4019" y="3953"/>
                  </a:cubicBezTo>
                  <a:cubicBezTo>
                    <a:pt x="2720" y="2654"/>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16"/>
            <p:cNvSpPr/>
            <p:nvPr/>
          </p:nvSpPr>
          <p:spPr>
            <a:xfrm>
              <a:off x="2393250" y="4103375"/>
              <a:ext cx="114950" cy="114550"/>
            </a:xfrm>
            <a:custGeom>
              <a:avLst/>
              <a:gdLst/>
              <a:ahLst/>
              <a:cxnLst/>
              <a:rect l="l" t="t" r="r" b="b"/>
              <a:pathLst>
                <a:path w="4598" h="4582" extrusionOk="0">
                  <a:moveTo>
                    <a:pt x="1" y="0"/>
                  </a:moveTo>
                  <a:cubicBezTo>
                    <a:pt x="1" y="0"/>
                    <a:pt x="1" y="0"/>
                    <a:pt x="1" y="0"/>
                  </a:cubicBezTo>
                  <a:cubicBezTo>
                    <a:pt x="1" y="4"/>
                    <a:pt x="2576" y="2641"/>
                    <a:pt x="3843" y="3904"/>
                  </a:cubicBezTo>
                  <a:cubicBezTo>
                    <a:pt x="4365" y="4426"/>
                    <a:pt x="4547" y="4582"/>
                    <a:pt x="4577" y="4582"/>
                  </a:cubicBezTo>
                  <a:cubicBezTo>
                    <a:pt x="4579" y="4582"/>
                    <a:pt x="4580" y="4581"/>
                    <a:pt x="4581" y="4580"/>
                  </a:cubicBezTo>
                  <a:cubicBezTo>
                    <a:pt x="4597" y="4568"/>
                    <a:pt x="4421" y="4363"/>
                    <a:pt x="3904" y="3842"/>
                  </a:cubicBezTo>
                  <a:cubicBezTo>
                    <a:pt x="2638" y="2580"/>
                    <a:pt x="9" y="0"/>
                    <a:pt x="1"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16"/>
            <p:cNvSpPr/>
            <p:nvPr/>
          </p:nvSpPr>
          <p:spPr>
            <a:xfrm>
              <a:off x="2396125" y="4106450"/>
              <a:ext cx="112075" cy="111375"/>
            </a:xfrm>
            <a:custGeom>
              <a:avLst/>
              <a:gdLst/>
              <a:ahLst/>
              <a:cxnLst/>
              <a:rect l="l" t="t" r="r" b="b"/>
              <a:pathLst>
                <a:path w="4483" h="4455" extrusionOk="0">
                  <a:moveTo>
                    <a:pt x="9" y="0"/>
                  </a:moveTo>
                  <a:cubicBezTo>
                    <a:pt x="9" y="0"/>
                    <a:pt x="9" y="0"/>
                    <a:pt x="9" y="0"/>
                  </a:cubicBezTo>
                  <a:cubicBezTo>
                    <a:pt x="0" y="0"/>
                    <a:pt x="2510" y="2559"/>
                    <a:pt x="3744" y="3789"/>
                  </a:cubicBezTo>
                  <a:cubicBezTo>
                    <a:pt x="4254" y="4303"/>
                    <a:pt x="4432" y="4455"/>
                    <a:pt x="4462" y="4455"/>
                  </a:cubicBezTo>
                  <a:cubicBezTo>
                    <a:pt x="4464" y="4455"/>
                    <a:pt x="4465" y="4454"/>
                    <a:pt x="4466" y="4453"/>
                  </a:cubicBezTo>
                  <a:cubicBezTo>
                    <a:pt x="4482" y="4437"/>
                    <a:pt x="4314" y="4244"/>
                    <a:pt x="3802" y="3732"/>
                  </a:cubicBezTo>
                  <a:cubicBezTo>
                    <a:pt x="2572" y="2502"/>
                    <a:pt x="17" y="0"/>
                    <a:pt x="9"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16"/>
            <p:cNvSpPr/>
            <p:nvPr/>
          </p:nvSpPr>
          <p:spPr>
            <a:xfrm>
              <a:off x="2399200" y="4109300"/>
              <a:ext cx="108900" cy="108525"/>
            </a:xfrm>
            <a:custGeom>
              <a:avLst/>
              <a:gdLst/>
              <a:ahLst/>
              <a:cxnLst/>
              <a:rect l="l" t="t" r="r" b="b"/>
              <a:pathLst>
                <a:path w="4356" h="4341" extrusionOk="0">
                  <a:moveTo>
                    <a:pt x="9" y="1"/>
                  </a:moveTo>
                  <a:cubicBezTo>
                    <a:pt x="9" y="1"/>
                    <a:pt x="9" y="1"/>
                    <a:pt x="9" y="1"/>
                  </a:cubicBezTo>
                  <a:cubicBezTo>
                    <a:pt x="0" y="9"/>
                    <a:pt x="2432" y="2490"/>
                    <a:pt x="3625" y="3687"/>
                  </a:cubicBezTo>
                  <a:cubicBezTo>
                    <a:pt x="4131" y="4189"/>
                    <a:pt x="4305" y="4341"/>
                    <a:pt x="4335" y="4341"/>
                  </a:cubicBezTo>
                  <a:cubicBezTo>
                    <a:pt x="4337" y="4341"/>
                    <a:pt x="4338" y="4340"/>
                    <a:pt x="4339" y="4339"/>
                  </a:cubicBezTo>
                  <a:cubicBezTo>
                    <a:pt x="4355" y="4323"/>
                    <a:pt x="4187" y="4130"/>
                    <a:pt x="3687" y="3626"/>
                  </a:cubicBezTo>
                  <a:cubicBezTo>
                    <a:pt x="2495" y="2429"/>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16"/>
            <p:cNvSpPr/>
            <p:nvPr/>
          </p:nvSpPr>
          <p:spPr>
            <a:xfrm>
              <a:off x="2402175" y="4112500"/>
              <a:ext cx="105925" cy="105225"/>
            </a:xfrm>
            <a:custGeom>
              <a:avLst/>
              <a:gdLst/>
              <a:ahLst/>
              <a:cxnLst/>
              <a:rect l="l" t="t" r="r" b="b"/>
              <a:pathLst>
                <a:path w="4237" h="4209" extrusionOk="0">
                  <a:moveTo>
                    <a:pt x="4" y="0"/>
                  </a:moveTo>
                  <a:cubicBezTo>
                    <a:pt x="4" y="0"/>
                    <a:pt x="4" y="0"/>
                    <a:pt x="4" y="0"/>
                  </a:cubicBezTo>
                  <a:cubicBezTo>
                    <a:pt x="0" y="4"/>
                    <a:pt x="2358" y="2407"/>
                    <a:pt x="3523" y="3568"/>
                  </a:cubicBezTo>
                  <a:cubicBezTo>
                    <a:pt x="4016" y="4061"/>
                    <a:pt x="4186" y="4208"/>
                    <a:pt x="4216" y="4208"/>
                  </a:cubicBezTo>
                  <a:cubicBezTo>
                    <a:pt x="4218" y="4208"/>
                    <a:pt x="4219" y="4208"/>
                    <a:pt x="4220" y="4207"/>
                  </a:cubicBezTo>
                  <a:cubicBezTo>
                    <a:pt x="4236" y="4191"/>
                    <a:pt x="4076" y="4006"/>
                    <a:pt x="3580" y="3510"/>
                  </a:cubicBezTo>
                  <a:cubicBezTo>
                    <a:pt x="2418" y="2352"/>
                    <a:pt x="21" y="0"/>
                    <a:pt x="4"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16"/>
            <p:cNvSpPr/>
            <p:nvPr/>
          </p:nvSpPr>
          <p:spPr>
            <a:xfrm>
              <a:off x="2405250" y="4115350"/>
              <a:ext cx="102625" cy="102250"/>
            </a:xfrm>
            <a:custGeom>
              <a:avLst/>
              <a:gdLst/>
              <a:ahLst/>
              <a:cxnLst/>
              <a:rect l="l" t="t" r="r" b="b"/>
              <a:pathLst>
                <a:path w="4105" h="4090" extrusionOk="0">
                  <a:moveTo>
                    <a:pt x="4" y="1"/>
                  </a:moveTo>
                  <a:cubicBezTo>
                    <a:pt x="4" y="1"/>
                    <a:pt x="4" y="1"/>
                    <a:pt x="4" y="1"/>
                  </a:cubicBezTo>
                  <a:cubicBezTo>
                    <a:pt x="0" y="9"/>
                    <a:pt x="2280" y="2334"/>
                    <a:pt x="3408" y="3462"/>
                  </a:cubicBezTo>
                  <a:cubicBezTo>
                    <a:pt x="3899" y="3952"/>
                    <a:pt x="4062" y="4090"/>
                    <a:pt x="4090" y="4090"/>
                  </a:cubicBezTo>
                  <a:cubicBezTo>
                    <a:pt x="4091" y="4090"/>
                    <a:pt x="4092" y="4090"/>
                    <a:pt x="4093" y="4089"/>
                  </a:cubicBezTo>
                  <a:cubicBezTo>
                    <a:pt x="4105" y="4073"/>
                    <a:pt x="3953" y="3892"/>
                    <a:pt x="3465" y="3404"/>
                  </a:cubicBezTo>
                  <a:cubicBezTo>
                    <a:pt x="2339" y="2278"/>
                    <a:pt x="17" y="1"/>
                    <a:pt x="4"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16"/>
            <p:cNvSpPr/>
            <p:nvPr/>
          </p:nvSpPr>
          <p:spPr>
            <a:xfrm>
              <a:off x="2408325" y="4118425"/>
              <a:ext cx="99450" cy="99300"/>
            </a:xfrm>
            <a:custGeom>
              <a:avLst/>
              <a:gdLst/>
              <a:ahLst/>
              <a:cxnLst/>
              <a:rect l="l" t="t" r="r" b="b"/>
              <a:pathLst>
                <a:path w="3978" h="3972" extrusionOk="0">
                  <a:moveTo>
                    <a:pt x="0" y="1"/>
                  </a:moveTo>
                  <a:cubicBezTo>
                    <a:pt x="0" y="1"/>
                    <a:pt x="0" y="1"/>
                    <a:pt x="0" y="1"/>
                  </a:cubicBezTo>
                  <a:cubicBezTo>
                    <a:pt x="0" y="9"/>
                    <a:pt x="2206" y="2256"/>
                    <a:pt x="3293" y="3355"/>
                  </a:cubicBezTo>
                  <a:cubicBezTo>
                    <a:pt x="3771" y="3829"/>
                    <a:pt x="3932" y="3972"/>
                    <a:pt x="3958" y="3972"/>
                  </a:cubicBezTo>
                  <a:cubicBezTo>
                    <a:pt x="3960" y="3972"/>
                    <a:pt x="3961" y="3971"/>
                    <a:pt x="3961" y="3970"/>
                  </a:cubicBezTo>
                  <a:cubicBezTo>
                    <a:pt x="3978" y="3954"/>
                    <a:pt x="3822" y="3773"/>
                    <a:pt x="3346" y="3298"/>
                  </a:cubicBezTo>
                  <a:cubicBezTo>
                    <a:pt x="2257" y="2204"/>
                    <a:pt x="9" y="1"/>
                    <a:pt x="0"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16"/>
            <p:cNvSpPr/>
            <p:nvPr/>
          </p:nvSpPr>
          <p:spPr>
            <a:xfrm>
              <a:off x="2411300" y="4121500"/>
              <a:ext cx="96475" cy="96100"/>
            </a:xfrm>
            <a:custGeom>
              <a:avLst/>
              <a:gdLst/>
              <a:ahLst/>
              <a:cxnLst/>
              <a:rect l="l" t="t" r="r" b="b"/>
              <a:pathLst>
                <a:path w="3859" h="3844" extrusionOk="0">
                  <a:moveTo>
                    <a:pt x="4" y="1"/>
                  </a:moveTo>
                  <a:cubicBezTo>
                    <a:pt x="4" y="1"/>
                    <a:pt x="4" y="1"/>
                    <a:pt x="4" y="1"/>
                  </a:cubicBezTo>
                  <a:cubicBezTo>
                    <a:pt x="0" y="9"/>
                    <a:pt x="2128" y="2174"/>
                    <a:pt x="3186" y="3240"/>
                  </a:cubicBezTo>
                  <a:cubicBezTo>
                    <a:pt x="3657" y="3711"/>
                    <a:pt x="3816" y="3844"/>
                    <a:pt x="3840" y="3844"/>
                  </a:cubicBezTo>
                  <a:cubicBezTo>
                    <a:pt x="3841" y="3844"/>
                    <a:pt x="3842" y="3844"/>
                    <a:pt x="3842" y="3843"/>
                  </a:cubicBezTo>
                  <a:cubicBezTo>
                    <a:pt x="3859" y="3827"/>
                    <a:pt x="3715" y="3654"/>
                    <a:pt x="3244" y="3187"/>
                  </a:cubicBezTo>
                  <a:cubicBezTo>
                    <a:pt x="2183" y="2126"/>
                    <a:pt x="13" y="1"/>
                    <a:pt x="4"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16"/>
            <p:cNvSpPr/>
            <p:nvPr/>
          </p:nvSpPr>
          <p:spPr>
            <a:xfrm>
              <a:off x="2414375" y="4124475"/>
              <a:ext cx="93400" cy="92950"/>
            </a:xfrm>
            <a:custGeom>
              <a:avLst/>
              <a:gdLst/>
              <a:ahLst/>
              <a:cxnLst/>
              <a:rect l="l" t="t" r="r" b="b"/>
              <a:pathLst>
                <a:path w="3736" h="3718" extrusionOk="0">
                  <a:moveTo>
                    <a:pt x="4" y="1"/>
                  </a:moveTo>
                  <a:cubicBezTo>
                    <a:pt x="4" y="1"/>
                    <a:pt x="4" y="1"/>
                    <a:pt x="4" y="1"/>
                  </a:cubicBezTo>
                  <a:cubicBezTo>
                    <a:pt x="0" y="5"/>
                    <a:pt x="2051" y="2104"/>
                    <a:pt x="3080" y="3130"/>
                  </a:cubicBezTo>
                  <a:cubicBezTo>
                    <a:pt x="3536" y="3585"/>
                    <a:pt x="3689" y="3717"/>
                    <a:pt x="3716" y="3717"/>
                  </a:cubicBezTo>
                  <a:cubicBezTo>
                    <a:pt x="3718" y="3717"/>
                    <a:pt x="3719" y="3717"/>
                    <a:pt x="3719" y="3716"/>
                  </a:cubicBezTo>
                  <a:cubicBezTo>
                    <a:pt x="3736" y="3704"/>
                    <a:pt x="3592" y="3540"/>
                    <a:pt x="3133" y="3076"/>
                  </a:cubicBezTo>
                  <a:cubicBezTo>
                    <a:pt x="2109" y="2052"/>
                    <a:pt x="13" y="1"/>
                    <a:pt x="4"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6"/>
            <p:cNvSpPr/>
            <p:nvPr/>
          </p:nvSpPr>
          <p:spPr>
            <a:xfrm>
              <a:off x="2417350" y="4127550"/>
              <a:ext cx="90225" cy="89775"/>
            </a:xfrm>
            <a:custGeom>
              <a:avLst/>
              <a:gdLst/>
              <a:ahLst/>
              <a:cxnLst/>
              <a:rect l="l" t="t" r="r" b="b"/>
              <a:pathLst>
                <a:path w="3609" h="3591" extrusionOk="0">
                  <a:moveTo>
                    <a:pt x="4" y="1"/>
                  </a:moveTo>
                  <a:cubicBezTo>
                    <a:pt x="4" y="1"/>
                    <a:pt x="4" y="1"/>
                    <a:pt x="4" y="1"/>
                  </a:cubicBezTo>
                  <a:cubicBezTo>
                    <a:pt x="0" y="5"/>
                    <a:pt x="1977" y="2026"/>
                    <a:pt x="2965" y="3015"/>
                  </a:cubicBezTo>
                  <a:cubicBezTo>
                    <a:pt x="3409" y="3459"/>
                    <a:pt x="3559" y="3590"/>
                    <a:pt x="3588" y="3590"/>
                  </a:cubicBezTo>
                  <a:cubicBezTo>
                    <a:pt x="3590" y="3590"/>
                    <a:pt x="3591" y="3590"/>
                    <a:pt x="3592" y="3589"/>
                  </a:cubicBezTo>
                  <a:cubicBezTo>
                    <a:pt x="3609" y="3581"/>
                    <a:pt x="3469" y="3417"/>
                    <a:pt x="3018" y="2966"/>
                  </a:cubicBezTo>
                  <a:cubicBezTo>
                    <a:pt x="2031" y="1974"/>
                    <a:pt x="13" y="1"/>
                    <a:pt x="4"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16"/>
            <p:cNvSpPr/>
            <p:nvPr/>
          </p:nvSpPr>
          <p:spPr>
            <a:xfrm>
              <a:off x="2420425" y="4130525"/>
              <a:ext cx="87250" cy="86800"/>
            </a:xfrm>
            <a:custGeom>
              <a:avLst/>
              <a:gdLst/>
              <a:ahLst/>
              <a:cxnLst/>
              <a:rect l="l" t="t" r="r" b="b"/>
              <a:pathLst>
                <a:path w="3490" h="3472" extrusionOk="0">
                  <a:moveTo>
                    <a:pt x="4" y="1"/>
                  </a:moveTo>
                  <a:cubicBezTo>
                    <a:pt x="4" y="1"/>
                    <a:pt x="4" y="1"/>
                    <a:pt x="4" y="1"/>
                  </a:cubicBezTo>
                  <a:cubicBezTo>
                    <a:pt x="0" y="5"/>
                    <a:pt x="1899" y="1948"/>
                    <a:pt x="2858" y="2904"/>
                  </a:cubicBezTo>
                  <a:cubicBezTo>
                    <a:pt x="3298" y="3344"/>
                    <a:pt x="3440" y="3471"/>
                    <a:pt x="3469" y="3471"/>
                  </a:cubicBezTo>
                  <a:cubicBezTo>
                    <a:pt x="3471" y="3471"/>
                    <a:pt x="3472" y="3471"/>
                    <a:pt x="3473" y="3470"/>
                  </a:cubicBezTo>
                  <a:cubicBezTo>
                    <a:pt x="3490" y="3453"/>
                    <a:pt x="3354" y="3302"/>
                    <a:pt x="2912" y="2855"/>
                  </a:cubicBezTo>
                  <a:cubicBezTo>
                    <a:pt x="1953" y="1896"/>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16"/>
            <p:cNvSpPr/>
            <p:nvPr/>
          </p:nvSpPr>
          <p:spPr>
            <a:xfrm>
              <a:off x="2423300" y="4133600"/>
              <a:ext cx="84075" cy="83725"/>
            </a:xfrm>
            <a:custGeom>
              <a:avLst/>
              <a:gdLst/>
              <a:ahLst/>
              <a:cxnLst/>
              <a:rect l="l" t="t" r="r" b="b"/>
              <a:pathLst>
                <a:path w="3363" h="3349" extrusionOk="0">
                  <a:moveTo>
                    <a:pt x="8" y="1"/>
                  </a:moveTo>
                  <a:cubicBezTo>
                    <a:pt x="8" y="1"/>
                    <a:pt x="8" y="1"/>
                    <a:pt x="8" y="1"/>
                  </a:cubicBezTo>
                  <a:cubicBezTo>
                    <a:pt x="0" y="5"/>
                    <a:pt x="1833" y="1871"/>
                    <a:pt x="2756" y="2793"/>
                  </a:cubicBezTo>
                  <a:cubicBezTo>
                    <a:pt x="3184" y="3221"/>
                    <a:pt x="3322" y="3348"/>
                    <a:pt x="3350" y="3348"/>
                  </a:cubicBezTo>
                  <a:cubicBezTo>
                    <a:pt x="3352" y="3348"/>
                    <a:pt x="3353" y="3348"/>
                    <a:pt x="3354" y="3347"/>
                  </a:cubicBezTo>
                  <a:cubicBezTo>
                    <a:pt x="3362" y="3330"/>
                    <a:pt x="3235" y="3183"/>
                    <a:pt x="2801" y="2748"/>
                  </a:cubicBezTo>
                  <a:cubicBezTo>
                    <a:pt x="1879" y="1822"/>
                    <a:pt x="17" y="1"/>
                    <a:pt x="8"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16"/>
            <p:cNvSpPr/>
            <p:nvPr/>
          </p:nvSpPr>
          <p:spPr>
            <a:xfrm>
              <a:off x="2426375" y="4136675"/>
              <a:ext cx="81000" cy="80550"/>
            </a:xfrm>
            <a:custGeom>
              <a:avLst/>
              <a:gdLst/>
              <a:ahLst/>
              <a:cxnLst/>
              <a:rect l="l" t="t" r="r" b="b"/>
              <a:pathLst>
                <a:path w="3240" h="3222" extrusionOk="0">
                  <a:moveTo>
                    <a:pt x="8" y="1"/>
                  </a:moveTo>
                  <a:cubicBezTo>
                    <a:pt x="8" y="1"/>
                    <a:pt x="8" y="1"/>
                    <a:pt x="8" y="1"/>
                  </a:cubicBezTo>
                  <a:cubicBezTo>
                    <a:pt x="0" y="5"/>
                    <a:pt x="1755" y="1789"/>
                    <a:pt x="2641" y="2683"/>
                  </a:cubicBezTo>
                  <a:cubicBezTo>
                    <a:pt x="3060" y="3098"/>
                    <a:pt x="3194" y="3221"/>
                    <a:pt x="3223" y="3221"/>
                  </a:cubicBezTo>
                  <a:cubicBezTo>
                    <a:pt x="3225" y="3221"/>
                    <a:pt x="3226" y="3221"/>
                    <a:pt x="3227" y="3220"/>
                  </a:cubicBezTo>
                  <a:cubicBezTo>
                    <a:pt x="3239" y="3207"/>
                    <a:pt x="3112" y="3060"/>
                    <a:pt x="2686" y="2633"/>
                  </a:cubicBezTo>
                  <a:cubicBezTo>
                    <a:pt x="1801" y="1749"/>
                    <a:pt x="17" y="1"/>
                    <a:pt x="8"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16"/>
            <p:cNvSpPr/>
            <p:nvPr/>
          </p:nvSpPr>
          <p:spPr>
            <a:xfrm>
              <a:off x="2429450" y="4139650"/>
              <a:ext cx="77925" cy="77575"/>
            </a:xfrm>
            <a:custGeom>
              <a:avLst/>
              <a:gdLst/>
              <a:ahLst/>
              <a:cxnLst/>
              <a:rect l="l" t="t" r="r" b="b"/>
              <a:pathLst>
                <a:path w="3117" h="3103" extrusionOk="0">
                  <a:moveTo>
                    <a:pt x="8" y="1"/>
                  </a:moveTo>
                  <a:cubicBezTo>
                    <a:pt x="8" y="1"/>
                    <a:pt x="8" y="1"/>
                    <a:pt x="8" y="1"/>
                  </a:cubicBezTo>
                  <a:cubicBezTo>
                    <a:pt x="0" y="5"/>
                    <a:pt x="1677" y="1715"/>
                    <a:pt x="2534" y="2572"/>
                  </a:cubicBezTo>
                  <a:cubicBezTo>
                    <a:pt x="2944" y="2986"/>
                    <a:pt x="3079" y="3102"/>
                    <a:pt x="3104" y="3102"/>
                  </a:cubicBezTo>
                  <a:cubicBezTo>
                    <a:pt x="3106" y="3102"/>
                    <a:pt x="3107" y="3102"/>
                    <a:pt x="3108" y="3101"/>
                  </a:cubicBezTo>
                  <a:cubicBezTo>
                    <a:pt x="3116" y="3084"/>
                    <a:pt x="3002" y="2945"/>
                    <a:pt x="2579" y="2527"/>
                  </a:cubicBezTo>
                  <a:cubicBezTo>
                    <a:pt x="1724" y="1672"/>
                    <a:pt x="21" y="1"/>
                    <a:pt x="8"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16"/>
            <p:cNvSpPr/>
            <p:nvPr/>
          </p:nvSpPr>
          <p:spPr>
            <a:xfrm>
              <a:off x="2432400" y="4142725"/>
              <a:ext cx="74875" cy="74375"/>
            </a:xfrm>
            <a:custGeom>
              <a:avLst/>
              <a:gdLst/>
              <a:ahLst/>
              <a:cxnLst/>
              <a:rect l="l" t="t" r="r" b="b"/>
              <a:pathLst>
                <a:path w="2995" h="2975" extrusionOk="0">
                  <a:moveTo>
                    <a:pt x="5" y="1"/>
                  </a:moveTo>
                  <a:cubicBezTo>
                    <a:pt x="5" y="1"/>
                    <a:pt x="5" y="1"/>
                    <a:pt x="5" y="1"/>
                  </a:cubicBezTo>
                  <a:cubicBezTo>
                    <a:pt x="1" y="5"/>
                    <a:pt x="1600" y="1641"/>
                    <a:pt x="2420" y="2461"/>
                  </a:cubicBezTo>
                  <a:cubicBezTo>
                    <a:pt x="2831" y="2868"/>
                    <a:pt x="2960" y="2974"/>
                    <a:pt x="2977" y="2974"/>
                  </a:cubicBezTo>
                  <a:cubicBezTo>
                    <a:pt x="2977" y="2974"/>
                    <a:pt x="2978" y="2974"/>
                    <a:pt x="2978" y="2974"/>
                  </a:cubicBezTo>
                  <a:cubicBezTo>
                    <a:pt x="2994" y="2961"/>
                    <a:pt x="2875" y="2822"/>
                    <a:pt x="2465" y="2412"/>
                  </a:cubicBezTo>
                  <a:cubicBezTo>
                    <a:pt x="1647" y="1594"/>
                    <a:pt x="22"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16"/>
            <p:cNvSpPr/>
            <p:nvPr/>
          </p:nvSpPr>
          <p:spPr>
            <a:xfrm>
              <a:off x="2435500" y="4145600"/>
              <a:ext cx="71775" cy="71300"/>
            </a:xfrm>
            <a:custGeom>
              <a:avLst/>
              <a:gdLst/>
              <a:ahLst/>
              <a:cxnLst/>
              <a:rect l="l" t="t" r="r" b="b"/>
              <a:pathLst>
                <a:path w="2871" h="2852" extrusionOk="0">
                  <a:moveTo>
                    <a:pt x="4" y="1"/>
                  </a:moveTo>
                  <a:cubicBezTo>
                    <a:pt x="4" y="1"/>
                    <a:pt x="4" y="1"/>
                    <a:pt x="4" y="1"/>
                  </a:cubicBezTo>
                  <a:cubicBezTo>
                    <a:pt x="0" y="13"/>
                    <a:pt x="1521" y="1567"/>
                    <a:pt x="2317" y="2350"/>
                  </a:cubicBezTo>
                  <a:cubicBezTo>
                    <a:pt x="2708" y="2746"/>
                    <a:pt x="2836" y="2851"/>
                    <a:pt x="2859" y="2851"/>
                  </a:cubicBezTo>
                  <a:cubicBezTo>
                    <a:pt x="2861" y="2851"/>
                    <a:pt x="2862" y="2851"/>
                    <a:pt x="2862" y="2850"/>
                  </a:cubicBezTo>
                  <a:cubicBezTo>
                    <a:pt x="2870" y="2842"/>
                    <a:pt x="2760" y="2707"/>
                    <a:pt x="2358" y="2309"/>
                  </a:cubicBezTo>
                  <a:cubicBezTo>
                    <a:pt x="1572" y="1519"/>
                    <a:pt x="17" y="1"/>
                    <a:pt x="4"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16"/>
            <p:cNvSpPr/>
            <p:nvPr/>
          </p:nvSpPr>
          <p:spPr>
            <a:xfrm>
              <a:off x="2438450" y="4148675"/>
              <a:ext cx="68825" cy="68425"/>
            </a:xfrm>
            <a:custGeom>
              <a:avLst/>
              <a:gdLst/>
              <a:ahLst/>
              <a:cxnLst/>
              <a:rect l="l" t="t" r="r" b="b"/>
              <a:pathLst>
                <a:path w="2753" h="2737" extrusionOk="0">
                  <a:moveTo>
                    <a:pt x="9" y="1"/>
                  </a:moveTo>
                  <a:cubicBezTo>
                    <a:pt x="9" y="1"/>
                    <a:pt x="9" y="1"/>
                    <a:pt x="9" y="1"/>
                  </a:cubicBezTo>
                  <a:cubicBezTo>
                    <a:pt x="1" y="9"/>
                    <a:pt x="1453" y="1489"/>
                    <a:pt x="2203" y="2248"/>
                  </a:cubicBezTo>
                  <a:cubicBezTo>
                    <a:pt x="2597" y="2637"/>
                    <a:pt x="2718" y="2736"/>
                    <a:pt x="2734" y="2736"/>
                  </a:cubicBezTo>
                  <a:cubicBezTo>
                    <a:pt x="2735" y="2736"/>
                    <a:pt x="2736" y="2736"/>
                    <a:pt x="2736" y="2736"/>
                  </a:cubicBezTo>
                  <a:cubicBezTo>
                    <a:pt x="2752" y="2719"/>
                    <a:pt x="2646" y="2596"/>
                    <a:pt x="2252" y="2203"/>
                  </a:cubicBezTo>
                  <a:cubicBezTo>
                    <a:pt x="1499" y="1449"/>
                    <a:pt x="21"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16"/>
            <p:cNvSpPr/>
            <p:nvPr/>
          </p:nvSpPr>
          <p:spPr>
            <a:xfrm>
              <a:off x="2441525" y="4151750"/>
              <a:ext cx="65550" cy="65150"/>
            </a:xfrm>
            <a:custGeom>
              <a:avLst/>
              <a:gdLst/>
              <a:ahLst/>
              <a:cxnLst/>
              <a:rect l="l" t="t" r="r" b="b"/>
              <a:pathLst>
                <a:path w="2622" h="2606" extrusionOk="0">
                  <a:moveTo>
                    <a:pt x="5" y="1"/>
                  </a:moveTo>
                  <a:cubicBezTo>
                    <a:pt x="5" y="1"/>
                    <a:pt x="5" y="1"/>
                    <a:pt x="5" y="1"/>
                  </a:cubicBezTo>
                  <a:cubicBezTo>
                    <a:pt x="1" y="9"/>
                    <a:pt x="1375" y="1411"/>
                    <a:pt x="2092" y="2129"/>
                  </a:cubicBezTo>
                  <a:cubicBezTo>
                    <a:pt x="2467" y="2507"/>
                    <a:pt x="2583" y="2605"/>
                    <a:pt x="2606" y="2605"/>
                  </a:cubicBezTo>
                  <a:cubicBezTo>
                    <a:pt x="2607" y="2605"/>
                    <a:pt x="2608" y="2605"/>
                    <a:pt x="2609" y="2604"/>
                  </a:cubicBezTo>
                  <a:cubicBezTo>
                    <a:pt x="2621" y="2596"/>
                    <a:pt x="2519" y="2473"/>
                    <a:pt x="2133" y="2088"/>
                  </a:cubicBezTo>
                  <a:cubicBezTo>
                    <a:pt x="1417" y="137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16"/>
            <p:cNvSpPr/>
            <p:nvPr/>
          </p:nvSpPr>
          <p:spPr>
            <a:xfrm>
              <a:off x="2444600" y="4154725"/>
              <a:ext cx="62475" cy="62075"/>
            </a:xfrm>
            <a:custGeom>
              <a:avLst/>
              <a:gdLst/>
              <a:ahLst/>
              <a:cxnLst/>
              <a:rect l="l" t="t" r="r" b="b"/>
              <a:pathLst>
                <a:path w="2499" h="2483" extrusionOk="0">
                  <a:moveTo>
                    <a:pt x="5" y="0"/>
                  </a:moveTo>
                  <a:cubicBezTo>
                    <a:pt x="5" y="0"/>
                    <a:pt x="5" y="0"/>
                    <a:pt x="5" y="0"/>
                  </a:cubicBezTo>
                  <a:cubicBezTo>
                    <a:pt x="1" y="5"/>
                    <a:pt x="1297" y="1333"/>
                    <a:pt x="1986" y="2022"/>
                  </a:cubicBezTo>
                  <a:cubicBezTo>
                    <a:pt x="2351" y="2388"/>
                    <a:pt x="2464" y="2482"/>
                    <a:pt x="2483" y="2482"/>
                  </a:cubicBezTo>
                  <a:cubicBezTo>
                    <a:pt x="2485" y="2482"/>
                    <a:pt x="2485" y="2482"/>
                    <a:pt x="2486" y="2481"/>
                  </a:cubicBezTo>
                  <a:cubicBezTo>
                    <a:pt x="2498" y="2473"/>
                    <a:pt x="2404" y="2358"/>
                    <a:pt x="2027" y="1981"/>
                  </a:cubicBezTo>
                  <a:cubicBezTo>
                    <a:pt x="1339" y="1293"/>
                    <a:pt x="13"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16"/>
            <p:cNvSpPr/>
            <p:nvPr/>
          </p:nvSpPr>
          <p:spPr>
            <a:xfrm>
              <a:off x="2447575" y="4157800"/>
              <a:ext cx="59275" cy="58875"/>
            </a:xfrm>
            <a:custGeom>
              <a:avLst/>
              <a:gdLst/>
              <a:ahLst/>
              <a:cxnLst/>
              <a:rect l="l" t="t" r="r" b="b"/>
              <a:pathLst>
                <a:path w="2371" h="2355" extrusionOk="0">
                  <a:moveTo>
                    <a:pt x="5" y="0"/>
                  </a:moveTo>
                  <a:cubicBezTo>
                    <a:pt x="5" y="0"/>
                    <a:pt x="5" y="0"/>
                    <a:pt x="5" y="0"/>
                  </a:cubicBezTo>
                  <a:cubicBezTo>
                    <a:pt x="1" y="5"/>
                    <a:pt x="1223" y="1255"/>
                    <a:pt x="1875" y="1903"/>
                  </a:cubicBezTo>
                  <a:cubicBezTo>
                    <a:pt x="2240" y="2264"/>
                    <a:pt x="2342" y="2355"/>
                    <a:pt x="2361" y="2355"/>
                  </a:cubicBezTo>
                  <a:cubicBezTo>
                    <a:pt x="2362" y="2355"/>
                    <a:pt x="2362" y="2355"/>
                    <a:pt x="2363" y="2354"/>
                  </a:cubicBezTo>
                  <a:cubicBezTo>
                    <a:pt x="2371" y="2342"/>
                    <a:pt x="2281" y="2235"/>
                    <a:pt x="1912" y="1866"/>
                  </a:cubicBezTo>
                  <a:cubicBezTo>
                    <a:pt x="1261" y="1215"/>
                    <a:pt x="13" y="0"/>
                    <a:pt x="5"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16"/>
            <p:cNvSpPr/>
            <p:nvPr/>
          </p:nvSpPr>
          <p:spPr>
            <a:xfrm>
              <a:off x="2450650" y="4160775"/>
              <a:ext cx="56100" cy="55900"/>
            </a:xfrm>
            <a:custGeom>
              <a:avLst/>
              <a:gdLst/>
              <a:ahLst/>
              <a:cxnLst/>
              <a:rect l="l" t="t" r="r" b="b"/>
              <a:pathLst>
                <a:path w="2244" h="2236" extrusionOk="0">
                  <a:moveTo>
                    <a:pt x="5" y="0"/>
                  </a:moveTo>
                  <a:cubicBezTo>
                    <a:pt x="5" y="0"/>
                    <a:pt x="5" y="0"/>
                    <a:pt x="5" y="0"/>
                  </a:cubicBezTo>
                  <a:cubicBezTo>
                    <a:pt x="1" y="9"/>
                    <a:pt x="1149" y="1177"/>
                    <a:pt x="1756" y="1801"/>
                  </a:cubicBezTo>
                  <a:cubicBezTo>
                    <a:pt x="2115" y="2152"/>
                    <a:pt x="2214" y="2236"/>
                    <a:pt x="2233" y="2236"/>
                  </a:cubicBezTo>
                  <a:cubicBezTo>
                    <a:pt x="2234" y="2236"/>
                    <a:pt x="2235" y="2236"/>
                    <a:pt x="2236" y="2235"/>
                  </a:cubicBezTo>
                  <a:cubicBezTo>
                    <a:pt x="2244" y="2223"/>
                    <a:pt x="2158" y="2116"/>
                    <a:pt x="1797" y="1760"/>
                  </a:cubicBezTo>
                  <a:cubicBezTo>
                    <a:pt x="1183" y="1146"/>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16"/>
            <p:cNvSpPr/>
            <p:nvPr/>
          </p:nvSpPr>
          <p:spPr>
            <a:xfrm>
              <a:off x="2453525" y="4163850"/>
              <a:ext cx="53325" cy="52825"/>
            </a:xfrm>
            <a:custGeom>
              <a:avLst/>
              <a:gdLst/>
              <a:ahLst/>
              <a:cxnLst/>
              <a:rect l="l" t="t" r="r" b="b"/>
              <a:pathLst>
                <a:path w="2133" h="2113" extrusionOk="0">
                  <a:moveTo>
                    <a:pt x="13" y="0"/>
                  </a:moveTo>
                  <a:cubicBezTo>
                    <a:pt x="13" y="0"/>
                    <a:pt x="13" y="0"/>
                    <a:pt x="13" y="0"/>
                  </a:cubicBezTo>
                  <a:cubicBezTo>
                    <a:pt x="1" y="5"/>
                    <a:pt x="1075" y="1103"/>
                    <a:pt x="1661" y="1686"/>
                  </a:cubicBezTo>
                  <a:cubicBezTo>
                    <a:pt x="2004" y="2033"/>
                    <a:pt x="2103" y="2113"/>
                    <a:pt x="2122" y="2113"/>
                  </a:cubicBezTo>
                  <a:cubicBezTo>
                    <a:pt x="2123" y="2113"/>
                    <a:pt x="2124" y="2113"/>
                    <a:pt x="2125" y="2112"/>
                  </a:cubicBezTo>
                  <a:cubicBezTo>
                    <a:pt x="2133" y="2100"/>
                    <a:pt x="2051" y="2006"/>
                    <a:pt x="1698" y="1649"/>
                  </a:cubicBezTo>
                  <a:cubicBezTo>
                    <a:pt x="1117" y="1068"/>
                    <a:pt x="21" y="0"/>
                    <a:pt x="13"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16"/>
            <p:cNvSpPr/>
            <p:nvPr/>
          </p:nvSpPr>
          <p:spPr>
            <a:xfrm>
              <a:off x="2456600" y="4166925"/>
              <a:ext cx="50050" cy="49650"/>
            </a:xfrm>
            <a:custGeom>
              <a:avLst/>
              <a:gdLst/>
              <a:ahLst/>
              <a:cxnLst/>
              <a:rect l="l" t="t" r="r" b="b"/>
              <a:pathLst>
                <a:path w="2002" h="1986" extrusionOk="0">
                  <a:moveTo>
                    <a:pt x="9" y="0"/>
                  </a:moveTo>
                  <a:cubicBezTo>
                    <a:pt x="9" y="0"/>
                    <a:pt x="9" y="0"/>
                    <a:pt x="9" y="0"/>
                  </a:cubicBezTo>
                  <a:cubicBezTo>
                    <a:pt x="1" y="5"/>
                    <a:pt x="997" y="1026"/>
                    <a:pt x="1547" y="1575"/>
                  </a:cubicBezTo>
                  <a:cubicBezTo>
                    <a:pt x="1878" y="1906"/>
                    <a:pt x="1972" y="1986"/>
                    <a:pt x="1988" y="1986"/>
                  </a:cubicBezTo>
                  <a:cubicBezTo>
                    <a:pt x="1988" y="1986"/>
                    <a:pt x="1989" y="1985"/>
                    <a:pt x="1989" y="1985"/>
                  </a:cubicBezTo>
                  <a:cubicBezTo>
                    <a:pt x="2002" y="1973"/>
                    <a:pt x="1924" y="1883"/>
                    <a:pt x="1579" y="1538"/>
                  </a:cubicBezTo>
                  <a:cubicBezTo>
                    <a:pt x="1035" y="990"/>
                    <a:pt x="17" y="0"/>
                    <a:pt x="9"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16"/>
            <p:cNvSpPr/>
            <p:nvPr/>
          </p:nvSpPr>
          <p:spPr>
            <a:xfrm>
              <a:off x="2459575" y="4169900"/>
              <a:ext cx="47075" cy="46675"/>
            </a:xfrm>
            <a:custGeom>
              <a:avLst/>
              <a:gdLst/>
              <a:ahLst/>
              <a:cxnLst/>
              <a:rect l="l" t="t" r="r" b="b"/>
              <a:pathLst>
                <a:path w="1883" h="1867" extrusionOk="0">
                  <a:moveTo>
                    <a:pt x="13" y="0"/>
                  </a:moveTo>
                  <a:cubicBezTo>
                    <a:pt x="13" y="0"/>
                    <a:pt x="13" y="0"/>
                    <a:pt x="13" y="0"/>
                  </a:cubicBezTo>
                  <a:cubicBezTo>
                    <a:pt x="1" y="4"/>
                    <a:pt x="923" y="948"/>
                    <a:pt x="1436" y="1464"/>
                  </a:cubicBezTo>
                  <a:cubicBezTo>
                    <a:pt x="1762" y="1791"/>
                    <a:pt x="1853" y="1867"/>
                    <a:pt x="1869" y="1867"/>
                  </a:cubicBezTo>
                  <a:cubicBezTo>
                    <a:pt x="1869" y="1867"/>
                    <a:pt x="1870" y="1867"/>
                    <a:pt x="1870" y="1866"/>
                  </a:cubicBezTo>
                  <a:cubicBezTo>
                    <a:pt x="1883" y="1854"/>
                    <a:pt x="1805" y="1764"/>
                    <a:pt x="1473" y="1427"/>
                  </a:cubicBezTo>
                  <a:cubicBezTo>
                    <a:pt x="962" y="913"/>
                    <a:pt x="25" y="0"/>
                    <a:pt x="13"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16"/>
            <p:cNvSpPr/>
            <p:nvPr/>
          </p:nvSpPr>
          <p:spPr>
            <a:xfrm>
              <a:off x="2462650" y="4172975"/>
              <a:ext cx="43900" cy="43425"/>
            </a:xfrm>
            <a:custGeom>
              <a:avLst/>
              <a:gdLst/>
              <a:ahLst/>
              <a:cxnLst/>
              <a:rect l="l" t="t" r="r" b="b"/>
              <a:pathLst>
                <a:path w="1756" h="1737" extrusionOk="0">
                  <a:moveTo>
                    <a:pt x="5" y="0"/>
                  </a:moveTo>
                  <a:cubicBezTo>
                    <a:pt x="5" y="0"/>
                    <a:pt x="5" y="0"/>
                    <a:pt x="5" y="0"/>
                  </a:cubicBezTo>
                  <a:cubicBezTo>
                    <a:pt x="1" y="4"/>
                    <a:pt x="845" y="870"/>
                    <a:pt x="1329" y="1345"/>
                  </a:cubicBezTo>
                  <a:cubicBezTo>
                    <a:pt x="1637" y="1657"/>
                    <a:pt x="1730" y="1736"/>
                    <a:pt x="1745" y="1736"/>
                  </a:cubicBezTo>
                  <a:cubicBezTo>
                    <a:pt x="1746" y="1736"/>
                    <a:pt x="1747" y="1736"/>
                    <a:pt x="1747" y="1735"/>
                  </a:cubicBezTo>
                  <a:cubicBezTo>
                    <a:pt x="1756" y="1727"/>
                    <a:pt x="1686" y="1645"/>
                    <a:pt x="1358" y="1317"/>
                  </a:cubicBezTo>
                  <a:cubicBezTo>
                    <a:pt x="880" y="843"/>
                    <a:pt x="17"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6"/>
            <p:cNvSpPr/>
            <p:nvPr/>
          </p:nvSpPr>
          <p:spPr>
            <a:xfrm>
              <a:off x="2465725" y="4175850"/>
              <a:ext cx="40825" cy="40450"/>
            </a:xfrm>
            <a:custGeom>
              <a:avLst/>
              <a:gdLst/>
              <a:ahLst/>
              <a:cxnLst/>
              <a:rect l="l" t="t" r="r" b="b"/>
              <a:pathLst>
                <a:path w="1633" h="1618" extrusionOk="0">
                  <a:moveTo>
                    <a:pt x="5" y="0"/>
                  </a:moveTo>
                  <a:cubicBezTo>
                    <a:pt x="5" y="0"/>
                    <a:pt x="5" y="0"/>
                    <a:pt x="5" y="0"/>
                  </a:cubicBezTo>
                  <a:cubicBezTo>
                    <a:pt x="1" y="12"/>
                    <a:pt x="772" y="796"/>
                    <a:pt x="1214" y="1243"/>
                  </a:cubicBezTo>
                  <a:cubicBezTo>
                    <a:pt x="1514" y="1542"/>
                    <a:pt x="1600" y="1617"/>
                    <a:pt x="1617" y="1617"/>
                  </a:cubicBezTo>
                  <a:cubicBezTo>
                    <a:pt x="1619" y="1617"/>
                    <a:pt x="1620" y="1617"/>
                    <a:pt x="1620" y="1616"/>
                  </a:cubicBezTo>
                  <a:cubicBezTo>
                    <a:pt x="1633" y="1612"/>
                    <a:pt x="1563" y="1530"/>
                    <a:pt x="1247" y="1210"/>
                  </a:cubicBezTo>
                  <a:cubicBezTo>
                    <a:pt x="801" y="768"/>
                    <a:pt x="17" y="0"/>
                    <a:pt x="5"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16"/>
            <p:cNvSpPr/>
            <p:nvPr/>
          </p:nvSpPr>
          <p:spPr>
            <a:xfrm>
              <a:off x="2468700" y="4178925"/>
              <a:ext cx="37650" cy="37475"/>
            </a:xfrm>
            <a:custGeom>
              <a:avLst/>
              <a:gdLst/>
              <a:ahLst/>
              <a:cxnLst/>
              <a:rect l="l" t="t" r="r" b="b"/>
              <a:pathLst>
                <a:path w="1506" h="1499" extrusionOk="0">
                  <a:moveTo>
                    <a:pt x="9" y="0"/>
                  </a:moveTo>
                  <a:cubicBezTo>
                    <a:pt x="9" y="0"/>
                    <a:pt x="9" y="0"/>
                    <a:pt x="9" y="0"/>
                  </a:cubicBezTo>
                  <a:cubicBezTo>
                    <a:pt x="1" y="8"/>
                    <a:pt x="698" y="718"/>
                    <a:pt x="1108" y="1136"/>
                  </a:cubicBezTo>
                  <a:cubicBezTo>
                    <a:pt x="1398" y="1427"/>
                    <a:pt x="1481" y="1498"/>
                    <a:pt x="1498" y="1498"/>
                  </a:cubicBezTo>
                  <a:cubicBezTo>
                    <a:pt x="1500" y="1498"/>
                    <a:pt x="1501" y="1498"/>
                    <a:pt x="1501" y="1497"/>
                  </a:cubicBezTo>
                  <a:cubicBezTo>
                    <a:pt x="1505" y="1489"/>
                    <a:pt x="1444" y="1411"/>
                    <a:pt x="1136" y="1103"/>
                  </a:cubicBezTo>
                  <a:cubicBezTo>
                    <a:pt x="728" y="690"/>
                    <a:pt x="21"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16"/>
            <p:cNvSpPr/>
            <p:nvPr/>
          </p:nvSpPr>
          <p:spPr>
            <a:xfrm>
              <a:off x="2471775" y="4182000"/>
              <a:ext cx="34575" cy="34300"/>
            </a:xfrm>
            <a:custGeom>
              <a:avLst/>
              <a:gdLst/>
              <a:ahLst/>
              <a:cxnLst/>
              <a:rect l="l" t="t" r="r" b="b"/>
              <a:pathLst>
                <a:path w="1383" h="1372" extrusionOk="0">
                  <a:moveTo>
                    <a:pt x="5" y="0"/>
                  </a:moveTo>
                  <a:cubicBezTo>
                    <a:pt x="5" y="0"/>
                    <a:pt x="5" y="0"/>
                    <a:pt x="5" y="0"/>
                  </a:cubicBezTo>
                  <a:cubicBezTo>
                    <a:pt x="1" y="8"/>
                    <a:pt x="616" y="644"/>
                    <a:pt x="993" y="1021"/>
                  </a:cubicBezTo>
                  <a:cubicBezTo>
                    <a:pt x="1272" y="1300"/>
                    <a:pt x="1350" y="1371"/>
                    <a:pt x="1370" y="1371"/>
                  </a:cubicBezTo>
                  <a:cubicBezTo>
                    <a:pt x="1372" y="1371"/>
                    <a:pt x="1373" y="1371"/>
                    <a:pt x="1374" y="1370"/>
                  </a:cubicBezTo>
                  <a:cubicBezTo>
                    <a:pt x="1382" y="1362"/>
                    <a:pt x="1329" y="1292"/>
                    <a:pt x="1026" y="993"/>
                  </a:cubicBezTo>
                  <a:cubicBezTo>
                    <a:pt x="646" y="612"/>
                    <a:pt x="13"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16"/>
            <p:cNvSpPr/>
            <p:nvPr/>
          </p:nvSpPr>
          <p:spPr>
            <a:xfrm>
              <a:off x="2474750" y="4184975"/>
              <a:ext cx="31500" cy="31200"/>
            </a:xfrm>
            <a:custGeom>
              <a:avLst/>
              <a:gdLst/>
              <a:ahLst/>
              <a:cxnLst/>
              <a:rect l="l" t="t" r="r" b="b"/>
              <a:pathLst>
                <a:path w="1260" h="1248" extrusionOk="0">
                  <a:moveTo>
                    <a:pt x="9" y="0"/>
                  </a:moveTo>
                  <a:cubicBezTo>
                    <a:pt x="9" y="0"/>
                    <a:pt x="9" y="0"/>
                    <a:pt x="9" y="0"/>
                  </a:cubicBezTo>
                  <a:cubicBezTo>
                    <a:pt x="1" y="12"/>
                    <a:pt x="542" y="566"/>
                    <a:pt x="890" y="906"/>
                  </a:cubicBezTo>
                  <a:cubicBezTo>
                    <a:pt x="1163" y="1186"/>
                    <a:pt x="1234" y="1248"/>
                    <a:pt x="1252" y="1248"/>
                  </a:cubicBezTo>
                  <a:cubicBezTo>
                    <a:pt x="1253" y="1248"/>
                    <a:pt x="1254" y="1247"/>
                    <a:pt x="1255" y="1247"/>
                  </a:cubicBezTo>
                  <a:cubicBezTo>
                    <a:pt x="1259" y="1238"/>
                    <a:pt x="1210" y="1173"/>
                    <a:pt x="915" y="882"/>
                  </a:cubicBezTo>
                  <a:cubicBezTo>
                    <a:pt x="576" y="539"/>
                    <a:pt x="17" y="0"/>
                    <a:pt x="9"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16"/>
            <p:cNvSpPr/>
            <p:nvPr/>
          </p:nvSpPr>
          <p:spPr>
            <a:xfrm>
              <a:off x="2477825" y="4188050"/>
              <a:ext cx="28425" cy="28000"/>
            </a:xfrm>
            <a:custGeom>
              <a:avLst/>
              <a:gdLst/>
              <a:ahLst/>
              <a:cxnLst/>
              <a:rect l="l" t="t" r="r" b="b"/>
              <a:pathLst>
                <a:path w="1137" h="1120" extrusionOk="0">
                  <a:moveTo>
                    <a:pt x="5" y="0"/>
                  </a:moveTo>
                  <a:cubicBezTo>
                    <a:pt x="5" y="0"/>
                    <a:pt x="5" y="0"/>
                    <a:pt x="5" y="0"/>
                  </a:cubicBezTo>
                  <a:cubicBezTo>
                    <a:pt x="1" y="4"/>
                    <a:pt x="464" y="488"/>
                    <a:pt x="780" y="796"/>
                  </a:cubicBezTo>
                  <a:cubicBezTo>
                    <a:pt x="1048" y="1068"/>
                    <a:pt x="1115" y="1120"/>
                    <a:pt x="1127" y="1120"/>
                  </a:cubicBezTo>
                  <a:cubicBezTo>
                    <a:pt x="1127" y="1120"/>
                    <a:pt x="1128" y="1120"/>
                    <a:pt x="1128" y="1120"/>
                  </a:cubicBezTo>
                  <a:cubicBezTo>
                    <a:pt x="1136" y="1111"/>
                    <a:pt x="1087" y="1050"/>
                    <a:pt x="804" y="771"/>
                  </a:cubicBezTo>
                  <a:cubicBezTo>
                    <a:pt x="494" y="465"/>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16"/>
            <p:cNvSpPr/>
            <p:nvPr/>
          </p:nvSpPr>
          <p:spPr>
            <a:xfrm>
              <a:off x="2480900" y="4191025"/>
              <a:ext cx="25250" cy="25050"/>
            </a:xfrm>
            <a:custGeom>
              <a:avLst/>
              <a:gdLst/>
              <a:ahLst/>
              <a:cxnLst/>
              <a:rect l="l" t="t" r="r" b="b"/>
              <a:pathLst>
                <a:path w="1010" h="1002" extrusionOk="0">
                  <a:moveTo>
                    <a:pt x="5" y="0"/>
                  </a:moveTo>
                  <a:cubicBezTo>
                    <a:pt x="5" y="0"/>
                    <a:pt x="5" y="0"/>
                    <a:pt x="5" y="0"/>
                  </a:cubicBezTo>
                  <a:cubicBezTo>
                    <a:pt x="1" y="8"/>
                    <a:pt x="390" y="414"/>
                    <a:pt x="665" y="685"/>
                  </a:cubicBezTo>
                  <a:cubicBezTo>
                    <a:pt x="924" y="944"/>
                    <a:pt x="989" y="1001"/>
                    <a:pt x="1003" y="1001"/>
                  </a:cubicBezTo>
                  <a:cubicBezTo>
                    <a:pt x="1004" y="1001"/>
                    <a:pt x="1005" y="1001"/>
                    <a:pt x="1005" y="1001"/>
                  </a:cubicBezTo>
                  <a:cubicBezTo>
                    <a:pt x="1009" y="988"/>
                    <a:pt x="968" y="939"/>
                    <a:pt x="689" y="660"/>
                  </a:cubicBezTo>
                  <a:cubicBezTo>
                    <a:pt x="416" y="387"/>
                    <a:pt x="13" y="0"/>
                    <a:pt x="5"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16"/>
            <p:cNvSpPr/>
            <p:nvPr/>
          </p:nvSpPr>
          <p:spPr>
            <a:xfrm>
              <a:off x="1839775" y="3978500"/>
              <a:ext cx="108175" cy="107775"/>
            </a:xfrm>
            <a:custGeom>
              <a:avLst/>
              <a:gdLst/>
              <a:ahLst/>
              <a:cxnLst/>
              <a:rect l="l" t="t" r="r" b="b"/>
              <a:pathLst>
                <a:path w="4327" h="4311" extrusionOk="0">
                  <a:moveTo>
                    <a:pt x="1" y="1"/>
                  </a:moveTo>
                  <a:cubicBezTo>
                    <a:pt x="1" y="1"/>
                    <a:pt x="2523" y="2617"/>
                    <a:pt x="3708" y="3810"/>
                  </a:cubicBezTo>
                  <a:cubicBezTo>
                    <a:pt x="4080" y="4178"/>
                    <a:pt x="4242" y="4310"/>
                    <a:pt x="4291" y="4310"/>
                  </a:cubicBezTo>
                  <a:cubicBezTo>
                    <a:pt x="4296" y="4310"/>
                    <a:pt x="4300" y="4309"/>
                    <a:pt x="4302" y="4306"/>
                  </a:cubicBezTo>
                  <a:cubicBezTo>
                    <a:pt x="4327" y="4282"/>
                    <a:pt x="4179" y="4089"/>
                    <a:pt x="3802" y="3712"/>
                  </a:cubicBezTo>
                  <a:cubicBezTo>
                    <a:pt x="2613" y="2523"/>
                    <a:pt x="1" y="1"/>
                    <a:pt x="1" y="1"/>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16"/>
            <p:cNvSpPr/>
            <p:nvPr/>
          </p:nvSpPr>
          <p:spPr>
            <a:xfrm>
              <a:off x="1840900" y="3979725"/>
              <a:ext cx="107150" cy="106550"/>
            </a:xfrm>
            <a:custGeom>
              <a:avLst/>
              <a:gdLst/>
              <a:ahLst/>
              <a:cxnLst/>
              <a:rect l="l" t="t" r="r" b="b"/>
              <a:pathLst>
                <a:path w="4286" h="4262" extrusionOk="0">
                  <a:moveTo>
                    <a:pt x="1" y="1"/>
                  </a:moveTo>
                  <a:cubicBezTo>
                    <a:pt x="1" y="1"/>
                    <a:pt x="2498" y="2588"/>
                    <a:pt x="3671" y="3761"/>
                  </a:cubicBezTo>
                  <a:cubicBezTo>
                    <a:pt x="4039" y="4129"/>
                    <a:pt x="4205" y="4261"/>
                    <a:pt x="4251" y="4261"/>
                  </a:cubicBezTo>
                  <a:cubicBezTo>
                    <a:pt x="4256" y="4261"/>
                    <a:pt x="4259" y="4260"/>
                    <a:pt x="4261" y="4257"/>
                  </a:cubicBezTo>
                  <a:cubicBezTo>
                    <a:pt x="4286" y="4233"/>
                    <a:pt x="4138" y="4044"/>
                    <a:pt x="3765" y="3671"/>
                  </a:cubicBezTo>
                  <a:cubicBezTo>
                    <a:pt x="2584" y="2490"/>
                    <a:pt x="1" y="1"/>
                    <a:pt x="1"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16"/>
            <p:cNvSpPr/>
            <p:nvPr/>
          </p:nvSpPr>
          <p:spPr>
            <a:xfrm>
              <a:off x="1842050" y="3980975"/>
              <a:ext cx="105900" cy="105175"/>
            </a:xfrm>
            <a:custGeom>
              <a:avLst/>
              <a:gdLst/>
              <a:ahLst/>
              <a:cxnLst/>
              <a:rect l="l" t="t" r="r" b="b"/>
              <a:pathLst>
                <a:path w="4236" h="4207" extrusionOk="0">
                  <a:moveTo>
                    <a:pt x="0" y="0"/>
                  </a:moveTo>
                  <a:lnTo>
                    <a:pt x="0" y="0"/>
                  </a:lnTo>
                  <a:cubicBezTo>
                    <a:pt x="1" y="1"/>
                    <a:pt x="2469" y="2555"/>
                    <a:pt x="3629" y="3711"/>
                  </a:cubicBezTo>
                  <a:cubicBezTo>
                    <a:pt x="3996" y="4082"/>
                    <a:pt x="4154" y="4206"/>
                    <a:pt x="4201" y="4206"/>
                  </a:cubicBezTo>
                  <a:cubicBezTo>
                    <a:pt x="4205" y="4206"/>
                    <a:pt x="4209" y="4205"/>
                    <a:pt x="4211" y="4203"/>
                  </a:cubicBezTo>
                  <a:cubicBezTo>
                    <a:pt x="4236" y="4183"/>
                    <a:pt x="4088" y="3994"/>
                    <a:pt x="3719" y="3625"/>
                  </a:cubicBezTo>
                  <a:cubicBezTo>
                    <a:pt x="2559" y="2465"/>
                    <a:pt x="1" y="1"/>
                    <a:pt x="0"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16"/>
            <p:cNvSpPr/>
            <p:nvPr/>
          </p:nvSpPr>
          <p:spPr>
            <a:xfrm>
              <a:off x="1843375" y="3982100"/>
              <a:ext cx="104675" cy="104050"/>
            </a:xfrm>
            <a:custGeom>
              <a:avLst/>
              <a:gdLst/>
              <a:ahLst/>
              <a:cxnLst/>
              <a:rect l="l" t="t" r="r" b="b"/>
              <a:pathLst>
                <a:path w="4187" h="4162" extrusionOk="0">
                  <a:moveTo>
                    <a:pt x="0" y="0"/>
                  </a:moveTo>
                  <a:lnTo>
                    <a:pt x="0" y="0"/>
                  </a:lnTo>
                  <a:cubicBezTo>
                    <a:pt x="1" y="1"/>
                    <a:pt x="2436" y="2522"/>
                    <a:pt x="3588" y="3670"/>
                  </a:cubicBezTo>
                  <a:cubicBezTo>
                    <a:pt x="3948" y="4037"/>
                    <a:pt x="4109" y="4161"/>
                    <a:pt x="4153" y="4161"/>
                  </a:cubicBezTo>
                  <a:cubicBezTo>
                    <a:pt x="4157" y="4161"/>
                    <a:pt x="4160" y="4160"/>
                    <a:pt x="4162" y="4158"/>
                  </a:cubicBezTo>
                  <a:cubicBezTo>
                    <a:pt x="4187" y="4134"/>
                    <a:pt x="4039" y="3949"/>
                    <a:pt x="3674" y="3584"/>
                  </a:cubicBezTo>
                  <a:cubicBezTo>
                    <a:pt x="2526" y="2436"/>
                    <a:pt x="1" y="1"/>
                    <a:pt x="0"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16"/>
            <p:cNvSpPr/>
            <p:nvPr/>
          </p:nvSpPr>
          <p:spPr>
            <a:xfrm>
              <a:off x="1844500" y="3983325"/>
              <a:ext cx="103450" cy="102825"/>
            </a:xfrm>
            <a:custGeom>
              <a:avLst/>
              <a:gdLst/>
              <a:ahLst/>
              <a:cxnLst/>
              <a:rect l="l" t="t" r="r" b="b"/>
              <a:pathLst>
                <a:path w="4138" h="4113" extrusionOk="0">
                  <a:moveTo>
                    <a:pt x="0" y="0"/>
                  </a:moveTo>
                  <a:cubicBezTo>
                    <a:pt x="1" y="1"/>
                    <a:pt x="2403" y="2494"/>
                    <a:pt x="3543" y="3629"/>
                  </a:cubicBezTo>
                  <a:cubicBezTo>
                    <a:pt x="3903" y="3989"/>
                    <a:pt x="4057" y="4112"/>
                    <a:pt x="4103" y="4112"/>
                  </a:cubicBezTo>
                  <a:cubicBezTo>
                    <a:pt x="4107" y="4112"/>
                    <a:pt x="4111" y="4111"/>
                    <a:pt x="4113" y="4109"/>
                  </a:cubicBezTo>
                  <a:cubicBezTo>
                    <a:pt x="4138" y="4085"/>
                    <a:pt x="3994" y="3904"/>
                    <a:pt x="3629" y="3539"/>
                  </a:cubicBezTo>
                  <a:cubicBezTo>
                    <a:pt x="2498" y="2403"/>
                    <a:pt x="1" y="1"/>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16"/>
            <p:cNvSpPr/>
            <p:nvPr/>
          </p:nvSpPr>
          <p:spPr>
            <a:xfrm>
              <a:off x="1845625" y="3984450"/>
              <a:ext cx="102325" cy="101600"/>
            </a:xfrm>
            <a:custGeom>
              <a:avLst/>
              <a:gdLst/>
              <a:ahLst/>
              <a:cxnLst/>
              <a:rect l="l" t="t" r="r" b="b"/>
              <a:pathLst>
                <a:path w="4093" h="4064" extrusionOk="0">
                  <a:moveTo>
                    <a:pt x="1" y="1"/>
                  </a:moveTo>
                  <a:cubicBezTo>
                    <a:pt x="1" y="1"/>
                    <a:pt x="2379" y="2465"/>
                    <a:pt x="3502" y="3580"/>
                  </a:cubicBezTo>
                  <a:cubicBezTo>
                    <a:pt x="3859" y="3937"/>
                    <a:pt x="4013" y="4063"/>
                    <a:pt x="4058" y="4063"/>
                  </a:cubicBezTo>
                  <a:cubicBezTo>
                    <a:pt x="4063" y="4063"/>
                    <a:pt x="4066" y="4062"/>
                    <a:pt x="4068" y="4060"/>
                  </a:cubicBezTo>
                  <a:cubicBezTo>
                    <a:pt x="4093" y="4031"/>
                    <a:pt x="3949" y="3855"/>
                    <a:pt x="3588" y="3494"/>
                  </a:cubicBezTo>
                  <a:cubicBezTo>
                    <a:pt x="2465" y="2379"/>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16"/>
            <p:cNvSpPr/>
            <p:nvPr/>
          </p:nvSpPr>
          <p:spPr>
            <a:xfrm>
              <a:off x="1846850" y="3985575"/>
              <a:ext cx="101000" cy="100475"/>
            </a:xfrm>
            <a:custGeom>
              <a:avLst/>
              <a:gdLst/>
              <a:ahLst/>
              <a:cxnLst/>
              <a:rect l="l" t="t" r="r" b="b"/>
              <a:pathLst>
                <a:path w="4040" h="4019" extrusionOk="0">
                  <a:moveTo>
                    <a:pt x="1" y="1"/>
                  </a:moveTo>
                  <a:cubicBezTo>
                    <a:pt x="1" y="5"/>
                    <a:pt x="2346" y="2436"/>
                    <a:pt x="3453" y="3543"/>
                  </a:cubicBezTo>
                  <a:cubicBezTo>
                    <a:pt x="3805" y="3895"/>
                    <a:pt x="3959" y="4018"/>
                    <a:pt x="4002" y="4018"/>
                  </a:cubicBezTo>
                  <a:cubicBezTo>
                    <a:pt x="4006" y="4018"/>
                    <a:pt x="4009" y="4017"/>
                    <a:pt x="4011" y="4015"/>
                  </a:cubicBezTo>
                  <a:cubicBezTo>
                    <a:pt x="4040" y="3990"/>
                    <a:pt x="3896" y="3810"/>
                    <a:pt x="3539" y="3457"/>
                  </a:cubicBezTo>
                  <a:cubicBezTo>
                    <a:pt x="2432" y="2350"/>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16"/>
            <p:cNvSpPr/>
            <p:nvPr/>
          </p:nvSpPr>
          <p:spPr>
            <a:xfrm>
              <a:off x="1847975" y="3986900"/>
              <a:ext cx="99975" cy="99250"/>
            </a:xfrm>
            <a:custGeom>
              <a:avLst/>
              <a:gdLst/>
              <a:ahLst/>
              <a:cxnLst/>
              <a:rect l="l" t="t" r="r" b="b"/>
              <a:pathLst>
                <a:path w="3999" h="3970" extrusionOk="0">
                  <a:moveTo>
                    <a:pt x="5" y="1"/>
                  </a:moveTo>
                  <a:cubicBezTo>
                    <a:pt x="1" y="1"/>
                    <a:pt x="2322" y="2404"/>
                    <a:pt x="3421" y="3499"/>
                  </a:cubicBezTo>
                  <a:cubicBezTo>
                    <a:pt x="3768" y="3850"/>
                    <a:pt x="3918" y="3969"/>
                    <a:pt x="3964" y="3969"/>
                  </a:cubicBezTo>
                  <a:cubicBezTo>
                    <a:pt x="3968" y="3969"/>
                    <a:pt x="3972" y="3968"/>
                    <a:pt x="3974" y="3966"/>
                  </a:cubicBezTo>
                  <a:cubicBezTo>
                    <a:pt x="3999" y="3942"/>
                    <a:pt x="3859" y="3765"/>
                    <a:pt x="3507" y="3413"/>
                  </a:cubicBezTo>
                  <a:cubicBezTo>
                    <a:pt x="2408" y="2314"/>
                    <a:pt x="5" y="1"/>
                    <a:pt x="5"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16"/>
            <p:cNvSpPr/>
            <p:nvPr/>
          </p:nvSpPr>
          <p:spPr>
            <a:xfrm>
              <a:off x="1849225" y="3988050"/>
              <a:ext cx="98625" cy="98000"/>
            </a:xfrm>
            <a:custGeom>
              <a:avLst/>
              <a:gdLst/>
              <a:ahLst/>
              <a:cxnLst/>
              <a:rect l="l" t="t" r="r" b="b"/>
              <a:pathLst>
                <a:path w="3945" h="3920" extrusionOk="0">
                  <a:moveTo>
                    <a:pt x="0" y="0"/>
                  </a:moveTo>
                  <a:lnTo>
                    <a:pt x="0" y="0"/>
                  </a:lnTo>
                  <a:cubicBezTo>
                    <a:pt x="1" y="1"/>
                    <a:pt x="2288" y="2374"/>
                    <a:pt x="3371" y="3453"/>
                  </a:cubicBezTo>
                  <a:cubicBezTo>
                    <a:pt x="3714" y="3800"/>
                    <a:pt x="3864" y="3919"/>
                    <a:pt x="3907" y="3919"/>
                  </a:cubicBezTo>
                  <a:cubicBezTo>
                    <a:pt x="3911" y="3919"/>
                    <a:pt x="3914" y="3918"/>
                    <a:pt x="3916" y="3916"/>
                  </a:cubicBezTo>
                  <a:cubicBezTo>
                    <a:pt x="3945" y="3887"/>
                    <a:pt x="3805" y="3715"/>
                    <a:pt x="3457" y="3367"/>
                  </a:cubicBezTo>
                  <a:cubicBezTo>
                    <a:pt x="2374" y="2284"/>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16"/>
            <p:cNvSpPr/>
            <p:nvPr/>
          </p:nvSpPr>
          <p:spPr>
            <a:xfrm>
              <a:off x="1850450" y="3989175"/>
              <a:ext cx="97400" cy="96875"/>
            </a:xfrm>
            <a:custGeom>
              <a:avLst/>
              <a:gdLst/>
              <a:ahLst/>
              <a:cxnLst/>
              <a:rect l="l" t="t" r="r" b="b"/>
              <a:pathLst>
                <a:path w="3896" h="3875" extrusionOk="0">
                  <a:moveTo>
                    <a:pt x="0" y="0"/>
                  </a:moveTo>
                  <a:cubicBezTo>
                    <a:pt x="1" y="1"/>
                    <a:pt x="2260" y="2342"/>
                    <a:pt x="3326" y="3416"/>
                  </a:cubicBezTo>
                  <a:cubicBezTo>
                    <a:pt x="3665" y="3756"/>
                    <a:pt x="3815" y="3874"/>
                    <a:pt x="3857" y="3874"/>
                  </a:cubicBezTo>
                  <a:cubicBezTo>
                    <a:pt x="3862" y="3874"/>
                    <a:pt x="3865" y="3873"/>
                    <a:pt x="3867" y="3871"/>
                  </a:cubicBezTo>
                  <a:cubicBezTo>
                    <a:pt x="3896" y="3846"/>
                    <a:pt x="3756" y="3670"/>
                    <a:pt x="3412" y="3326"/>
                  </a:cubicBezTo>
                  <a:cubicBezTo>
                    <a:pt x="2342" y="2260"/>
                    <a:pt x="1"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16"/>
            <p:cNvSpPr/>
            <p:nvPr/>
          </p:nvSpPr>
          <p:spPr>
            <a:xfrm>
              <a:off x="1851575" y="3990300"/>
              <a:ext cx="96075" cy="95750"/>
            </a:xfrm>
            <a:custGeom>
              <a:avLst/>
              <a:gdLst/>
              <a:ahLst/>
              <a:cxnLst/>
              <a:rect l="l" t="t" r="r" b="b"/>
              <a:pathLst>
                <a:path w="3843" h="3830" extrusionOk="0">
                  <a:moveTo>
                    <a:pt x="0" y="0"/>
                  </a:moveTo>
                  <a:cubicBezTo>
                    <a:pt x="0" y="8"/>
                    <a:pt x="2227" y="2317"/>
                    <a:pt x="3281" y="3375"/>
                  </a:cubicBezTo>
                  <a:cubicBezTo>
                    <a:pt x="3620" y="3711"/>
                    <a:pt x="3766" y="3829"/>
                    <a:pt x="3808" y="3829"/>
                  </a:cubicBezTo>
                  <a:cubicBezTo>
                    <a:pt x="3813" y="3829"/>
                    <a:pt x="3816" y="3828"/>
                    <a:pt x="3818" y="3826"/>
                  </a:cubicBezTo>
                  <a:cubicBezTo>
                    <a:pt x="3843" y="3801"/>
                    <a:pt x="3711" y="3629"/>
                    <a:pt x="3367" y="3289"/>
                  </a:cubicBezTo>
                  <a:cubicBezTo>
                    <a:pt x="2309" y="2231"/>
                    <a:pt x="1" y="0"/>
                    <a:pt x="0"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16"/>
            <p:cNvSpPr/>
            <p:nvPr/>
          </p:nvSpPr>
          <p:spPr>
            <a:xfrm>
              <a:off x="1852700" y="3991625"/>
              <a:ext cx="94950" cy="94400"/>
            </a:xfrm>
            <a:custGeom>
              <a:avLst/>
              <a:gdLst/>
              <a:ahLst/>
              <a:cxnLst/>
              <a:rect l="l" t="t" r="r" b="b"/>
              <a:pathLst>
                <a:path w="3798" h="3776" extrusionOk="0">
                  <a:moveTo>
                    <a:pt x="0" y="1"/>
                  </a:moveTo>
                  <a:cubicBezTo>
                    <a:pt x="1" y="1"/>
                    <a:pt x="2207" y="2281"/>
                    <a:pt x="3240" y="3326"/>
                  </a:cubicBezTo>
                  <a:cubicBezTo>
                    <a:pt x="3580" y="3662"/>
                    <a:pt x="3728" y="3776"/>
                    <a:pt x="3766" y="3776"/>
                  </a:cubicBezTo>
                  <a:cubicBezTo>
                    <a:pt x="3769" y="3776"/>
                    <a:pt x="3771" y="3775"/>
                    <a:pt x="3773" y="3773"/>
                  </a:cubicBezTo>
                  <a:cubicBezTo>
                    <a:pt x="3798" y="3748"/>
                    <a:pt x="3666" y="3576"/>
                    <a:pt x="3326" y="3240"/>
                  </a:cubicBezTo>
                  <a:cubicBezTo>
                    <a:pt x="2280" y="2199"/>
                    <a:pt x="1" y="1"/>
                    <a:pt x="0" y="1"/>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16"/>
            <p:cNvSpPr/>
            <p:nvPr/>
          </p:nvSpPr>
          <p:spPr>
            <a:xfrm>
              <a:off x="1854025" y="3992750"/>
              <a:ext cx="93625" cy="93075"/>
            </a:xfrm>
            <a:custGeom>
              <a:avLst/>
              <a:gdLst/>
              <a:ahLst/>
              <a:cxnLst/>
              <a:rect l="l" t="t" r="r" b="b"/>
              <a:pathLst>
                <a:path w="3745" h="3723" extrusionOk="0">
                  <a:moveTo>
                    <a:pt x="1" y="1"/>
                  </a:moveTo>
                  <a:cubicBezTo>
                    <a:pt x="1" y="1"/>
                    <a:pt x="2166" y="2252"/>
                    <a:pt x="3199" y="3281"/>
                  </a:cubicBezTo>
                  <a:cubicBezTo>
                    <a:pt x="3530" y="3615"/>
                    <a:pt x="3674" y="3722"/>
                    <a:pt x="3712" y="3722"/>
                  </a:cubicBezTo>
                  <a:cubicBezTo>
                    <a:pt x="3716" y="3722"/>
                    <a:pt x="3718" y="3722"/>
                    <a:pt x="3720" y="3720"/>
                  </a:cubicBezTo>
                  <a:cubicBezTo>
                    <a:pt x="3745" y="3703"/>
                    <a:pt x="3613" y="3531"/>
                    <a:pt x="3281" y="3199"/>
                  </a:cubicBezTo>
                  <a:cubicBezTo>
                    <a:pt x="2256" y="2174"/>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16"/>
            <p:cNvSpPr/>
            <p:nvPr/>
          </p:nvSpPr>
          <p:spPr>
            <a:xfrm>
              <a:off x="1855150" y="3993875"/>
              <a:ext cx="92500" cy="91950"/>
            </a:xfrm>
            <a:custGeom>
              <a:avLst/>
              <a:gdLst/>
              <a:ahLst/>
              <a:cxnLst/>
              <a:rect l="l" t="t" r="r" b="b"/>
              <a:pathLst>
                <a:path w="3700" h="3678" extrusionOk="0">
                  <a:moveTo>
                    <a:pt x="1" y="1"/>
                  </a:moveTo>
                  <a:lnTo>
                    <a:pt x="1" y="1"/>
                  </a:lnTo>
                  <a:cubicBezTo>
                    <a:pt x="1" y="1"/>
                    <a:pt x="2141" y="2227"/>
                    <a:pt x="3158" y="3240"/>
                  </a:cubicBezTo>
                  <a:cubicBezTo>
                    <a:pt x="3485" y="3571"/>
                    <a:pt x="3629" y="3677"/>
                    <a:pt x="3667" y="3677"/>
                  </a:cubicBezTo>
                  <a:cubicBezTo>
                    <a:pt x="3671" y="3677"/>
                    <a:pt x="3673" y="3677"/>
                    <a:pt x="3675" y="3675"/>
                  </a:cubicBezTo>
                  <a:cubicBezTo>
                    <a:pt x="3700" y="3654"/>
                    <a:pt x="3572" y="3490"/>
                    <a:pt x="3240" y="3158"/>
                  </a:cubicBezTo>
                  <a:cubicBezTo>
                    <a:pt x="2223" y="2145"/>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6"/>
            <p:cNvSpPr/>
            <p:nvPr/>
          </p:nvSpPr>
          <p:spPr>
            <a:xfrm>
              <a:off x="1856275" y="3995100"/>
              <a:ext cx="91275" cy="90825"/>
            </a:xfrm>
            <a:custGeom>
              <a:avLst/>
              <a:gdLst/>
              <a:ahLst/>
              <a:cxnLst/>
              <a:rect l="l" t="t" r="r" b="b"/>
              <a:pathLst>
                <a:path w="3651" h="3633" extrusionOk="0">
                  <a:moveTo>
                    <a:pt x="1" y="1"/>
                  </a:moveTo>
                  <a:cubicBezTo>
                    <a:pt x="1" y="2"/>
                    <a:pt x="2113" y="2195"/>
                    <a:pt x="3117" y="3191"/>
                  </a:cubicBezTo>
                  <a:cubicBezTo>
                    <a:pt x="3441" y="3522"/>
                    <a:pt x="3585" y="3632"/>
                    <a:pt x="3622" y="3632"/>
                  </a:cubicBezTo>
                  <a:cubicBezTo>
                    <a:pt x="3626" y="3632"/>
                    <a:pt x="3628" y="3632"/>
                    <a:pt x="3630" y="3630"/>
                  </a:cubicBezTo>
                  <a:cubicBezTo>
                    <a:pt x="3650" y="3609"/>
                    <a:pt x="3523" y="3445"/>
                    <a:pt x="3195" y="3117"/>
                  </a:cubicBezTo>
                  <a:cubicBezTo>
                    <a:pt x="2195" y="2109"/>
                    <a:pt x="2" y="1"/>
                    <a:pt x="1"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6"/>
            <p:cNvSpPr/>
            <p:nvPr/>
          </p:nvSpPr>
          <p:spPr>
            <a:xfrm>
              <a:off x="1857425" y="3996350"/>
              <a:ext cx="90125" cy="89575"/>
            </a:xfrm>
            <a:custGeom>
              <a:avLst/>
              <a:gdLst/>
              <a:ahLst/>
              <a:cxnLst/>
              <a:rect l="l" t="t" r="r" b="b"/>
              <a:pathLst>
                <a:path w="3605" h="3583" extrusionOk="0">
                  <a:moveTo>
                    <a:pt x="0" y="0"/>
                  </a:moveTo>
                  <a:lnTo>
                    <a:pt x="0" y="0"/>
                  </a:lnTo>
                  <a:cubicBezTo>
                    <a:pt x="1" y="1"/>
                    <a:pt x="2087" y="2157"/>
                    <a:pt x="3075" y="3149"/>
                  </a:cubicBezTo>
                  <a:cubicBezTo>
                    <a:pt x="3403" y="3473"/>
                    <a:pt x="3540" y="3582"/>
                    <a:pt x="3577" y="3582"/>
                  </a:cubicBezTo>
                  <a:cubicBezTo>
                    <a:pt x="3580" y="3582"/>
                    <a:pt x="3582" y="3582"/>
                    <a:pt x="3584" y="3580"/>
                  </a:cubicBezTo>
                  <a:cubicBezTo>
                    <a:pt x="3604" y="3559"/>
                    <a:pt x="3481" y="3400"/>
                    <a:pt x="3153" y="3071"/>
                  </a:cubicBezTo>
                  <a:cubicBezTo>
                    <a:pt x="2165" y="2083"/>
                    <a:pt x="1" y="1"/>
                    <a:pt x="0"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16"/>
            <p:cNvSpPr/>
            <p:nvPr/>
          </p:nvSpPr>
          <p:spPr>
            <a:xfrm>
              <a:off x="1858550" y="3997475"/>
              <a:ext cx="89000" cy="88450"/>
            </a:xfrm>
            <a:custGeom>
              <a:avLst/>
              <a:gdLst/>
              <a:ahLst/>
              <a:cxnLst/>
              <a:rect l="l" t="t" r="r" b="b"/>
              <a:pathLst>
                <a:path w="3560" h="3538" extrusionOk="0">
                  <a:moveTo>
                    <a:pt x="8" y="0"/>
                  </a:moveTo>
                  <a:lnTo>
                    <a:pt x="8" y="0"/>
                  </a:lnTo>
                  <a:cubicBezTo>
                    <a:pt x="0" y="0"/>
                    <a:pt x="2059" y="2133"/>
                    <a:pt x="3039" y="3108"/>
                  </a:cubicBezTo>
                  <a:cubicBezTo>
                    <a:pt x="3358" y="3428"/>
                    <a:pt x="3495" y="3538"/>
                    <a:pt x="3532" y="3538"/>
                  </a:cubicBezTo>
                  <a:cubicBezTo>
                    <a:pt x="3535" y="3538"/>
                    <a:pt x="3537" y="3537"/>
                    <a:pt x="3539" y="3535"/>
                  </a:cubicBezTo>
                  <a:cubicBezTo>
                    <a:pt x="3559" y="3514"/>
                    <a:pt x="3436" y="3355"/>
                    <a:pt x="3112" y="3031"/>
                  </a:cubicBezTo>
                  <a:cubicBezTo>
                    <a:pt x="2141" y="2059"/>
                    <a:pt x="8" y="0"/>
                    <a:pt x="8"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16"/>
            <p:cNvSpPr/>
            <p:nvPr/>
          </p:nvSpPr>
          <p:spPr>
            <a:xfrm>
              <a:off x="1859875" y="3998700"/>
              <a:ext cx="87675" cy="87225"/>
            </a:xfrm>
            <a:custGeom>
              <a:avLst/>
              <a:gdLst/>
              <a:ahLst/>
              <a:cxnLst/>
              <a:rect l="l" t="t" r="r" b="b"/>
              <a:pathLst>
                <a:path w="3507" h="3489" extrusionOk="0">
                  <a:moveTo>
                    <a:pt x="0" y="0"/>
                  </a:moveTo>
                  <a:lnTo>
                    <a:pt x="0" y="0"/>
                  </a:lnTo>
                  <a:cubicBezTo>
                    <a:pt x="1" y="1"/>
                    <a:pt x="2026" y="2100"/>
                    <a:pt x="2990" y="3064"/>
                  </a:cubicBezTo>
                  <a:cubicBezTo>
                    <a:pt x="3305" y="3383"/>
                    <a:pt x="3442" y="3489"/>
                    <a:pt x="3478" y="3489"/>
                  </a:cubicBezTo>
                  <a:cubicBezTo>
                    <a:pt x="3482" y="3489"/>
                    <a:pt x="3484" y="3488"/>
                    <a:pt x="3486" y="3486"/>
                  </a:cubicBezTo>
                  <a:cubicBezTo>
                    <a:pt x="3506" y="3465"/>
                    <a:pt x="3383" y="3306"/>
                    <a:pt x="3068" y="2986"/>
                  </a:cubicBezTo>
                  <a:cubicBezTo>
                    <a:pt x="2100" y="2022"/>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16"/>
            <p:cNvSpPr/>
            <p:nvPr/>
          </p:nvSpPr>
          <p:spPr>
            <a:xfrm>
              <a:off x="1861000" y="3999825"/>
              <a:ext cx="86450" cy="85900"/>
            </a:xfrm>
            <a:custGeom>
              <a:avLst/>
              <a:gdLst/>
              <a:ahLst/>
              <a:cxnLst/>
              <a:rect l="l" t="t" r="r" b="b"/>
              <a:pathLst>
                <a:path w="3458" h="3436" extrusionOk="0">
                  <a:moveTo>
                    <a:pt x="1" y="1"/>
                  </a:moveTo>
                  <a:lnTo>
                    <a:pt x="1" y="1"/>
                  </a:lnTo>
                  <a:cubicBezTo>
                    <a:pt x="1" y="1"/>
                    <a:pt x="1998" y="2071"/>
                    <a:pt x="2945" y="3019"/>
                  </a:cubicBezTo>
                  <a:cubicBezTo>
                    <a:pt x="3259" y="3333"/>
                    <a:pt x="3392" y="3435"/>
                    <a:pt x="3429" y="3435"/>
                  </a:cubicBezTo>
                  <a:cubicBezTo>
                    <a:pt x="3432" y="3435"/>
                    <a:pt x="3435" y="3435"/>
                    <a:pt x="3437" y="3433"/>
                  </a:cubicBezTo>
                  <a:cubicBezTo>
                    <a:pt x="3457" y="3412"/>
                    <a:pt x="3338" y="3261"/>
                    <a:pt x="3023" y="2941"/>
                  </a:cubicBezTo>
                  <a:cubicBezTo>
                    <a:pt x="2071" y="1994"/>
                    <a:pt x="1" y="1"/>
                    <a:pt x="1"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16"/>
            <p:cNvSpPr/>
            <p:nvPr/>
          </p:nvSpPr>
          <p:spPr>
            <a:xfrm>
              <a:off x="1862225" y="4000950"/>
              <a:ext cx="85225" cy="84775"/>
            </a:xfrm>
            <a:custGeom>
              <a:avLst/>
              <a:gdLst/>
              <a:ahLst/>
              <a:cxnLst/>
              <a:rect l="l" t="t" r="r" b="b"/>
              <a:pathLst>
                <a:path w="3409" h="3391" extrusionOk="0">
                  <a:moveTo>
                    <a:pt x="1" y="1"/>
                  </a:moveTo>
                  <a:cubicBezTo>
                    <a:pt x="1" y="5"/>
                    <a:pt x="1969" y="2047"/>
                    <a:pt x="2900" y="2978"/>
                  </a:cubicBezTo>
                  <a:cubicBezTo>
                    <a:pt x="3210" y="3288"/>
                    <a:pt x="3343" y="3390"/>
                    <a:pt x="3380" y="3390"/>
                  </a:cubicBezTo>
                  <a:cubicBezTo>
                    <a:pt x="3383" y="3390"/>
                    <a:pt x="3386" y="3390"/>
                    <a:pt x="3388" y="3388"/>
                  </a:cubicBezTo>
                  <a:cubicBezTo>
                    <a:pt x="3408" y="3367"/>
                    <a:pt x="3289" y="3216"/>
                    <a:pt x="2978" y="2900"/>
                  </a:cubicBezTo>
                  <a:cubicBezTo>
                    <a:pt x="2039" y="1965"/>
                    <a:pt x="1" y="1"/>
                    <a:pt x="1" y="1"/>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16"/>
            <p:cNvSpPr/>
            <p:nvPr/>
          </p:nvSpPr>
          <p:spPr>
            <a:xfrm>
              <a:off x="1863350" y="4002300"/>
              <a:ext cx="84000" cy="83625"/>
            </a:xfrm>
            <a:custGeom>
              <a:avLst/>
              <a:gdLst/>
              <a:ahLst/>
              <a:cxnLst/>
              <a:rect l="l" t="t" r="r" b="b"/>
              <a:pathLst>
                <a:path w="3360" h="3345" extrusionOk="0">
                  <a:moveTo>
                    <a:pt x="1" y="0"/>
                  </a:moveTo>
                  <a:lnTo>
                    <a:pt x="1" y="0"/>
                  </a:lnTo>
                  <a:cubicBezTo>
                    <a:pt x="1" y="1"/>
                    <a:pt x="1936" y="2009"/>
                    <a:pt x="2855" y="2936"/>
                  </a:cubicBezTo>
                  <a:cubicBezTo>
                    <a:pt x="3166" y="3240"/>
                    <a:pt x="3296" y="3345"/>
                    <a:pt x="3331" y="3345"/>
                  </a:cubicBezTo>
                  <a:cubicBezTo>
                    <a:pt x="3335" y="3345"/>
                    <a:pt x="3337" y="3344"/>
                    <a:pt x="3339" y="3342"/>
                  </a:cubicBezTo>
                  <a:cubicBezTo>
                    <a:pt x="3359" y="3321"/>
                    <a:pt x="3240" y="3166"/>
                    <a:pt x="2933" y="2858"/>
                  </a:cubicBezTo>
                  <a:cubicBezTo>
                    <a:pt x="2010" y="1936"/>
                    <a:pt x="1" y="1"/>
                    <a:pt x="1"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16"/>
            <p:cNvSpPr/>
            <p:nvPr/>
          </p:nvSpPr>
          <p:spPr>
            <a:xfrm>
              <a:off x="1864500" y="4003425"/>
              <a:ext cx="82950" cy="82300"/>
            </a:xfrm>
            <a:custGeom>
              <a:avLst/>
              <a:gdLst/>
              <a:ahLst/>
              <a:cxnLst/>
              <a:rect l="l" t="t" r="r" b="b"/>
              <a:pathLst>
                <a:path w="3318" h="3292" extrusionOk="0">
                  <a:moveTo>
                    <a:pt x="4" y="0"/>
                  </a:moveTo>
                  <a:lnTo>
                    <a:pt x="4" y="0"/>
                  </a:lnTo>
                  <a:cubicBezTo>
                    <a:pt x="0" y="0"/>
                    <a:pt x="1911" y="1977"/>
                    <a:pt x="2821" y="2891"/>
                  </a:cubicBezTo>
                  <a:cubicBezTo>
                    <a:pt x="3124" y="3190"/>
                    <a:pt x="3253" y="3291"/>
                    <a:pt x="3289" y="3291"/>
                  </a:cubicBezTo>
                  <a:cubicBezTo>
                    <a:pt x="3292" y="3291"/>
                    <a:pt x="3295" y="3291"/>
                    <a:pt x="3297" y="3289"/>
                  </a:cubicBezTo>
                  <a:cubicBezTo>
                    <a:pt x="3317" y="3268"/>
                    <a:pt x="3203" y="3121"/>
                    <a:pt x="2895" y="2813"/>
                  </a:cubicBezTo>
                  <a:cubicBezTo>
                    <a:pt x="1985" y="1907"/>
                    <a:pt x="4" y="0"/>
                    <a:pt x="4"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16"/>
            <p:cNvSpPr/>
            <p:nvPr/>
          </p:nvSpPr>
          <p:spPr>
            <a:xfrm>
              <a:off x="1865825" y="4004550"/>
              <a:ext cx="81525" cy="81075"/>
            </a:xfrm>
            <a:custGeom>
              <a:avLst/>
              <a:gdLst/>
              <a:ahLst/>
              <a:cxnLst/>
              <a:rect l="l" t="t" r="r" b="b"/>
              <a:pathLst>
                <a:path w="3261" h="3243" extrusionOk="0">
                  <a:moveTo>
                    <a:pt x="0" y="0"/>
                  </a:moveTo>
                  <a:cubicBezTo>
                    <a:pt x="1" y="1"/>
                    <a:pt x="1874" y="1952"/>
                    <a:pt x="2772" y="2846"/>
                  </a:cubicBezTo>
                  <a:cubicBezTo>
                    <a:pt x="3067" y="3144"/>
                    <a:pt x="3195" y="3242"/>
                    <a:pt x="3232" y="3242"/>
                  </a:cubicBezTo>
                  <a:cubicBezTo>
                    <a:pt x="3235" y="3242"/>
                    <a:pt x="3238" y="3241"/>
                    <a:pt x="3240" y="3240"/>
                  </a:cubicBezTo>
                  <a:cubicBezTo>
                    <a:pt x="3260" y="3223"/>
                    <a:pt x="3145" y="3076"/>
                    <a:pt x="2842" y="2772"/>
                  </a:cubicBezTo>
                  <a:cubicBezTo>
                    <a:pt x="1952" y="1878"/>
                    <a:pt x="1" y="1"/>
                    <a:pt x="0"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6"/>
            <p:cNvSpPr/>
            <p:nvPr/>
          </p:nvSpPr>
          <p:spPr>
            <a:xfrm>
              <a:off x="1866950" y="4005675"/>
              <a:ext cx="80400" cy="79950"/>
            </a:xfrm>
            <a:custGeom>
              <a:avLst/>
              <a:gdLst/>
              <a:ahLst/>
              <a:cxnLst/>
              <a:rect l="l" t="t" r="r" b="b"/>
              <a:pathLst>
                <a:path w="3216" h="3198" extrusionOk="0">
                  <a:moveTo>
                    <a:pt x="0" y="0"/>
                  </a:moveTo>
                  <a:cubicBezTo>
                    <a:pt x="0" y="9"/>
                    <a:pt x="1850" y="1923"/>
                    <a:pt x="2731" y="2805"/>
                  </a:cubicBezTo>
                  <a:cubicBezTo>
                    <a:pt x="3026" y="3100"/>
                    <a:pt x="3148" y="3197"/>
                    <a:pt x="3186" y="3197"/>
                  </a:cubicBezTo>
                  <a:cubicBezTo>
                    <a:pt x="3190" y="3197"/>
                    <a:pt x="3193" y="3196"/>
                    <a:pt x="3195" y="3195"/>
                  </a:cubicBezTo>
                  <a:cubicBezTo>
                    <a:pt x="3215" y="3174"/>
                    <a:pt x="3100" y="3031"/>
                    <a:pt x="2805" y="2735"/>
                  </a:cubicBezTo>
                  <a:cubicBezTo>
                    <a:pt x="1920" y="1854"/>
                    <a:pt x="1" y="0"/>
                    <a:pt x="0"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6"/>
            <p:cNvSpPr/>
            <p:nvPr/>
          </p:nvSpPr>
          <p:spPr>
            <a:xfrm>
              <a:off x="1868075" y="4007000"/>
              <a:ext cx="79075" cy="78625"/>
            </a:xfrm>
            <a:custGeom>
              <a:avLst/>
              <a:gdLst/>
              <a:ahLst/>
              <a:cxnLst/>
              <a:rect l="l" t="t" r="r" b="b"/>
              <a:pathLst>
                <a:path w="3163" h="3145" extrusionOk="0">
                  <a:moveTo>
                    <a:pt x="1" y="1"/>
                  </a:moveTo>
                  <a:lnTo>
                    <a:pt x="1" y="1"/>
                  </a:lnTo>
                  <a:cubicBezTo>
                    <a:pt x="1" y="1"/>
                    <a:pt x="1821" y="1887"/>
                    <a:pt x="2686" y="2756"/>
                  </a:cubicBezTo>
                  <a:cubicBezTo>
                    <a:pt x="2977" y="3047"/>
                    <a:pt x="3098" y="3144"/>
                    <a:pt x="3134" y="3144"/>
                  </a:cubicBezTo>
                  <a:cubicBezTo>
                    <a:pt x="3137" y="3144"/>
                    <a:pt x="3140" y="3143"/>
                    <a:pt x="3142" y="3142"/>
                  </a:cubicBezTo>
                  <a:cubicBezTo>
                    <a:pt x="3162" y="3121"/>
                    <a:pt x="3055" y="2982"/>
                    <a:pt x="2760" y="2686"/>
                  </a:cubicBezTo>
                  <a:cubicBezTo>
                    <a:pt x="1891" y="1821"/>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16"/>
            <p:cNvSpPr/>
            <p:nvPr/>
          </p:nvSpPr>
          <p:spPr>
            <a:xfrm>
              <a:off x="1869200" y="4008125"/>
              <a:ext cx="78150" cy="77500"/>
            </a:xfrm>
            <a:custGeom>
              <a:avLst/>
              <a:gdLst/>
              <a:ahLst/>
              <a:cxnLst/>
              <a:rect l="l" t="t" r="r" b="b"/>
              <a:pathLst>
                <a:path w="3126" h="3100" extrusionOk="0">
                  <a:moveTo>
                    <a:pt x="9" y="1"/>
                  </a:moveTo>
                  <a:cubicBezTo>
                    <a:pt x="1" y="1"/>
                    <a:pt x="1797" y="1862"/>
                    <a:pt x="2654" y="2715"/>
                  </a:cubicBezTo>
                  <a:cubicBezTo>
                    <a:pt x="2937" y="3002"/>
                    <a:pt x="3061" y="3099"/>
                    <a:pt x="3097" y="3099"/>
                  </a:cubicBezTo>
                  <a:cubicBezTo>
                    <a:pt x="3100" y="3099"/>
                    <a:pt x="3103" y="3099"/>
                    <a:pt x="3105" y="3097"/>
                  </a:cubicBezTo>
                  <a:cubicBezTo>
                    <a:pt x="3125" y="3076"/>
                    <a:pt x="3015" y="2937"/>
                    <a:pt x="2723" y="2646"/>
                  </a:cubicBezTo>
                  <a:cubicBezTo>
                    <a:pt x="1866" y="1789"/>
                    <a:pt x="9" y="1"/>
                    <a:pt x="9"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16"/>
            <p:cNvSpPr/>
            <p:nvPr/>
          </p:nvSpPr>
          <p:spPr>
            <a:xfrm>
              <a:off x="1870525" y="4009250"/>
              <a:ext cx="76625" cy="76375"/>
            </a:xfrm>
            <a:custGeom>
              <a:avLst/>
              <a:gdLst/>
              <a:ahLst/>
              <a:cxnLst/>
              <a:rect l="l" t="t" r="r" b="b"/>
              <a:pathLst>
                <a:path w="3065" h="3055" extrusionOk="0">
                  <a:moveTo>
                    <a:pt x="1" y="1"/>
                  </a:moveTo>
                  <a:cubicBezTo>
                    <a:pt x="1" y="1"/>
                    <a:pt x="1760" y="1834"/>
                    <a:pt x="2605" y="2670"/>
                  </a:cubicBezTo>
                  <a:cubicBezTo>
                    <a:pt x="2888" y="2957"/>
                    <a:pt x="3009" y="3054"/>
                    <a:pt x="3044" y="3054"/>
                  </a:cubicBezTo>
                  <a:cubicBezTo>
                    <a:pt x="3047" y="3054"/>
                    <a:pt x="3050" y="3054"/>
                    <a:pt x="3052" y="3052"/>
                  </a:cubicBezTo>
                  <a:cubicBezTo>
                    <a:pt x="3064" y="3031"/>
                    <a:pt x="2957" y="2892"/>
                    <a:pt x="2670" y="2605"/>
                  </a:cubicBezTo>
                  <a:cubicBezTo>
                    <a:pt x="1830" y="1760"/>
                    <a:pt x="1" y="1"/>
                    <a:pt x="1"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16"/>
            <p:cNvSpPr/>
            <p:nvPr/>
          </p:nvSpPr>
          <p:spPr>
            <a:xfrm>
              <a:off x="1871675" y="4010500"/>
              <a:ext cx="75475" cy="75025"/>
            </a:xfrm>
            <a:custGeom>
              <a:avLst/>
              <a:gdLst/>
              <a:ahLst/>
              <a:cxnLst/>
              <a:rect l="l" t="t" r="r" b="b"/>
              <a:pathLst>
                <a:path w="3019" h="3001" extrusionOk="0">
                  <a:moveTo>
                    <a:pt x="0" y="0"/>
                  </a:moveTo>
                  <a:cubicBezTo>
                    <a:pt x="0" y="4"/>
                    <a:pt x="1730" y="1796"/>
                    <a:pt x="2563" y="2620"/>
                  </a:cubicBezTo>
                  <a:cubicBezTo>
                    <a:pt x="2841" y="2906"/>
                    <a:pt x="2959" y="3000"/>
                    <a:pt x="2996" y="3000"/>
                  </a:cubicBezTo>
                  <a:cubicBezTo>
                    <a:pt x="3000" y="3000"/>
                    <a:pt x="3003" y="2999"/>
                    <a:pt x="3006" y="2998"/>
                  </a:cubicBezTo>
                  <a:cubicBezTo>
                    <a:pt x="3018" y="2977"/>
                    <a:pt x="2916" y="2842"/>
                    <a:pt x="2629" y="2555"/>
                  </a:cubicBezTo>
                  <a:cubicBezTo>
                    <a:pt x="1800" y="1730"/>
                    <a:pt x="0" y="0"/>
                    <a:pt x="0"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16"/>
            <p:cNvSpPr/>
            <p:nvPr/>
          </p:nvSpPr>
          <p:spPr>
            <a:xfrm>
              <a:off x="1872800" y="4011725"/>
              <a:ext cx="74225" cy="73900"/>
            </a:xfrm>
            <a:custGeom>
              <a:avLst/>
              <a:gdLst/>
              <a:ahLst/>
              <a:cxnLst/>
              <a:rect l="l" t="t" r="r" b="b"/>
              <a:pathLst>
                <a:path w="2969" h="2956" extrusionOk="0">
                  <a:moveTo>
                    <a:pt x="0" y="0"/>
                  </a:moveTo>
                  <a:lnTo>
                    <a:pt x="0" y="0"/>
                  </a:lnTo>
                  <a:cubicBezTo>
                    <a:pt x="1" y="1"/>
                    <a:pt x="1702" y="1768"/>
                    <a:pt x="2518" y="2584"/>
                  </a:cubicBezTo>
                  <a:cubicBezTo>
                    <a:pt x="2796" y="2862"/>
                    <a:pt x="2917" y="2956"/>
                    <a:pt x="2946" y="2956"/>
                  </a:cubicBezTo>
                  <a:cubicBezTo>
                    <a:pt x="2949" y="2956"/>
                    <a:pt x="2951" y="2955"/>
                    <a:pt x="2953" y="2953"/>
                  </a:cubicBezTo>
                  <a:cubicBezTo>
                    <a:pt x="2969" y="2932"/>
                    <a:pt x="2866" y="2801"/>
                    <a:pt x="2584" y="2518"/>
                  </a:cubicBezTo>
                  <a:cubicBezTo>
                    <a:pt x="1772" y="1702"/>
                    <a:pt x="1" y="1"/>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16"/>
            <p:cNvSpPr/>
            <p:nvPr/>
          </p:nvSpPr>
          <p:spPr>
            <a:xfrm>
              <a:off x="1873925" y="4012850"/>
              <a:ext cx="73225" cy="72775"/>
            </a:xfrm>
            <a:custGeom>
              <a:avLst/>
              <a:gdLst/>
              <a:ahLst/>
              <a:cxnLst/>
              <a:rect l="l" t="t" r="r" b="b"/>
              <a:pathLst>
                <a:path w="2929" h="2911" extrusionOk="0">
                  <a:moveTo>
                    <a:pt x="8" y="0"/>
                  </a:moveTo>
                  <a:cubicBezTo>
                    <a:pt x="0" y="0"/>
                    <a:pt x="1677" y="1739"/>
                    <a:pt x="2481" y="2543"/>
                  </a:cubicBezTo>
                  <a:cubicBezTo>
                    <a:pt x="2756" y="2817"/>
                    <a:pt x="2869" y="2911"/>
                    <a:pt x="2906" y="2911"/>
                  </a:cubicBezTo>
                  <a:cubicBezTo>
                    <a:pt x="2910" y="2911"/>
                    <a:pt x="2913" y="2910"/>
                    <a:pt x="2916" y="2908"/>
                  </a:cubicBezTo>
                  <a:cubicBezTo>
                    <a:pt x="2928" y="2887"/>
                    <a:pt x="2834" y="2760"/>
                    <a:pt x="2551" y="2477"/>
                  </a:cubicBezTo>
                  <a:cubicBezTo>
                    <a:pt x="1747" y="1673"/>
                    <a:pt x="8" y="0"/>
                    <a:pt x="8"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16"/>
            <p:cNvSpPr/>
            <p:nvPr/>
          </p:nvSpPr>
          <p:spPr>
            <a:xfrm>
              <a:off x="1875150" y="4014075"/>
              <a:ext cx="71875" cy="71450"/>
            </a:xfrm>
            <a:custGeom>
              <a:avLst/>
              <a:gdLst/>
              <a:ahLst/>
              <a:cxnLst/>
              <a:rect l="l" t="t" r="r" b="b"/>
              <a:pathLst>
                <a:path w="2875" h="2858" extrusionOk="0">
                  <a:moveTo>
                    <a:pt x="5" y="1"/>
                  </a:moveTo>
                  <a:lnTo>
                    <a:pt x="5" y="1"/>
                  </a:lnTo>
                  <a:cubicBezTo>
                    <a:pt x="0" y="1"/>
                    <a:pt x="1645" y="1706"/>
                    <a:pt x="2436" y="2494"/>
                  </a:cubicBezTo>
                  <a:cubicBezTo>
                    <a:pt x="2703" y="2765"/>
                    <a:pt x="2816" y="2857"/>
                    <a:pt x="2850" y="2857"/>
                  </a:cubicBezTo>
                  <a:cubicBezTo>
                    <a:pt x="2854" y="2857"/>
                    <a:pt x="2857" y="2856"/>
                    <a:pt x="2859" y="2855"/>
                  </a:cubicBezTo>
                  <a:cubicBezTo>
                    <a:pt x="2875" y="2834"/>
                    <a:pt x="2777" y="2707"/>
                    <a:pt x="2502" y="2428"/>
                  </a:cubicBezTo>
                  <a:cubicBezTo>
                    <a:pt x="1710" y="1641"/>
                    <a:pt x="5" y="1"/>
                    <a:pt x="5"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16"/>
            <p:cNvSpPr/>
            <p:nvPr/>
          </p:nvSpPr>
          <p:spPr>
            <a:xfrm>
              <a:off x="1876375" y="4015200"/>
              <a:ext cx="70650" cy="70325"/>
            </a:xfrm>
            <a:custGeom>
              <a:avLst/>
              <a:gdLst/>
              <a:ahLst/>
              <a:cxnLst/>
              <a:rect l="l" t="t" r="r" b="b"/>
              <a:pathLst>
                <a:path w="2826" h="2813" extrusionOk="0">
                  <a:moveTo>
                    <a:pt x="1" y="1"/>
                  </a:moveTo>
                  <a:cubicBezTo>
                    <a:pt x="1" y="5"/>
                    <a:pt x="1616" y="1682"/>
                    <a:pt x="2391" y="2453"/>
                  </a:cubicBezTo>
                  <a:cubicBezTo>
                    <a:pt x="2658" y="2720"/>
                    <a:pt x="2775" y="2812"/>
                    <a:pt x="2803" y="2812"/>
                  </a:cubicBezTo>
                  <a:cubicBezTo>
                    <a:pt x="2806" y="2812"/>
                    <a:pt x="2808" y="2811"/>
                    <a:pt x="2810" y="2810"/>
                  </a:cubicBezTo>
                  <a:cubicBezTo>
                    <a:pt x="2826" y="2789"/>
                    <a:pt x="2728" y="2662"/>
                    <a:pt x="2457" y="2387"/>
                  </a:cubicBezTo>
                  <a:cubicBezTo>
                    <a:pt x="1678" y="1612"/>
                    <a:pt x="1"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16"/>
            <p:cNvSpPr/>
            <p:nvPr/>
          </p:nvSpPr>
          <p:spPr>
            <a:xfrm>
              <a:off x="1877600" y="4016325"/>
              <a:ext cx="69325" cy="69050"/>
            </a:xfrm>
            <a:custGeom>
              <a:avLst/>
              <a:gdLst/>
              <a:ahLst/>
              <a:cxnLst/>
              <a:rect l="l" t="t" r="r" b="b"/>
              <a:pathLst>
                <a:path w="2773" h="2762" extrusionOk="0">
                  <a:moveTo>
                    <a:pt x="1" y="1"/>
                  </a:moveTo>
                  <a:cubicBezTo>
                    <a:pt x="1" y="5"/>
                    <a:pt x="1584" y="1653"/>
                    <a:pt x="2346" y="2412"/>
                  </a:cubicBezTo>
                  <a:cubicBezTo>
                    <a:pt x="2613" y="2682"/>
                    <a:pt x="2724" y="2762"/>
                    <a:pt x="2752" y="2762"/>
                  </a:cubicBezTo>
                  <a:cubicBezTo>
                    <a:pt x="2754" y="2762"/>
                    <a:pt x="2755" y="2761"/>
                    <a:pt x="2756" y="2760"/>
                  </a:cubicBezTo>
                  <a:cubicBezTo>
                    <a:pt x="2773" y="2744"/>
                    <a:pt x="2679" y="2621"/>
                    <a:pt x="2408" y="2350"/>
                  </a:cubicBezTo>
                  <a:cubicBezTo>
                    <a:pt x="1645" y="1584"/>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16"/>
            <p:cNvSpPr/>
            <p:nvPr/>
          </p:nvSpPr>
          <p:spPr>
            <a:xfrm>
              <a:off x="1878725" y="4017675"/>
              <a:ext cx="68200" cy="67700"/>
            </a:xfrm>
            <a:custGeom>
              <a:avLst/>
              <a:gdLst/>
              <a:ahLst/>
              <a:cxnLst/>
              <a:rect l="l" t="t" r="r" b="b"/>
              <a:pathLst>
                <a:path w="2728" h="2708" extrusionOk="0">
                  <a:moveTo>
                    <a:pt x="1" y="0"/>
                  </a:moveTo>
                  <a:lnTo>
                    <a:pt x="1" y="0"/>
                  </a:lnTo>
                  <a:cubicBezTo>
                    <a:pt x="1" y="1"/>
                    <a:pt x="1559" y="1612"/>
                    <a:pt x="2305" y="2362"/>
                  </a:cubicBezTo>
                  <a:cubicBezTo>
                    <a:pt x="2568" y="2629"/>
                    <a:pt x="2679" y="2708"/>
                    <a:pt x="2707" y="2708"/>
                  </a:cubicBezTo>
                  <a:cubicBezTo>
                    <a:pt x="2709" y="2708"/>
                    <a:pt x="2710" y="2707"/>
                    <a:pt x="2711" y="2706"/>
                  </a:cubicBezTo>
                  <a:cubicBezTo>
                    <a:pt x="2728" y="2690"/>
                    <a:pt x="2634" y="2567"/>
                    <a:pt x="2367" y="2300"/>
                  </a:cubicBezTo>
                  <a:cubicBezTo>
                    <a:pt x="1621" y="1550"/>
                    <a:pt x="1" y="1"/>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6"/>
            <p:cNvSpPr/>
            <p:nvPr/>
          </p:nvSpPr>
          <p:spPr>
            <a:xfrm>
              <a:off x="1879875" y="4018800"/>
              <a:ext cx="67050" cy="66575"/>
            </a:xfrm>
            <a:custGeom>
              <a:avLst/>
              <a:gdLst/>
              <a:ahLst/>
              <a:cxnLst/>
              <a:rect l="l" t="t" r="r" b="b"/>
              <a:pathLst>
                <a:path w="2682" h="2663" extrusionOk="0">
                  <a:moveTo>
                    <a:pt x="4" y="0"/>
                  </a:moveTo>
                  <a:cubicBezTo>
                    <a:pt x="0" y="0"/>
                    <a:pt x="1530" y="1587"/>
                    <a:pt x="2268" y="2321"/>
                  </a:cubicBezTo>
                  <a:cubicBezTo>
                    <a:pt x="2527" y="2584"/>
                    <a:pt x="2634" y="2663"/>
                    <a:pt x="2661" y="2663"/>
                  </a:cubicBezTo>
                  <a:cubicBezTo>
                    <a:pt x="2663" y="2663"/>
                    <a:pt x="2664" y="2662"/>
                    <a:pt x="2665" y="2661"/>
                  </a:cubicBezTo>
                  <a:cubicBezTo>
                    <a:pt x="2682" y="2645"/>
                    <a:pt x="2588" y="2522"/>
                    <a:pt x="2329" y="2260"/>
                  </a:cubicBezTo>
                  <a:cubicBezTo>
                    <a:pt x="1595" y="1526"/>
                    <a:pt x="4" y="0"/>
                    <a:pt x="4" y="0"/>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6"/>
            <p:cNvSpPr/>
            <p:nvPr/>
          </p:nvSpPr>
          <p:spPr>
            <a:xfrm>
              <a:off x="1881200" y="4019925"/>
              <a:ext cx="65825" cy="65450"/>
            </a:xfrm>
            <a:custGeom>
              <a:avLst/>
              <a:gdLst/>
              <a:ahLst/>
              <a:cxnLst/>
              <a:rect l="l" t="t" r="r" b="b"/>
              <a:pathLst>
                <a:path w="2633" h="2618" extrusionOk="0">
                  <a:moveTo>
                    <a:pt x="0" y="0"/>
                  </a:moveTo>
                  <a:cubicBezTo>
                    <a:pt x="0" y="4"/>
                    <a:pt x="1497" y="1558"/>
                    <a:pt x="2219" y="2280"/>
                  </a:cubicBezTo>
                  <a:cubicBezTo>
                    <a:pt x="2474" y="2539"/>
                    <a:pt x="2581" y="2618"/>
                    <a:pt x="2608" y="2618"/>
                  </a:cubicBezTo>
                  <a:cubicBezTo>
                    <a:pt x="2610" y="2618"/>
                    <a:pt x="2611" y="2617"/>
                    <a:pt x="2612" y="2616"/>
                  </a:cubicBezTo>
                  <a:cubicBezTo>
                    <a:pt x="2633" y="2600"/>
                    <a:pt x="2543" y="2481"/>
                    <a:pt x="2280" y="2219"/>
                  </a:cubicBezTo>
                  <a:cubicBezTo>
                    <a:pt x="1559" y="1497"/>
                    <a:pt x="1" y="0"/>
                    <a:pt x="0"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16"/>
            <p:cNvSpPr/>
            <p:nvPr/>
          </p:nvSpPr>
          <p:spPr>
            <a:xfrm>
              <a:off x="1882325" y="4021050"/>
              <a:ext cx="64600" cy="64150"/>
            </a:xfrm>
            <a:custGeom>
              <a:avLst/>
              <a:gdLst/>
              <a:ahLst/>
              <a:cxnLst/>
              <a:rect l="l" t="t" r="r" b="b"/>
              <a:pathLst>
                <a:path w="2584" h="2566" extrusionOk="0">
                  <a:moveTo>
                    <a:pt x="1" y="0"/>
                  </a:moveTo>
                  <a:cubicBezTo>
                    <a:pt x="1" y="9"/>
                    <a:pt x="1464" y="1530"/>
                    <a:pt x="2174" y="2235"/>
                  </a:cubicBezTo>
                  <a:cubicBezTo>
                    <a:pt x="2424" y="2485"/>
                    <a:pt x="2524" y="2565"/>
                    <a:pt x="2556" y="2565"/>
                  </a:cubicBezTo>
                  <a:cubicBezTo>
                    <a:pt x="2559" y="2565"/>
                    <a:pt x="2562" y="2565"/>
                    <a:pt x="2563" y="2563"/>
                  </a:cubicBezTo>
                  <a:cubicBezTo>
                    <a:pt x="2584" y="2551"/>
                    <a:pt x="2490" y="2432"/>
                    <a:pt x="2235" y="2174"/>
                  </a:cubicBezTo>
                  <a:cubicBezTo>
                    <a:pt x="1526" y="1468"/>
                    <a:pt x="1" y="1"/>
                    <a:pt x="1"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16"/>
            <p:cNvSpPr/>
            <p:nvPr/>
          </p:nvSpPr>
          <p:spPr>
            <a:xfrm>
              <a:off x="1883450" y="4022375"/>
              <a:ext cx="63475" cy="63000"/>
            </a:xfrm>
            <a:custGeom>
              <a:avLst/>
              <a:gdLst/>
              <a:ahLst/>
              <a:cxnLst/>
              <a:rect l="l" t="t" r="r" b="b"/>
              <a:pathLst>
                <a:path w="2539" h="2520" extrusionOk="0">
                  <a:moveTo>
                    <a:pt x="1" y="1"/>
                  </a:moveTo>
                  <a:lnTo>
                    <a:pt x="1" y="1"/>
                  </a:lnTo>
                  <a:cubicBezTo>
                    <a:pt x="1" y="1"/>
                    <a:pt x="1440" y="1497"/>
                    <a:pt x="2133" y="2194"/>
                  </a:cubicBezTo>
                  <a:cubicBezTo>
                    <a:pt x="2383" y="2445"/>
                    <a:pt x="2486" y="2520"/>
                    <a:pt x="2513" y="2520"/>
                  </a:cubicBezTo>
                  <a:cubicBezTo>
                    <a:pt x="2515" y="2520"/>
                    <a:pt x="2517" y="2519"/>
                    <a:pt x="2518" y="2518"/>
                  </a:cubicBezTo>
                  <a:cubicBezTo>
                    <a:pt x="2539" y="2502"/>
                    <a:pt x="2445" y="2383"/>
                    <a:pt x="2194" y="2133"/>
                  </a:cubicBezTo>
                  <a:cubicBezTo>
                    <a:pt x="1497" y="1436"/>
                    <a:pt x="1" y="1"/>
                    <a:pt x="1"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16"/>
            <p:cNvSpPr/>
            <p:nvPr/>
          </p:nvSpPr>
          <p:spPr>
            <a:xfrm>
              <a:off x="1884575" y="4023500"/>
              <a:ext cx="62350" cy="61875"/>
            </a:xfrm>
            <a:custGeom>
              <a:avLst/>
              <a:gdLst/>
              <a:ahLst/>
              <a:cxnLst/>
              <a:rect l="l" t="t" r="r" b="b"/>
              <a:pathLst>
                <a:path w="2494" h="2475" extrusionOk="0">
                  <a:moveTo>
                    <a:pt x="9" y="1"/>
                  </a:moveTo>
                  <a:lnTo>
                    <a:pt x="9" y="1"/>
                  </a:lnTo>
                  <a:cubicBezTo>
                    <a:pt x="1" y="1"/>
                    <a:pt x="1411" y="1469"/>
                    <a:pt x="2092" y="2154"/>
                  </a:cubicBezTo>
                  <a:cubicBezTo>
                    <a:pt x="2339" y="2400"/>
                    <a:pt x="2441" y="2475"/>
                    <a:pt x="2468" y="2475"/>
                  </a:cubicBezTo>
                  <a:cubicBezTo>
                    <a:pt x="2470" y="2475"/>
                    <a:pt x="2472" y="2474"/>
                    <a:pt x="2473" y="2473"/>
                  </a:cubicBezTo>
                  <a:cubicBezTo>
                    <a:pt x="2494" y="2457"/>
                    <a:pt x="2408" y="2342"/>
                    <a:pt x="2154" y="2092"/>
                  </a:cubicBezTo>
                  <a:cubicBezTo>
                    <a:pt x="1473" y="1411"/>
                    <a:pt x="9" y="1"/>
                    <a:pt x="9"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16"/>
            <p:cNvSpPr/>
            <p:nvPr/>
          </p:nvSpPr>
          <p:spPr>
            <a:xfrm>
              <a:off x="1885800" y="4024625"/>
              <a:ext cx="61125" cy="60575"/>
            </a:xfrm>
            <a:custGeom>
              <a:avLst/>
              <a:gdLst/>
              <a:ahLst/>
              <a:cxnLst/>
              <a:rect l="l" t="t" r="r" b="b"/>
              <a:pathLst>
                <a:path w="2445" h="2423" extrusionOk="0">
                  <a:moveTo>
                    <a:pt x="5" y="1"/>
                  </a:moveTo>
                  <a:cubicBezTo>
                    <a:pt x="5" y="1"/>
                    <a:pt x="5" y="1"/>
                    <a:pt x="5" y="1"/>
                  </a:cubicBezTo>
                  <a:cubicBezTo>
                    <a:pt x="1" y="5"/>
                    <a:pt x="1383" y="1436"/>
                    <a:pt x="2055" y="2104"/>
                  </a:cubicBezTo>
                  <a:cubicBezTo>
                    <a:pt x="2297" y="2346"/>
                    <a:pt x="2394" y="2423"/>
                    <a:pt x="2422" y="2423"/>
                  </a:cubicBezTo>
                  <a:cubicBezTo>
                    <a:pt x="2425" y="2423"/>
                    <a:pt x="2427" y="2422"/>
                    <a:pt x="2428" y="2420"/>
                  </a:cubicBezTo>
                  <a:cubicBezTo>
                    <a:pt x="2445" y="2408"/>
                    <a:pt x="2359" y="2293"/>
                    <a:pt x="2113" y="2047"/>
                  </a:cubicBezTo>
                  <a:cubicBezTo>
                    <a:pt x="1441" y="1384"/>
                    <a:pt x="13" y="1"/>
                    <a:pt x="5" y="1"/>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16"/>
            <p:cNvSpPr/>
            <p:nvPr/>
          </p:nvSpPr>
          <p:spPr>
            <a:xfrm>
              <a:off x="1887050" y="4025875"/>
              <a:ext cx="59775" cy="59325"/>
            </a:xfrm>
            <a:custGeom>
              <a:avLst/>
              <a:gdLst/>
              <a:ahLst/>
              <a:cxnLst/>
              <a:rect l="l" t="t" r="r" b="b"/>
              <a:pathLst>
                <a:path w="2391" h="2373" extrusionOk="0">
                  <a:moveTo>
                    <a:pt x="0" y="0"/>
                  </a:moveTo>
                  <a:cubicBezTo>
                    <a:pt x="0" y="0"/>
                    <a:pt x="0" y="0"/>
                    <a:pt x="0" y="0"/>
                  </a:cubicBezTo>
                  <a:cubicBezTo>
                    <a:pt x="0" y="4"/>
                    <a:pt x="1349" y="1407"/>
                    <a:pt x="2005" y="2059"/>
                  </a:cubicBezTo>
                  <a:cubicBezTo>
                    <a:pt x="2243" y="2296"/>
                    <a:pt x="2339" y="2373"/>
                    <a:pt x="2368" y="2373"/>
                  </a:cubicBezTo>
                  <a:cubicBezTo>
                    <a:pt x="2371" y="2373"/>
                    <a:pt x="2373" y="2372"/>
                    <a:pt x="2374" y="2370"/>
                  </a:cubicBezTo>
                  <a:cubicBezTo>
                    <a:pt x="2391" y="2358"/>
                    <a:pt x="2301" y="2243"/>
                    <a:pt x="2063" y="2001"/>
                  </a:cubicBezTo>
                  <a:cubicBezTo>
                    <a:pt x="1409" y="1347"/>
                    <a:pt x="13"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16"/>
            <p:cNvSpPr/>
            <p:nvPr/>
          </p:nvSpPr>
          <p:spPr>
            <a:xfrm>
              <a:off x="1888175" y="4027100"/>
              <a:ext cx="58650" cy="58275"/>
            </a:xfrm>
            <a:custGeom>
              <a:avLst/>
              <a:gdLst/>
              <a:ahLst/>
              <a:cxnLst/>
              <a:rect l="l" t="t" r="r" b="b"/>
              <a:pathLst>
                <a:path w="2346" h="2331" extrusionOk="0">
                  <a:moveTo>
                    <a:pt x="0" y="0"/>
                  </a:moveTo>
                  <a:cubicBezTo>
                    <a:pt x="0" y="0"/>
                    <a:pt x="0" y="0"/>
                    <a:pt x="0" y="0"/>
                  </a:cubicBezTo>
                  <a:cubicBezTo>
                    <a:pt x="0" y="0"/>
                    <a:pt x="1325" y="1374"/>
                    <a:pt x="1964" y="2022"/>
                  </a:cubicBezTo>
                  <a:cubicBezTo>
                    <a:pt x="2203" y="2257"/>
                    <a:pt x="2298" y="2331"/>
                    <a:pt x="2324" y="2331"/>
                  </a:cubicBezTo>
                  <a:cubicBezTo>
                    <a:pt x="2326" y="2331"/>
                    <a:pt x="2328" y="2330"/>
                    <a:pt x="2329" y="2329"/>
                  </a:cubicBezTo>
                  <a:cubicBezTo>
                    <a:pt x="2346" y="2313"/>
                    <a:pt x="2264" y="2206"/>
                    <a:pt x="2022" y="1964"/>
                  </a:cubicBezTo>
                  <a:cubicBezTo>
                    <a:pt x="1375" y="1318"/>
                    <a:pt x="13" y="0"/>
                    <a:pt x="0"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16"/>
            <p:cNvSpPr/>
            <p:nvPr/>
          </p:nvSpPr>
          <p:spPr>
            <a:xfrm>
              <a:off x="1889300" y="4028225"/>
              <a:ext cx="57525" cy="56850"/>
            </a:xfrm>
            <a:custGeom>
              <a:avLst/>
              <a:gdLst/>
              <a:ahLst/>
              <a:cxnLst/>
              <a:rect l="l" t="t" r="r" b="b"/>
              <a:pathLst>
                <a:path w="2301" h="2274" extrusionOk="0">
                  <a:moveTo>
                    <a:pt x="9" y="0"/>
                  </a:moveTo>
                  <a:cubicBezTo>
                    <a:pt x="9" y="0"/>
                    <a:pt x="9" y="0"/>
                    <a:pt x="9" y="0"/>
                  </a:cubicBezTo>
                  <a:cubicBezTo>
                    <a:pt x="0" y="0"/>
                    <a:pt x="1296" y="1345"/>
                    <a:pt x="1932" y="1969"/>
                  </a:cubicBezTo>
                  <a:cubicBezTo>
                    <a:pt x="2162" y="2203"/>
                    <a:pt x="2253" y="2274"/>
                    <a:pt x="2279" y="2274"/>
                  </a:cubicBezTo>
                  <a:cubicBezTo>
                    <a:pt x="2281" y="2274"/>
                    <a:pt x="2283" y="2273"/>
                    <a:pt x="2284" y="2272"/>
                  </a:cubicBezTo>
                  <a:cubicBezTo>
                    <a:pt x="2301" y="2264"/>
                    <a:pt x="2219" y="2153"/>
                    <a:pt x="1981" y="1919"/>
                  </a:cubicBezTo>
                  <a:cubicBezTo>
                    <a:pt x="1350" y="1293"/>
                    <a:pt x="17" y="0"/>
                    <a:pt x="9"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16"/>
            <p:cNvSpPr/>
            <p:nvPr/>
          </p:nvSpPr>
          <p:spPr>
            <a:xfrm>
              <a:off x="1890525" y="4029450"/>
              <a:ext cx="56300" cy="55650"/>
            </a:xfrm>
            <a:custGeom>
              <a:avLst/>
              <a:gdLst/>
              <a:ahLst/>
              <a:cxnLst/>
              <a:rect l="l" t="t" r="r" b="b"/>
              <a:pathLst>
                <a:path w="2252" h="2226" extrusionOk="0">
                  <a:moveTo>
                    <a:pt x="5" y="1"/>
                  </a:moveTo>
                  <a:cubicBezTo>
                    <a:pt x="5" y="1"/>
                    <a:pt x="5" y="1"/>
                    <a:pt x="5" y="1"/>
                  </a:cubicBezTo>
                  <a:cubicBezTo>
                    <a:pt x="1" y="5"/>
                    <a:pt x="1268" y="1317"/>
                    <a:pt x="1887" y="1928"/>
                  </a:cubicBezTo>
                  <a:cubicBezTo>
                    <a:pt x="2109" y="2153"/>
                    <a:pt x="2200" y="2226"/>
                    <a:pt x="2228" y="2226"/>
                  </a:cubicBezTo>
                  <a:cubicBezTo>
                    <a:pt x="2231" y="2226"/>
                    <a:pt x="2234" y="2225"/>
                    <a:pt x="2235" y="2223"/>
                  </a:cubicBezTo>
                  <a:cubicBezTo>
                    <a:pt x="2252" y="2207"/>
                    <a:pt x="2170" y="2104"/>
                    <a:pt x="1936" y="1875"/>
                  </a:cubicBezTo>
                  <a:cubicBezTo>
                    <a:pt x="1323" y="1261"/>
                    <a:pt x="17"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16"/>
            <p:cNvSpPr/>
            <p:nvPr/>
          </p:nvSpPr>
          <p:spPr>
            <a:xfrm>
              <a:off x="1891650" y="4030575"/>
              <a:ext cx="54975" cy="54525"/>
            </a:xfrm>
            <a:custGeom>
              <a:avLst/>
              <a:gdLst/>
              <a:ahLst/>
              <a:cxnLst/>
              <a:rect l="l" t="t" r="r" b="b"/>
              <a:pathLst>
                <a:path w="2199" h="2181" extrusionOk="0">
                  <a:moveTo>
                    <a:pt x="5" y="1"/>
                  </a:moveTo>
                  <a:cubicBezTo>
                    <a:pt x="5" y="1"/>
                    <a:pt x="5" y="1"/>
                    <a:pt x="5" y="1"/>
                  </a:cubicBezTo>
                  <a:cubicBezTo>
                    <a:pt x="1" y="5"/>
                    <a:pt x="1235" y="1288"/>
                    <a:pt x="1842" y="1887"/>
                  </a:cubicBezTo>
                  <a:cubicBezTo>
                    <a:pt x="2064" y="2109"/>
                    <a:pt x="2152" y="2181"/>
                    <a:pt x="2179" y="2181"/>
                  </a:cubicBezTo>
                  <a:cubicBezTo>
                    <a:pt x="2182" y="2181"/>
                    <a:pt x="2185" y="2180"/>
                    <a:pt x="2186" y="2178"/>
                  </a:cubicBezTo>
                  <a:cubicBezTo>
                    <a:pt x="2199" y="2162"/>
                    <a:pt x="2125" y="2067"/>
                    <a:pt x="1891" y="1834"/>
                  </a:cubicBezTo>
                  <a:cubicBezTo>
                    <a:pt x="1293" y="1232"/>
                    <a:pt x="13" y="1"/>
                    <a:pt x="5"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16"/>
            <p:cNvSpPr/>
            <p:nvPr/>
          </p:nvSpPr>
          <p:spPr>
            <a:xfrm>
              <a:off x="1892975" y="4031700"/>
              <a:ext cx="53550" cy="53300"/>
            </a:xfrm>
            <a:custGeom>
              <a:avLst/>
              <a:gdLst/>
              <a:ahLst/>
              <a:cxnLst/>
              <a:rect l="l" t="t" r="r" b="b"/>
              <a:pathLst>
                <a:path w="2142" h="2132" extrusionOk="0">
                  <a:moveTo>
                    <a:pt x="1" y="1"/>
                  </a:moveTo>
                  <a:cubicBezTo>
                    <a:pt x="1" y="1"/>
                    <a:pt x="1" y="1"/>
                    <a:pt x="1" y="1"/>
                  </a:cubicBezTo>
                  <a:cubicBezTo>
                    <a:pt x="1" y="5"/>
                    <a:pt x="1202" y="1256"/>
                    <a:pt x="1789" y="1842"/>
                  </a:cubicBezTo>
                  <a:cubicBezTo>
                    <a:pt x="2008" y="2057"/>
                    <a:pt x="2096" y="2131"/>
                    <a:pt x="2120" y="2131"/>
                  </a:cubicBezTo>
                  <a:cubicBezTo>
                    <a:pt x="2122" y="2131"/>
                    <a:pt x="2124" y="2131"/>
                    <a:pt x="2125" y="2129"/>
                  </a:cubicBezTo>
                  <a:cubicBezTo>
                    <a:pt x="2141" y="2113"/>
                    <a:pt x="2064" y="2014"/>
                    <a:pt x="1838" y="1789"/>
                  </a:cubicBezTo>
                  <a:cubicBezTo>
                    <a:pt x="1257" y="1207"/>
                    <a:pt x="9" y="1"/>
                    <a:pt x="1"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16"/>
            <p:cNvSpPr/>
            <p:nvPr/>
          </p:nvSpPr>
          <p:spPr>
            <a:xfrm>
              <a:off x="1894125" y="4033050"/>
              <a:ext cx="52400" cy="52050"/>
            </a:xfrm>
            <a:custGeom>
              <a:avLst/>
              <a:gdLst/>
              <a:ahLst/>
              <a:cxnLst/>
              <a:rect l="l" t="t" r="r" b="b"/>
              <a:pathLst>
                <a:path w="2096" h="2082" extrusionOk="0">
                  <a:moveTo>
                    <a:pt x="0" y="0"/>
                  </a:moveTo>
                  <a:cubicBezTo>
                    <a:pt x="0" y="0"/>
                    <a:pt x="0" y="0"/>
                    <a:pt x="0" y="0"/>
                  </a:cubicBezTo>
                  <a:cubicBezTo>
                    <a:pt x="0" y="0"/>
                    <a:pt x="1173" y="1222"/>
                    <a:pt x="1747" y="1796"/>
                  </a:cubicBezTo>
                  <a:cubicBezTo>
                    <a:pt x="1957" y="2010"/>
                    <a:pt x="2048" y="2082"/>
                    <a:pt x="2073" y="2082"/>
                  </a:cubicBezTo>
                  <a:cubicBezTo>
                    <a:pt x="2076" y="2082"/>
                    <a:pt x="2078" y="2081"/>
                    <a:pt x="2079" y="2079"/>
                  </a:cubicBezTo>
                  <a:cubicBezTo>
                    <a:pt x="2095" y="2063"/>
                    <a:pt x="2026" y="1973"/>
                    <a:pt x="1800" y="1747"/>
                  </a:cubicBezTo>
                  <a:cubicBezTo>
                    <a:pt x="1228" y="1175"/>
                    <a:pt x="13"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6"/>
            <p:cNvSpPr/>
            <p:nvPr/>
          </p:nvSpPr>
          <p:spPr>
            <a:xfrm>
              <a:off x="1895250" y="4034175"/>
              <a:ext cx="51275" cy="50925"/>
            </a:xfrm>
            <a:custGeom>
              <a:avLst/>
              <a:gdLst/>
              <a:ahLst/>
              <a:cxnLst/>
              <a:rect l="l" t="t" r="r" b="b"/>
              <a:pathLst>
                <a:path w="2051" h="2037" extrusionOk="0">
                  <a:moveTo>
                    <a:pt x="4" y="0"/>
                  </a:moveTo>
                  <a:cubicBezTo>
                    <a:pt x="4" y="0"/>
                    <a:pt x="4" y="0"/>
                    <a:pt x="4" y="0"/>
                  </a:cubicBezTo>
                  <a:cubicBezTo>
                    <a:pt x="0" y="0"/>
                    <a:pt x="1148" y="1194"/>
                    <a:pt x="1706" y="1759"/>
                  </a:cubicBezTo>
                  <a:cubicBezTo>
                    <a:pt x="1920" y="1966"/>
                    <a:pt x="2005" y="2037"/>
                    <a:pt x="2028" y="2037"/>
                  </a:cubicBezTo>
                  <a:cubicBezTo>
                    <a:pt x="2031" y="2037"/>
                    <a:pt x="2033" y="2036"/>
                    <a:pt x="2034" y="2034"/>
                  </a:cubicBezTo>
                  <a:cubicBezTo>
                    <a:pt x="2050" y="2018"/>
                    <a:pt x="1981" y="1928"/>
                    <a:pt x="1759" y="1706"/>
                  </a:cubicBezTo>
                  <a:cubicBezTo>
                    <a:pt x="1203" y="114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6"/>
            <p:cNvSpPr/>
            <p:nvPr/>
          </p:nvSpPr>
          <p:spPr>
            <a:xfrm>
              <a:off x="1896375" y="4035300"/>
              <a:ext cx="50150" cy="49700"/>
            </a:xfrm>
            <a:custGeom>
              <a:avLst/>
              <a:gdLst/>
              <a:ahLst/>
              <a:cxnLst/>
              <a:rect l="l" t="t" r="r" b="b"/>
              <a:pathLst>
                <a:path w="2006" h="1988" extrusionOk="0">
                  <a:moveTo>
                    <a:pt x="9" y="0"/>
                  </a:moveTo>
                  <a:cubicBezTo>
                    <a:pt x="9" y="0"/>
                    <a:pt x="8" y="0"/>
                    <a:pt x="8" y="0"/>
                  </a:cubicBezTo>
                  <a:cubicBezTo>
                    <a:pt x="0" y="4"/>
                    <a:pt x="1120" y="1165"/>
                    <a:pt x="1669" y="1714"/>
                  </a:cubicBezTo>
                  <a:cubicBezTo>
                    <a:pt x="1875" y="1920"/>
                    <a:pt x="1959" y="1988"/>
                    <a:pt x="1983" y="1988"/>
                  </a:cubicBezTo>
                  <a:cubicBezTo>
                    <a:pt x="1986" y="1988"/>
                    <a:pt x="1988" y="1987"/>
                    <a:pt x="1989" y="1985"/>
                  </a:cubicBezTo>
                  <a:cubicBezTo>
                    <a:pt x="2005" y="1969"/>
                    <a:pt x="1936" y="1878"/>
                    <a:pt x="1718" y="1661"/>
                  </a:cubicBezTo>
                  <a:cubicBezTo>
                    <a:pt x="1170" y="1113"/>
                    <a:pt x="17" y="0"/>
                    <a:pt x="9"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16"/>
            <p:cNvSpPr/>
            <p:nvPr/>
          </p:nvSpPr>
          <p:spPr>
            <a:xfrm>
              <a:off x="1897700" y="4036425"/>
              <a:ext cx="48725" cy="48575"/>
            </a:xfrm>
            <a:custGeom>
              <a:avLst/>
              <a:gdLst/>
              <a:ahLst/>
              <a:cxnLst/>
              <a:rect l="l" t="t" r="r" b="b"/>
              <a:pathLst>
                <a:path w="1949" h="1943" extrusionOk="0">
                  <a:moveTo>
                    <a:pt x="1" y="0"/>
                  </a:moveTo>
                  <a:cubicBezTo>
                    <a:pt x="1" y="0"/>
                    <a:pt x="1" y="0"/>
                    <a:pt x="1" y="0"/>
                  </a:cubicBezTo>
                  <a:cubicBezTo>
                    <a:pt x="1" y="9"/>
                    <a:pt x="1087" y="1136"/>
                    <a:pt x="1616" y="1673"/>
                  </a:cubicBezTo>
                  <a:cubicBezTo>
                    <a:pt x="1818" y="1876"/>
                    <a:pt x="1899" y="1943"/>
                    <a:pt x="1925" y="1943"/>
                  </a:cubicBezTo>
                  <a:cubicBezTo>
                    <a:pt x="1928" y="1943"/>
                    <a:pt x="1930" y="1942"/>
                    <a:pt x="1932" y="1940"/>
                  </a:cubicBezTo>
                  <a:cubicBezTo>
                    <a:pt x="1948" y="1924"/>
                    <a:pt x="1883" y="1838"/>
                    <a:pt x="1665" y="1620"/>
                  </a:cubicBezTo>
                  <a:cubicBezTo>
                    <a:pt x="1133" y="1088"/>
                    <a:pt x="9" y="0"/>
                    <a:pt x="1"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16"/>
            <p:cNvSpPr/>
            <p:nvPr/>
          </p:nvSpPr>
          <p:spPr>
            <a:xfrm>
              <a:off x="1898825" y="4037750"/>
              <a:ext cx="47600" cy="47350"/>
            </a:xfrm>
            <a:custGeom>
              <a:avLst/>
              <a:gdLst/>
              <a:ahLst/>
              <a:cxnLst/>
              <a:rect l="l" t="t" r="r" b="b"/>
              <a:pathLst>
                <a:path w="1904" h="1894" extrusionOk="0">
                  <a:moveTo>
                    <a:pt x="1" y="1"/>
                  </a:moveTo>
                  <a:cubicBezTo>
                    <a:pt x="1" y="1"/>
                    <a:pt x="1" y="1"/>
                    <a:pt x="1" y="1"/>
                  </a:cubicBezTo>
                  <a:cubicBezTo>
                    <a:pt x="1" y="1"/>
                    <a:pt x="1059" y="1104"/>
                    <a:pt x="1575" y="1629"/>
                  </a:cubicBezTo>
                  <a:cubicBezTo>
                    <a:pt x="1777" y="1827"/>
                    <a:pt x="1854" y="1894"/>
                    <a:pt x="1880" y="1894"/>
                  </a:cubicBezTo>
                  <a:cubicBezTo>
                    <a:pt x="1883" y="1894"/>
                    <a:pt x="1885" y="1893"/>
                    <a:pt x="1887" y="1891"/>
                  </a:cubicBezTo>
                  <a:cubicBezTo>
                    <a:pt x="1903" y="1875"/>
                    <a:pt x="1838" y="1789"/>
                    <a:pt x="1625" y="1579"/>
                  </a:cubicBezTo>
                  <a:cubicBezTo>
                    <a:pt x="1105" y="1056"/>
                    <a:pt x="9" y="1"/>
                    <a:pt x="1"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16"/>
            <p:cNvSpPr/>
            <p:nvPr/>
          </p:nvSpPr>
          <p:spPr>
            <a:xfrm>
              <a:off x="1899950" y="4038875"/>
              <a:ext cx="46475" cy="46125"/>
            </a:xfrm>
            <a:custGeom>
              <a:avLst/>
              <a:gdLst/>
              <a:ahLst/>
              <a:cxnLst/>
              <a:rect l="l" t="t" r="r" b="b"/>
              <a:pathLst>
                <a:path w="1859" h="1845" extrusionOk="0">
                  <a:moveTo>
                    <a:pt x="9" y="1"/>
                  </a:moveTo>
                  <a:cubicBezTo>
                    <a:pt x="9" y="1"/>
                    <a:pt x="9" y="1"/>
                    <a:pt x="9" y="1"/>
                  </a:cubicBezTo>
                  <a:cubicBezTo>
                    <a:pt x="1" y="1"/>
                    <a:pt x="1034" y="1071"/>
                    <a:pt x="1534" y="1584"/>
                  </a:cubicBezTo>
                  <a:cubicBezTo>
                    <a:pt x="1733" y="1778"/>
                    <a:pt x="1809" y="1845"/>
                    <a:pt x="1835" y="1845"/>
                  </a:cubicBezTo>
                  <a:cubicBezTo>
                    <a:pt x="1838" y="1845"/>
                    <a:pt x="1840" y="1844"/>
                    <a:pt x="1842" y="1842"/>
                  </a:cubicBezTo>
                  <a:cubicBezTo>
                    <a:pt x="1858" y="1826"/>
                    <a:pt x="1793" y="1740"/>
                    <a:pt x="1588" y="1534"/>
                  </a:cubicBezTo>
                  <a:cubicBezTo>
                    <a:pt x="1080" y="1027"/>
                    <a:pt x="17" y="1"/>
                    <a:pt x="9"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16"/>
            <p:cNvSpPr/>
            <p:nvPr/>
          </p:nvSpPr>
          <p:spPr>
            <a:xfrm>
              <a:off x="1901200" y="4040000"/>
              <a:ext cx="45225" cy="44850"/>
            </a:xfrm>
            <a:custGeom>
              <a:avLst/>
              <a:gdLst/>
              <a:ahLst/>
              <a:cxnLst/>
              <a:rect l="l" t="t" r="r" b="b"/>
              <a:pathLst>
                <a:path w="1809" h="1794" extrusionOk="0">
                  <a:moveTo>
                    <a:pt x="4" y="1"/>
                  </a:moveTo>
                  <a:cubicBezTo>
                    <a:pt x="4" y="1"/>
                    <a:pt x="4" y="1"/>
                    <a:pt x="4" y="1"/>
                  </a:cubicBezTo>
                  <a:cubicBezTo>
                    <a:pt x="0" y="5"/>
                    <a:pt x="996" y="1043"/>
                    <a:pt x="1501" y="1535"/>
                  </a:cubicBezTo>
                  <a:cubicBezTo>
                    <a:pt x="1701" y="1734"/>
                    <a:pt x="1778" y="1794"/>
                    <a:pt x="1794" y="1794"/>
                  </a:cubicBezTo>
                  <a:cubicBezTo>
                    <a:pt x="1795" y="1794"/>
                    <a:pt x="1796" y="1793"/>
                    <a:pt x="1796" y="1793"/>
                  </a:cubicBezTo>
                  <a:cubicBezTo>
                    <a:pt x="1808" y="1781"/>
                    <a:pt x="1747" y="1699"/>
                    <a:pt x="1542" y="1494"/>
                  </a:cubicBezTo>
                  <a:cubicBezTo>
                    <a:pt x="1047" y="1003"/>
                    <a:pt x="12" y="1"/>
                    <a:pt x="4"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16"/>
            <p:cNvSpPr/>
            <p:nvPr/>
          </p:nvSpPr>
          <p:spPr>
            <a:xfrm>
              <a:off x="1902325" y="4041250"/>
              <a:ext cx="43900" cy="43600"/>
            </a:xfrm>
            <a:custGeom>
              <a:avLst/>
              <a:gdLst/>
              <a:ahLst/>
              <a:cxnLst/>
              <a:rect l="l" t="t" r="r" b="b"/>
              <a:pathLst>
                <a:path w="1756" h="1744" extrusionOk="0">
                  <a:moveTo>
                    <a:pt x="4" y="0"/>
                  </a:moveTo>
                  <a:cubicBezTo>
                    <a:pt x="4" y="0"/>
                    <a:pt x="4" y="0"/>
                    <a:pt x="4" y="0"/>
                  </a:cubicBezTo>
                  <a:cubicBezTo>
                    <a:pt x="0" y="4"/>
                    <a:pt x="972" y="1013"/>
                    <a:pt x="1456" y="1489"/>
                  </a:cubicBezTo>
                  <a:cubicBezTo>
                    <a:pt x="1650" y="1691"/>
                    <a:pt x="1728" y="1744"/>
                    <a:pt x="1744" y="1744"/>
                  </a:cubicBezTo>
                  <a:cubicBezTo>
                    <a:pt x="1745" y="1744"/>
                    <a:pt x="1746" y="1744"/>
                    <a:pt x="1747" y="1743"/>
                  </a:cubicBezTo>
                  <a:cubicBezTo>
                    <a:pt x="1755" y="1731"/>
                    <a:pt x="1698" y="1649"/>
                    <a:pt x="1497" y="1448"/>
                  </a:cubicBezTo>
                  <a:cubicBezTo>
                    <a:pt x="1023" y="970"/>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16"/>
            <p:cNvSpPr/>
            <p:nvPr/>
          </p:nvSpPr>
          <p:spPr>
            <a:xfrm>
              <a:off x="1903550" y="4042475"/>
              <a:ext cx="42775" cy="42375"/>
            </a:xfrm>
            <a:custGeom>
              <a:avLst/>
              <a:gdLst/>
              <a:ahLst/>
              <a:cxnLst/>
              <a:rect l="l" t="t" r="r" b="b"/>
              <a:pathLst>
                <a:path w="1711" h="1695" extrusionOk="0">
                  <a:moveTo>
                    <a:pt x="0" y="0"/>
                  </a:moveTo>
                  <a:cubicBezTo>
                    <a:pt x="0" y="0"/>
                    <a:pt x="0" y="0"/>
                    <a:pt x="0" y="0"/>
                  </a:cubicBezTo>
                  <a:cubicBezTo>
                    <a:pt x="0" y="0"/>
                    <a:pt x="939" y="980"/>
                    <a:pt x="1411" y="1444"/>
                  </a:cubicBezTo>
                  <a:cubicBezTo>
                    <a:pt x="1601" y="1642"/>
                    <a:pt x="1679" y="1695"/>
                    <a:pt x="1695" y="1695"/>
                  </a:cubicBezTo>
                  <a:cubicBezTo>
                    <a:pt x="1696" y="1695"/>
                    <a:pt x="1697" y="1695"/>
                    <a:pt x="1698" y="1694"/>
                  </a:cubicBezTo>
                  <a:cubicBezTo>
                    <a:pt x="1710" y="1682"/>
                    <a:pt x="1649" y="1600"/>
                    <a:pt x="1452" y="1407"/>
                  </a:cubicBezTo>
                  <a:cubicBezTo>
                    <a:pt x="985" y="940"/>
                    <a:pt x="13" y="0"/>
                    <a:pt x="0" y="0"/>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16"/>
            <p:cNvSpPr/>
            <p:nvPr/>
          </p:nvSpPr>
          <p:spPr>
            <a:xfrm>
              <a:off x="1904675" y="4043600"/>
              <a:ext cx="41650" cy="41250"/>
            </a:xfrm>
            <a:custGeom>
              <a:avLst/>
              <a:gdLst/>
              <a:ahLst/>
              <a:cxnLst/>
              <a:rect l="l" t="t" r="r" b="b"/>
              <a:pathLst>
                <a:path w="1666" h="1650" extrusionOk="0">
                  <a:moveTo>
                    <a:pt x="9" y="1"/>
                  </a:moveTo>
                  <a:cubicBezTo>
                    <a:pt x="9" y="1"/>
                    <a:pt x="9" y="1"/>
                    <a:pt x="9" y="1"/>
                  </a:cubicBezTo>
                  <a:cubicBezTo>
                    <a:pt x="0" y="1"/>
                    <a:pt x="915" y="952"/>
                    <a:pt x="1370" y="1407"/>
                  </a:cubicBezTo>
                  <a:cubicBezTo>
                    <a:pt x="1560" y="1597"/>
                    <a:pt x="1634" y="1650"/>
                    <a:pt x="1650" y="1650"/>
                  </a:cubicBezTo>
                  <a:cubicBezTo>
                    <a:pt x="1651" y="1650"/>
                    <a:pt x="1652" y="1650"/>
                    <a:pt x="1653" y="1649"/>
                  </a:cubicBezTo>
                  <a:cubicBezTo>
                    <a:pt x="1665" y="1637"/>
                    <a:pt x="1608" y="1559"/>
                    <a:pt x="1411" y="1366"/>
                  </a:cubicBezTo>
                  <a:cubicBezTo>
                    <a:pt x="961" y="912"/>
                    <a:pt x="17" y="1"/>
                    <a:pt x="9"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16"/>
            <p:cNvSpPr/>
            <p:nvPr/>
          </p:nvSpPr>
          <p:spPr>
            <a:xfrm>
              <a:off x="1905900" y="4044825"/>
              <a:ext cx="40325" cy="40025"/>
            </a:xfrm>
            <a:custGeom>
              <a:avLst/>
              <a:gdLst/>
              <a:ahLst/>
              <a:cxnLst/>
              <a:rect l="l" t="t" r="r" b="b"/>
              <a:pathLst>
                <a:path w="1613" h="1601" extrusionOk="0">
                  <a:moveTo>
                    <a:pt x="5" y="1"/>
                  </a:moveTo>
                  <a:cubicBezTo>
                    <a:pt x="5" y="1"/>
                    <a:pt x="5" y="1"/>
                    <a:pt x="5" y="1"/>
                  </a:cubicBezTo>
                  <a:cubicBezTo>
                    <a:pt x="1" y="5"/>
                    <a:pt x="882" y="923"/>
                    <a:pt x="1325" y="1362"/>
                  </a:cubicBezTo>
                  <a:cubicBezTo>
                    <a:pt x="1512" y="1549"/>
                    <a:pt x="1582" y="1601"/>
                    <a:pt x="1600" y="1601"/>
                  </a:cubicBezTo>
                  <a:cubicBezTo>
                    <a:pt x="1602" y="1601"/>
                    <a:pt x="1603" y="1601"/>
                    <a:pt x="1604" y="1600"/>
                  </a:cubicBezTo>
                  <a:cubicBezTo>
                    <a:pt x="1612" y="1588"/>
                    <a:pt x="1559" y="1510"/>
                    <a:pt x="1366" y="1321"/>
                  </a:cubicBezTo>
                  <a:cubicBezTo>
                    <a:pt x="929" y="884"/>
                    <a:pt x="17" y="1"/>
                    <a:pt x="5"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16"/>
            <p:cNvSpPr/>
            <p:nvPr/>
          </p:nvSpPr>
          <p:spPr>
            <a:xfrm>
              <a:off x="1907025" y="4045950"/>
              <a:ext cx="39100" cy="38725"/>
            </a:xfrm>
            <a:custGeom>
              <a:avLst/>
              <a:gdLst/>
              <a:ahLst/>
              <a:cxnLst/>
              <a:rect l="l" t="t" r="r" b="b"/>
              <a:pathLst>
                <a:path w="1564" h="1549" extrusionOk="0">
                  <a:moveTo>
                    <a:pt x="5" y="1"/>
                  </a:moveTo>
                  <a:cubicBezTo>
                    <a:pt x="5" y="1"/>
                    <a:pt x="5" y="1"/>
                    <a:pt x="5" y="1"/>
                  </a:cubicBezTo>
                  <a:cubicBezTo>
                    <a:pt x="1" y="5"/>
                    <a:pt x="858" y="891"/>
                    <a:pt x="1284" y="1317"/>
                  </a:cubicBezTo>
                  <a:cubicBezTo>
                    <a:pt x="1458" y="1494"/>
                    <a:pt x="1528" y="1549"/>
                    <a:pt x="1550" y="1549"/>
                  </a:cubicBezTo>
                  <a:cubicBezTo>
                    <a:pt x="1552" y="1549"/>
                    <a:pt x="1554" y="1548"/>
                    <a:pt x="1555" y="1547"/>
                  </a:cubicBezTo>
                  <a:cubicBezTo>
                    <a:pt x="1563" y="1539"/>
                    <a:pt x="1510" y="1461"/>
                    <a:pt x="1325" y="1276"/>
                  </a:cubicBezTo>
                  <a:cubicBezTo>
                    <a:pt x="900" y="851"/>
                    <a:pt x="13" y="1"/>
                    <a:pt x="5"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16"/>
            <p:cNvSpPr/>
            <p:nvPr/>
          </p:nvSpPr>
          <p:spPr>
            <a:xfrm>
              <a:off x="1908375" y="4047075"/>
              <a:ext cx="37750" cy="37600"/>
            </a:xfrm>
            <a:custGeom>
              <a:avLst/>
              <a:gdLst/>
              <a:ahLst/>
              <a:cxnLst/>
              <a:rect l="l" t="t" r="r" b="b"/>
              <a:pathLst>
                <a:path w="1510" h="1504" extrusionOk="0">
                  <a:moveTo>
                    <a:pt x="0" y="1"/>
                  </a:moveTo>
                  <a:cubicBezTo>
                    <a:pt x="0" y="1"/>
                    <a:pt x="0" y="1"/>
                    <a:pt x="0" y="1"/>
                  </a:cubicBezTo>
                  <a:cubicBezTo>
                    <a:pt x="0" y="5"/>
                    <a:pt x="820" y="862"/>
                    <a:pt x="1234" y="1276"/>
                  </a:cubicBezTo>
                  <a:cubicBezTo>
                    <a:pt x="1407" y="1452"/>
                    <a:pt x="1474" y="1504"/>
                    <a:pt x="1495" y="1504"/>
                  </a:cubicBezTo>
                  <a:cubicBezTo>
                    <a:pt x="1498" y="1504"/>
                    <a:pt x="1500" y="1503"/>
                    <a:pt x="1501" y="1502"/>
                  </a:cubicBezTo>
                  <a:cubicBezTo>
                    <a:pt x="1509" y="1494"/>
                    <a:pt x="1460" y="1420"/>
                    <a:pt x="1275" y="1235"/>
                  </a:cubicBezTo>
                  <a:cubicBezTo>
                    <a:pt x="862" y="822"/>
                    <a:pt x="8"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16"/>
            <p:cNvSpPr/>
            <p:nvPr/>
          </p:nvSpPr>
          <p:spPr>
            <a:xfrm>
              <a:off x="1909500" y="4048425"/>
              <a:ext cx="36500" cy="36425"/>
            </a:xfrm>
            <a:custGeom>
              <a:avLst/>
              <a:gdLst/>
              <a:ahLst/>
              <a:cxnLst/>
              <a:rect l="l" t="t" r="r" b="b"/>
              <a:pathLst>
                <a:path w="1460" h="1457" extrusionOk="0">
                  <a:moveTo>
                    <a:pt x="0" y="0"/>
                  </a:moveTo>
                  <a:cubicBezTo>
                    <a:pt x="0" y="0"/>
                    <a:pt x="0" y="0"/>
                    <a:pt x="0" y="0"/>
                  </a:cubicBezTo>
                  <a:cubicBezTo>
                    <a:pt x="0" y="0"/>
                    <a:pt x="796" y="829"/>
                    <a:pt x="1189" y="1234"/>
                  </a:cubicBezTo>
                  <a:cubicBezTo>
                    <a:pt x="1363" y="1409"/>
                    <a:pt x="1429" y="1457"/>
                    <a:pt x="1448" y="1457"/>
                  </a:cubicBezTo>
                  <a:cubicBezTo>
                    <a:pt x="1450" y="1457"/>
                    <a:pt x="1451" y="1457"/>
                    <a:pt x="1452" y="1456"/>
                  </a:cubicBezTo>
                  <a:cubicBezTo>
                    <a:pt x="1460" y="1444"/>
                    <a:pt x="1411" y="1374"/>
                    <a:pt x="1230" y="1193"/>
                  </a:cubicBezTo>
                  <a:cubicBezTo>
                    <a:pt x="831" y="790"/>
                    <a:pt x="13" y="0"/>
                    <a:pt x="0"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16"/>
            <p:cNvSpPr/>
            <p:nvPr/>
          </p:nvSpPr>
          <p:spPr>
            <a:xfrm>
              <a:off x="1910625" y="4049550"/>
              <a:ext cx="35500" cy="35125"/>
            </a:xfrm>
            <a:custGeom>
              <a:avLst/>
              <a:gdLst/>
              <a:ahLst/>
              <a:cxnLst/>
              <a:rect l="l" t="t" r="r" b="b"/>
              <a:pathLst>
                <a:path w="1420" h="1405" extrusionOk="0">
                  <a:moveTo>
                    <a:pt x="4" y="0"/>
                  </a:moveTo>
                  <a:cubicBezTo>
                    <a:pt x="4" y="0"/>
                    <a:pt x="4" y="0"/>
                    <a:pt x="4" y="0"/>
                  </a:cubicBezTo>
                  <a:cubicBezTo>
                    <a:pt x="0" y="4"/>
                    <a:pt x="763" y="800"/>
                    <a:pt x="1153" y="1189"/>
                  </a:cubicBezTo>
                  <a:cubicBezTo>
                    <a:pt x="1325" y="1354"/>
                    <a:pt x="1386" y="1405"/>
                    <a:pt x="1405" y="1405"/>
                  </a:cubicBezTo>
                  <a:cubicBezTo>
                    <a:pt x="1408" y="1405"/>
                    <a:pt x="1410" y="1404"/>
                    <a:pt x="1411" y="1403"/>
                  </a:cubicBezTo>
                  <a:cubicBezTo>
                    <a:pt x="1419" y="1395"/>
                    <a:pt x="1374" y="1329"/>
                    <a:pt x="1194" y="1148"/>
                  </a:cubicBezTo>
                  <a:cubicBezTo>
                    <a:pt x="805" y="764"/>
                    <a:pt x="13" y="0"/>
                    <a:pt x="4"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16"/>
            <p:cNvSpPr/>
            <p:nvPr/>
          </p:nvSpPr>
          <p:spPr>
            <a:xfrm>
              <a:off x="1911750" y="4050675"/>
              <a:ext cx="34250" cy="34000"/>
            </a:xfrm>
            <a:custGeom>
              <a:avLst/>
              <a:gdLst/>
              <a:ahLst/>
              <a:cxnLst/>
              <a:rect l="l" t="t" r="r" b="b"/>
              <a:pathLst>
                <a:path w="1370" h="1360" extrusionOk="0">
                  <a:moveTo>
                    <a:pt x="9" y="0"/>
                  </a:moveTo>
                  <a:cubicBezTo>
                    <a:pt x="9" y="0"/>
                    <a:pt x="9" y="0"/>
                    <a:pt x="9" y="0"/>
                  </a:cubicBezTo>
                  <a:cubicBezTo>
                    <a:pt x="0" y="5"/>
                    <a:pt x="738" y="771"/>
                    <a:pt x="1108" y="1149"/>
                  </a:cubicBezTo>
                  <a:cubicBezTo>
                    <a:pt x="1272" y="1310"/>
                    <a:pt x="1336" y="1360"/>
                    <a:pt x="1356" y="1360"/>
                  </a:cubicBezTo>
                  <a:cubicBezTo>
                    <a:pt x="1359" y="1360"/>
                    <a:pt x="1360" y="1359"/>
                    <a:pt x="1362" y="1358"/>
                  </a:cubicBezTo>
                  <a:cubicBezTo>
                    <a:pt x="1370" y="1350"/>
                    <a:pt x="1325" y="1284"/>
                    <a:pt x="1149" y="1108"/>
                  </a:cubicBezTo>
                  <a:cubicBezTo>
                    <a:pt x="776" y="735"/>
                    <a:pt x="17" y="0"/>
                    <a:pt x="9"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6"/>
            <p:cNvSpPr/>
            <p:nvPr/>
          </p:nvSpPr>
          <p:spPr>
            <a:xfrm>
              <a:off x="1912975" y="4051800"/>
              <a:ext cx="33025" cy="32875"/>
            </a:xfrm>
            <a:custGeom>
              <a:avLst/>
              <a:gdLst/>
              <a:ahLst/>
              <a:cxnLst/>
              <a:rect l="l" t="t" r="r" b="b"/>
              <a:pathLst>
                <a:path w="1321" h="1315" extrusionOk="0">
                  <a:moveTo>
                    <a:pt x="5" y="1"/>
                  </a:moveTo>
                  <a:cubicBezTo>
                    <a:pt x="5" y="1"/>
                    <a:pt x="5" y="1"/>
                    <a:pt x="5" y="1"/>
                  </a:cubicBezTo>
                  <a:cubicBezTo>
                    <a:pt x="1" y="9"/>
                    <a:pt x="706" y="747"/>
                    <a:pt x="1067" y="1108"/>
                  </a:cubicBezTo>
                  <a:cubicBezTo>
                    <a:pt x="1224" y="1265"/>
                    <a:pt x="1287" y="1315"/>
                    <a:pt x="1307" y="1315"/>
                  </a:cubicBezTo>
                  <a:cubicBezTo>
                    <a:pt x="1310" y="1315"/>
                    <a:pt x="1311" y="1314"/>
                    <a:pt x="1313" y="1313"/>
                  </a:cubicBezTo>
                  <a:cubicBezTo>
                    <a:pt x="1321" y="1305"/>
                    <a:pt x="1276" y="1239"/>
                    <a:pt x="1108" y="1067"/>
                  </a:cubicBezTo>
                  <a:cubicBezTo>
                    <a:pt x="744" y="707"/>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16"/>
            <p:cNvSpPr/>
            <p:nvPr/>
          </p:nvSpPr>
          <p:spPr>
            <a:xfrm>
              <a:off x="1914200" y="4053125"/>
              <a:ext cx="31700" cy="31450"/>
            </a:xfrm>
            <a:custGeom>
              <a:avLst/>
              <a:gdLst/>
              <a:ahLst/>
              <a:cxnLst/>
              <a:rect l="l" t="t" r="r" b="b"/>
              <a:pathLst>
                <a:path w="1268" h="1258" extrusionOk="0">
                  <a:moveTo>
                    <a:pt x="1" y="1"/>
                  </a:moveTo>
                  <a:cubicBezTo>
                    <a:pt x="1" y="1"/>
                    <a:pt x="1" y="1"/>
                    <a:pt x="1" y="1"/>
                  </a:cubicBezTo>
                  <a:cubicBezTo>
                    <a:pt x="1" y="1"/>
                    <a:pt x="677" y="706"/>
                    <a:pt x="1022" y="1055"/>
                  </a:cubicBezTo>
                  <a:cubicBezTo>
                    <a:pt x="1175" y="1211"/>
                    <a:pt x="1234" y="1258"/>
                    <a:pt x="1251" y="1258"/>
                  </a:cubicBezTo>
                  <a:cubicBezTo>
                    <a:pt x="1253" y="1258"/>
                    <a:pt x="1255" y="1257"/>
                    <a:pt x="1256" y="1256"/>
                  </a:cubicBezTo>
                  <a:cubicBezTo>
                    <a:pt x="1268" y="1247"/>
                    <a:pt x="1227" y="1190"/>
                    <a:pt x="1059" y="1022"/>
                  </a:cubicBezTo>
                  <a:cubicBezTo>
                    <a:pt x="715" y="678"/>
                    <a:pt x="9" y="1"/>
                    <a:pt x="1"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16"/>
            <p:cNvSpPr/>
            <p:nvPr/>
          </p:nvSpPr>
          <p:spPr>
            <a:xfrm>
              <a:off x="1915325" y="4054250"/>
              <a:ext cx="30675" cy="30300"/>
            </a:xfrm>
            <a:custGeom>
              <a:avLst/>
              <a:gdLst/>
              <a:ahLst/>
              <a:cxnLst/>
              <a:rect l="l" t="t" r="r" b="b"/>
              <a:pathLst>
                <a:path w="1227" h="1212" extrusionOk="0">
                  <a:moveTo>
                    <a:pt x="9" y="1"/>
                  </a:moveTo>
                  <a:cubicBezTo>
                    <a:pt x="9" y="1"/>
                    <a:pt x="9" y="1"/>
                    <a:pt x="9" y="1"/>
                  </a:cubicBezTo>
                  <a:cubicBezTo>
                    <a:pt x="1" y="5"/>
                    <a:pt x="649" y="678"/>
                    <a:pt x="993" y="1010"/>
                  </a:cubicBezTo>
                  <a:cubicBezTo>
                    <a:pt x="1146" y="1170"/>
                    <a:pt x="1201" y="1212"/>
                    <a:pt x="1219" y="1212"/>
                  </a:cubicBezTo>
                  <a:cubicBezTo>
                    <a:pt x="1220" y="1212"/>
                    <a:pt x="1222" y="1211"/>
                    <a:pt x="1223" y="1211"/>
                  </a:cubicBezTo>
                  <a:cubicBezTo>
                    <a:pt x="1227" y="1202"/>
                    <a:pt x="1186" y="1145"/>
                    <a:pt x="1022" y="981"/>
                  </a:cubicBezTo>
                  <a:cubicBezTo>
                    <a:pt x="691" y="646"/>
                    <a:pt x="17" y="1"/>
                    <a:pt x="9"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16"/>
            <p:cNvSpPr/>
            <p:nvPr/>
          </p:nvSpPr>
          <p:spPr>
            <a:xfrm>
              <a:off x="1916575" y="4055400"/>
              <a:ext cx="29325" cy="29175"/>
            </a:xfrm>
            <a:custGeom>
              <a:avLst/>
              <a:gdLst/>
              <a:ahLst/>
              <a:cxnLst/>
              <a:rect l="l" t="t" r="r" b="b"/>
              <a:pathLst>
                <a:path w="1173" h="1167" extrusionOk="0">
                  <a:moveTo>
                    <a:pt x="4" y="0"/>
                  </a:moveTo>
                  <a:cubicBezTo>
                    <a:pt x="4" y="0"/>
                    <a:pt x="4" y="0"/>
                    <a:pt x="4" y="0"/>
                  </a:cubicBezTo>
                  <a:cubicBezTo>
                    <a:pt x="0" y="4"/>
                    <a:pt x="619" y="652"/>
                    <a:pt x="943" y="972"/>
                  </a:cubicBezTo>
                  <a:cubicBezTo>
                    <a:pt x="1089" y="1121"/>
                    <a:pt x="1144" y="1167"/>
                    <a:pt x="1163" y="1167"/>
                  </a:cubicBezTo>
                  <a:cubicBezTo>
                    <a:pt x="1165" y="1167"/>
                    <a:pt x="1167" y="1166"/>
                    <a:pt x="1169" y="1165"/>
                  </a:cubicBezTo>
                  <a:cubicBezTo>
                    <a:pt x="1173" y="1156"/>
                    <a:pt x="1132" y="1099"/>
                    <a:pt x="972" y="939"/>
                  </a:cubicBezTo>
                  <a:cubicBezTo>
                    <a:pt x="657" y="616"/>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16"/>
            <p:cNvSpPr/>
            <p:nvPr/>
          </p:nvSpPr>
          <p:spPr>
            <a:xfrm>
              <a:off x="1917700" y="4056625"/>
              <a:ext cx="28200" cy="27825"/>
            </a:xfrm>
            <a:custGeom>
              <a:avLst/>
              <a:gdLst/>
              <a:ahLst/>
              <a:cxnLst/>
              <a:rect l="l" t="t" r="r" b="b"/>
              <a:pathLst>
                <a:path w="1128" h="1113" extrusionOk="0">
                  <a:moveTo>
                    <a:pt x="4" y="0"/>
                  </a:moveTo>
                  <a:cubicBezTo>
                    <a:pt x="4" y="0"/>
                    <a:pt x="4" y="0"/>
                    <a:pt x="4" y="0"/>
                  </a:cubicBezTo>
                  <a:cubicBezTo>
                    <a:pt x="0" y="4"/>
                    <a:pt x="591" y="619"/>
                    <a:pt x="902" y="923"/>
                  </a:cubicBezTo>
                  <a:cubicBezTo>
                    <a:pt x="1051" y="1072"/>
                    <a:pt x="1102" y="1113"/>
                    <a:pt x="1120" y="1113"/>
                  </a:cubicBezTo>
                  <a:cubicBezTo>
                    <a:pt x="1121" y="1113"/>
                    <a:pt x="1123" y="1112"/>
                    <a:pt x="1124" y="1112"/>
                  </a:cubicBezTo>
                  <a:cubicBezTo>
                    <a:pt x="1128" y="1099"/>
                    <a:pt x="1091" y="1050"/>
                    <a:pt x="931" y="890"/>
                  </a:cubicBezTo>
                  <a:cubicBezTo>
                    <a:pt x="626" y="585"/>
                    <a:pt x="17"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16"/>
            <p:cNvSpPr/>
            <p:nvPr/>
          </p:nvSpPr>
          <p:spPr>
            <a:xfrm>
              <a:off x="1918825" y="4057750"/>
              <a:ext cx="26975" cy="26700"/>
            </a:xfrm>
            <a:custGeom>
              <a:avLst/>
              <a:gdLst/>
              <a:ahLst/>
              <a:cxnLst/>
              <a:rect l="l" t="t" r="r" b="b"/>
              <a:pathLst>
                <a:path w="1079" h="1068" extrusionOk="0">
                  <a:moveTo>
                    <a:pt x="5" y="0"/>
                  </a:moveTo>
                  <a:cubicBezTo>
                    <a:pt x="4" y="0"/>
                    <a:pt x="4" y="0"/>
                    <a:pt x="4" y="0"/>
                  </a:cubicBezTo>
                  <a:cubicBezTo>
                    <a:pt x="0" y="4"/>
                    <a:pt x="566" y="591"/>
                    <a:pt x="857" y="882"/>
                  </a:cubicBezTo>
                  <a:cubicBezTo>
                    <a:pt x="1004" y="1025"/>
                    <a:pt x="1054" y="1068"/>
                    <a:pt x="1068" y="1068"/>
                  </a:cubicBezTo>
                  <a:cubicBezTo>
                    <a:pt x="1069" y="1068"/>
                    <a:pt x="1070" y="1067"/>
                    <a:pt x="1071" y="1067"/>
                  </a:cubicBezTo>
                  <a:cubicBezTo>
                    <a:pt x="1079" y="1054"/>
                    <a:pt x="1042" y="1005"/>
                    <a:pt x="886" y="849"/>
                  </a:cubicBezTo>
                  <a:cubicBezTo>
                    <a:pt x="596" y="559"/>
                    <a:pt x="17"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16"/>
            <p:cNvSpPr/>
            <p:nvPr/>
          </p:nvSpPr>
          <p:spPr>
            <a:xfrm>
              <a:off x="1920150" y="4058975"/>
              <a:ext cx="25850" cy="25600"/>
            </a:xfrm>
            <a:custGeom>
              <a:avLst/>
              <a:gdLst/>
              <a:ahLst/>
              <a:cxnLst/>
              <a:rect l="l" t="t" r="r" b="b"/>
              <a:pathLst>
                <a:path w="1034" h="1024" extrusionOk="0">
                  <a:moveTo>
                    <a:pt x="5" y="1"/>
                  </a:moveTo>
                  <a:cubicBezTo>
                    <a:pt x="5" y="1"/>
                    <a:pt x="5" y="1"/>
                    <a:pt x="5" y="1"/>
                  </a:cubicBezTo>
                  <a:cubicBezTo>
                    <a:pt x="1" y="9"/>
                    <a:pt x="525" y="562"/>
                    <a:pt x="813" y="841"/>
                  </a:cubicBezTo>
                  <a:cubicBezTo>
                    <a:pt x="953" y="982"/>
                    <a:pt x="1002" y="1024"/>
                    <a:pt x="1020" y="1024"/>
                  </a:cubicBezTo>
                  <a:cubicBezTo>
                    <a:pt x="1022" y="1024"/>
                    <a:pt x="1024" y="1023"/>
                    <a:pt x="1026" y="1022"/>
                  </a:cubicBezTo>
                  <a:cubicBezTo>
                    <a:pt x="1034" y="1013"/>
                    <a:pt x="993" y="960"/>
                    <a:pt x="845" y="812"/>
                  </a:cubicBezTo>
                  <a:cubicBezTo>
                    <a:pt x="563" y="531"/>
                    <a:pt x="13"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16"/>
            <p:cNvSpPr/>
            <p:nvPr/>
          </p:nvSpPr>
          <p:spPr>
            <a:xfrm>
              <a:off x="1921275" y="4060200"/>
              <a:ext cx="24625" cy="24250"/>
            </a:xfrm>
            <a:custGeom>
              <a:avLst/>
              <a:gdLst/>
              <a:ahLst/>
              <a:cxnLst/>
              <a:rect l="l" t="t" r="r" b="b"/>
              <a:pathLst>
                <a:path w="985" h="970" extrusionOk="0">
                  <a:moveTo>
                    <a:pt x="5" y="1"/>
                  </a:moveTo>
                  <a:cubicBezTo>
                    <a:pt x="5" y="1"/>
                    <a:pt x="5" y="1"/>
                    <a:pt x="5" y="1"/>
                  </a:cubicBezTo>
                  <a:cubicBezTo>
                    <a:pt x="1" y="5"/>
                    <a:pt x="501" y="526"/>
                    <a:pt x="768" y="792"/>
                  </a:cubicBezTo>
                  <a:cubicBezTo>
                    <a:pt x="908" y="933"/>
                    <a:pt x="955" y="970"/>
                    <a:pt x="969" y="970"/>
                  </a:cubicBezTo>
                  <a:cubicBezTo>
                    <a:pt x="971" y="970"/>
                    <a:pt x="972" y="969"/>
                    <a:pt x="973" y="969"/>
                  </a:cubicBezTo>
                  <a:cubicBezTo>
                    <a:pt x="985" y="956"/>
                    <a:pt x="948" y="911"/>
                    <a:pt x="800" y="763"/>
                  </a:cubicBezTo>
                  <a:cubicBezTo>
                    <a:pt x="536" y="499"/>
                    <a:pt x="17" y="1"/>
                    <a:pt x="5"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6"/>
            <p:cNvSpPr/>
            <p:nvPr/>
          </p:nvSpPr>
          <p:spPr>
            <a:xfrm>
              <a:off x="1922400" y="4061325"/>
              <a:ext cx="23500" cy="23125"/>
            </a:xfrm>
            <a:custGeom>
              <a:avLst/>
              <a:gdLst/>
              <a:ahLst/>
              <a:cxnLst/>
              <a:rect l="l" t="t" r="r" b="b"/>
              <a:pathLst>
                <a:path w="940" h="925" extrusionOk="0">
                  <a:moveTo>
                    <a:pt x="5" y="1"/>
                  </a:moveTo>
                  <a:cubicBezTo>
                    <a:pt x="5" y="1"/>
                    <a:pt x="5" y="1"/>
                    <a:pt x="5" y="1"/>
                  </a:cubicBezTo>
                  <a:cubicBezTo>
                    <a:pt x="1" y="5"/>
                    <a:pt x="472" y="497"/>
                    <a:pt x="731" y="751"/>
                  </a:cubicBezTo>
                  <a:cubicBezTo>
                    <a:pt x="864" y="888"/>
                    <a:pt x="910" y="925"/>
                    <a:pt x="924" y="925"/>
                  </a:cubicBezTo>
                  <a:cubicBezTo>
                    <a:pt x="926" y="925"/>
                    <a:pt x="927" y="924"/>
                    <a:pt x="928" y="924"/>
                  </a:cubicBezTo>
                  <a:cubicBezTo>
                    <a:pt x="940" y="911"/>
                    <a:pt x="903" y="866"/>
                    <a:pt x="759" y="723"/>
                  </a:cubicBezTo>
                  <a:cubicBezTo>
                    <a:pt x="506" y="465"/>
                    <a:pt x="17"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16"/>
            <p:cNvSpPr/>
            <p:nvPr/>
          </p:nvSpPr>
          <p:spPr>
            <a:xfrm>
              <a:off x="1923525" y="4062450"/>
              <a:ext cx="22275" cy="22000"/>
            </a:xfrm>
            <a:custGeom>
              <a:avLst/>
              <a:gdLst/>
              <a:ahLst/>
              <a:cxnLst/>
              <a:rect l="l" t="t" r="r" b="b"/>
              <a:pathLst>
                <a:path w="891" h="880" extrusionOk="0">
                  <a:moveTo>
                    <a:pt x="9" y="1"/>
                  </a:moveTo>
                  <a:cubicBezTo>
                    <a:pt x="9" y="1"/>
                    <a:pt x="9" y="1"/>
                    <a:pt x="9" y="1"/>
                  </a:cubicBezTo>
                  <a:cubicBezTo>
                    <a:pt x="1" y="5"/>
                    <a:pt x="448" y="473"/>
                    <a:pt x="686" y="715"/>
                  </a:cubicBezTo>
                  <a:cubicBezTo>
                    <a:pt x="819" y="844"/>
                    <a:pt x="862" y="880"/>
                    <a:pt x="875" y="880"/>
                  </a:cubicBezTo>
                  <a:cubicBezTo>
                    <a:pt x="877" y="880"/>
                    <a:pt x="878" y="879"/>
                    <a:pt x="878" y="879"/>
                  </a:cubicBezTo>
                  <a:cubicBezTo>
                    <a:pt x="891" y="866"/>
                    <a:pt x="854" y="821"/>
                    <a:pt x="714" y="682"/>
                  </a:cubicBezTo>
                  <a:cubicBezTo>
                    <a:pt x="474" y="441"/>
                    <a:pt x="17" y="1"/>
                    <a:pt x="9"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16"/>
            <p:cNvSpPr/>
            <p:nvPr/>
          </p:nvSpPr>
          <p:spPr>
            <a:xfrm>
              <a:off x="1924875" y="4063800"/>
              <a:ext cx="20925" cy="20625"/>
            </a:xfrm>
            <a:custGeom>
              <a:avLst/>
              <a:gdLst/>
              <a:ahLst/>
              <a:cxnLst/>
              <a:rect l="l" t="t" r="r" b="b"/>
              <a:pathLst>
                <a:path w="837" h="825" extrusionOk="0">
                  <a:moveTo>
                    <a:pt x="0" y="0"/>
                  </a:moveTo>
                  <a:cubicBezTo>
                    <a:pt x="0" y="0"/>
                    <a:pt x="0" y="0"/>
                    <a:pt x="0" y="0"/>
                  </a:cubicBezTo>
                  <a:cubicBezTo>
                    <a:pt x="0" y="4"/>
                    <a:pt x="410" y="435"/>
                    <a:pt x="636" y="665"/>
                  </a:cubicBezTo>
                  <a:cubicBezTo>
                    <a:pt x="770" y="795"/>
                    <a:pt x="815" y="825"/>
                    <a:pt x="823" y="825"/>
                  </a:cubicBezTo>
                  <a:cubicBezTo>
                    <a:pt x="824" y="825"/>
                    <a:pt x="824" y="825"/>
                    <a:pt x="824" y="825"/>
                  </a:cubicBezTo>
                  <a:cubicBezTo>
                    <a:pt x="837" y="812"/>
                    <a:pt x="804" y="771"/>
                    <a:pt x="665" y="636"/>
                  </a:cubicBezTo>
                  <a:cubicBezTo>
                    <a:pt x="437" y="413"/>
                    <a:pt x="13" y="0"/>
                    <a:pt x="0"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16"/>
            <p:cNvSpPr/>
            <p:nvPr/>
          </p:nvSpPr>
          <p:spPr>
            <a:xfrm>
              <a:off x="1926000" y="4064925"/>
              <a:ext cx="19800" cy="19400"/>
            </a:xfrm>
            <a:custGeom>
              <a:avLst/>
              <a:gdLst/>
              <a:ahLst/>
              <a:cxnLst/>
              <a:rect l="l" t="t" r="r" b="b"/>
              <a:pathLst>
                <a:path w="792" h="776" extrusionOk="0">
                  <a:moveTo>
                    <a:pt x="5" y="0"/>
                  </a:moveTo>
                  <a:cubicBezTo>
                    <a:pt x="5" y="0"/>
                    <a:pt x="4" y="0"/>
                    <a:pt x="4" y="0"/>
                  </a:cubicBezTo>
                  <a:cubicBezTo>
                    <a:pt x="0" y="5"/>
                    <a:pt x="386" y="406"/>
                    <a:pt x="599" y="620"/>
                  </a:cubicBezTo>
                  <a:cubicBezTo>
                    <a:pt x="724" y="749"/>
                    <a:pt x="769" y="776"/>
                    <a:pt x="778" y="776"/>
                  </a:cubicBezTo>
                  <a:cubicBezTo>
                    <a:pt x="779" y="776"/>
                    <a:pt x="779" y="776"/>
                    <a:pt x="779" y="775"/>
                  </a:cubicBezTo>
                  <a:cubicBezTo>
                    <a:pt x="792" y="767"/>
                    <a:pt x="759" y="726"/>
                    <a:pt x="628" y="595"/>
                  </a:cubicBezTo>
                  <a:cubicBezTo>
                    <a:pt x="412" y="379"/>
                    <a:pt x="17" y="0"/>
                    <a:pt x="5" y="0"/>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16"/>
            <p:cNvSpPr/>
            <p:nvPr/>
          </p:nvSpPr>
          <p:spPr>
            <a:xfrm>
              <a:off x="1927125" y="4066050"/>
              <a:ext cx="18675" cy="18275"/>
            </a:xfrm>
            <a:custGeom>
              <a:avLst/>
              <a:gdLst/>
              <a:ahLst/>
              <a:cxnLst/>
              <a:rect l="l" t="t" r="r" b="b"/>
              <a:pathLst>
                <a:path w="747" h="731" extrusionOk="0">
                  <a:moveTo>
                    <a:pt x="9" y="0"/>
                  </a:moveTo>
                  <a:cubicBezTo>
                    <a:pt x="9" y="0"/>
                    <a:pt x="9" y="1"/>
                    <a:pt x="9" y="1"/>
                  </a:cubicBezTo>
                  <a:cubicBezTo>
                    <a:pt x="0" y="5"/>
                    <a:pt x="357" y="382"/>
                    <a:pt x="562" y="579"/>
                  </a:cubicBezTo>
                  <a:cubicBezTo>
                    <a:pt x="684" y="704"/>
                    <a:pt x="724" y="731"/>
                    <a:pt x="733" y="731"/>
                  </a:cubicBezTo>
                  <a:cubicBezTo>
                    <a:pt x="734" y="731"/>
                    <a:pt x="734" y="731"/>
                    <a:pt x="734" y="730"/>
                  </a:cubicBezTo>
                  <a:cubicBezTo>
                    <a:pt x="747" y="722"/>
                    <a:pt x="718" y="689"/>
                    <a:pt x="587" y="554"/>
                  </a:cubicBezTo>
                  <a:cubicBezTo>
                    <a:pt x="387" y="354"/>
                    <a:pt x="17"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16"/>
            <p:cNvSpPr/>
            <p:nvPr/>
          </p:nvSpPr>
          <p:spPr>
            <a:xfrm>
              <a:off x="1928350" y="4067175"/>
              <a:ext cx="17250" cy="16975"/>
            </a:xfrm>
            <a:custGeom>
              <a:avLst/>
              <a:gdLst/>
              <a:ahLst/>
              <a:cxnLst/>
              <a:rect l="l" t="t" r="r" b="b"/>
              <a:pathLst>
                <a:path w="690" h="679" extrusionOk="0">
                  <a:moveTo>
                    <a:pt x="5" y="1"/>
                  </a:moveTo>
                  <a:cubicBezTo>
                    <a:pt x="5" y="1"/>
                    <a:pt x="5" y="1"/>
                    <a:pt x="5" y="1"/>
                  </a:cubicBezTo>
                  <a:cubicBezTo>
                    <a:pt x="1" y="9"/>
                    <a:pt x="329" y="349"/>
                    <a:pt x="513" y="534"/>
                  </a:cubicBezTo>
                  <a:cubicBezTo>
                    <a:pt x="625" y="649"/>
                    <a:pt x="667" y="679"/>
                    <a:pt x="678" y="679"/>
                  </a:cubicBezTo>
                  <a:cubicBezTo>
                    <a:pt x="680" y="679"/>
                    <a:pt x="681" y="678"/>
                    <a:pt x="681" y="677"/>
                  </a:cubicBezTo>
                  <a:cubicBezTo>
                    <a:pt x="690" y="673"/>
                    <a:pt x="665" y="636"/>
                    <a:pt x="538" y="509"/>
                  </a:cubicBezTo>
                  <a:cubicBezTo>
                    <a:pt x="354" y="32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16"/>
            <p:cNvSpPr/>
            <p:nvPr/>
          </p:nvSpPr>
          <p:spPr>
            <a:xfrm>
              <a:off x="1929475" y="4068500"/>
              <a:ext cx="16125" cy="15825"/>
            </a:xfrm>
            <a:custGeom>
              <a:avLst/>
              <a:gdLst/>
              <a:ahLst/>
              <a:cxnLst/>
              <a:rect l="l" t="t" r="r" b="b"/>
              <a:pathLst>
                <a:path w="645" h="633" extrusionOk="0">
                  <a:moveTo>
                    <a:pt x="5" y="1"/>
                  </a:moveTo>
                  <a:cubicBezTo>
                    <a:pt x="5" y="1"/>
                    <a:pt x="5" y="1"/>
                    <a:pt x="5" y="1"/>
                  </a:cubicBezTo>
                  <a:cubicBezTo>
                    <a:pt x="1" y="5"/>
                    <a:pt x="296" y="313"/>
                    <a:pt x="472" y="493"/>
                  </a:cubicBezTo>
                  <a:cubicBezTo>
                    <a:pt x="590" y="607"/>
                    <a:pt x="620" y="633"/>
                    <a:pt x="633" y="633"/>
                  </a:cubicBezTo>
                  <a:cubicBezTo>
                    <a:pt x="634" y="633"/>
                    <a:pt x="635" y="633"/>
                    <a:pt x="636" y="632"/>
                  </a:cubicBezTo>
                  <a:cubicBezTo>
                    <a:pt x="645" y="624"/>
                    <a:pt x="620" y="591"/>
                    <a:pt x="497" y="468"/>
                  </a:cubicBezTo>
                  <a:cubicBezTo>
                    <a:pt x="326" y="293"/>
                    <a:pt x="13"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16"/>
            <p:cNvSpPr/>
            <p:nvPr/>
          </p:nvSpPr>
          <p:spPr>
            <a:xfrm>
              <a:off x="1930700" y="4069650"/>
              <a:ext cx="14900" cy="14675"/>
            </a:xfrm>
            <a:custGeom>
              <a:avLst/>
              <a:gdLst/>
              <a:ahLst/>
              <a:cxnLst/>
              <a:rect l="l" t="t" r="r" b="b"/>
              <a:pathLst>
                <a:path w="596" h="587" extrusionOk="0">
                  <a:moveTo>
                    <a:pt x="9" y="0"/>
                  </a:moveTo>
                  <a:cubicBezTo>
                    <a:pt x="9" y="0"/>
                    <a:pt x="9" y="0"/>
                    <a:pt x="9" y="0"/>
                  </a:cubicBezTo>
                  <a:cubicBezTo>
                    <a:pt x="1" y="4"/>
                    <a:pt x="268" y="287"/>
                    <a:pt x="432" y="447"/>
                  </a:cubicBezTo>
                  <a:cubicBezTo>
                    <a:pt x="545" y="561"/>
                    <a:pt x="582" y="587"/>
                    <a:pt x="590" y="587"/>
                  </a:cubicBezTo>
                  <a:cubicBezTo>
                    <a:pt x="591" y="587"/>
                    <a:pt x="591" y="587"/>
                    <a:pt x="591" y="586"/>
                  </a:cubicBezTo>
                  <a:cubicBezTo>
                    <a:pt x="596" y="578"/>
                    <a:pt x="575" y="550"/>
                    <a:pt x="452" y="427"/>
                  </a:cubicBezTo>
                  <a:cubicBezTo>
                    <a:pt x="297" y="264"/>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16"/>
            <p:cNvSpPr/>
            <p:nvPr/>
          </p:nvSpPr>
          <p:spPr>
            <a:xfrm>
              <a:off x="1931950" y="4070775"/>
              <a:ext cx="13650" cy="13375"/>
            </a:xfrm>
            <a:custGeom>
              <a:avLst/>
              <a:gdLst/>
              <a:ahLst/>
              <a:cxnLst/>
              <a:rect l="l" t="t" r="r" b="b"/>
              <a:pathLst>
                <a:path w="546" h="535" extrusionOk="0">
                  <a:moveTo>
                    <a:pt x="4" y="0"/>
                  </a:moveTo>
                  <a:cubicBezTo>
                    <a:pt x="4" y="0"/>
                    <a:pt x="4" y="0"/>
                    <a:pt x="4" y="0"/>
                  </a:cubicBezTo>
                  <a:cubicBezTo>
                    <a:pt x="0" y="4"/>
                    <a:pt x="238" y="258"/>
                    <a:pt x="390" y="402"/>
                  </a:cubicBezTo>
                  <a:cubicBezTo>
                    <a:pt x="489" y="508"/>
                    <a:pt x="527" y="535"/>
                    <a:pt x="538" y="535"/>
                  </a:cubicBezTo>
                  <a:cubicBezTo>
                    <a:pt x="540" y="535"/>
                    <a:pt x="541" y="534"/>
                    <a:pt x="541" y="533"/>
                  </a:cubicBezTo>
                  <a:cubicBezTo>
                    <a:pt x="546" y="529"/>
                    <a:pt x="525" y="500"/>
                    <a:pt x="410" y="382"/>
                  </a:cubicBezTo>
                  <a:cubicBezTo>
                    <a:pt x="260" y="239"/>
                    <a:pt x="13" y="0"/>
                    <a:pt x="4"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16"/>
            <p:cNvSpPr/>
            <p:nvPr/>
          </p:nvSpPr>
          <p:spPr>
            <a:xfrm>
              <a:off x="1933075" y="4072000"/>
              <a:ext cx="12425" cy="12150"/>
            </a:xfrm>
            <a:custGeom>
              <a:avLst/>
              <a:gdLst/>
              <a:ahLst/>
              <a:cxnLst/>
              <a:rect l="l" t="t" r="r" b="b"/>
              <a:pathLst>
                <a:path w="497" h="486" extrusionOk="0">
                  <a:moveTo>
                    <a:pt x="5" y="0"/>
                  </a:moveTo>
                  <a:cubicBezTo>
                    <a:pt x="5" y="0"/>
                    <a:pt x="4" y="0"/>
                    <a:pt x="4" y="0"/>
                  </a:cubicBezTo>
                  <a:cubicBezTo>
                    <a:pt x="0" y="4"/>
                    <a:pt x="209" y="226"/>
                    <a:pt x="345" y="357"/>
                  </a:cubicBezTo>
                  <a:cubicBezTo>
                    <a:pt x="444" y="460"/>
                    <a:pt x="479" y="486"/>
                    <a:pt x="489" y="486"/>
                  </a:cubicBezTo>
                  <a:cubicBezTo>
                    <a:pt x="491" y="486"/>
                    <a:pt x="492" y="485"/>
                    <a:pt x="492" y="484"/>
                  </a:cubicBezTo>
                  <a:cubicBezTo>
                    <a:pt x="496" y="480"/>
                    <a:pt x="476" y="447"/>
                    <a:pt x="365" y="337"/>
                  </a:cubicBezTo>
                  <a:cubicBezTo>
                    <a:pt x="232" y="208"/>
                    <a:pt x="17"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16"/>
            <p:cNvSpPr/>
            <p:nvPr/>
          </p:nvSpPr>
          <p:spPr>
            <a:xfrm>
              <a:off x="1934200" y="4073125"/>
              <a:ext cx="11300" cy="11050"/>
            </a:xfrm>
            <a:custGeom>
              <a:avLst/>
              <a:gdLst/>
              <a:ahLst/>
              <a:cxnLst/>
              <a:rect l="l" t="t" r="r" b="b"/>
              <a:pathLst>
                <a:path w="452" h="442" extrusionOk="0">
                  <a:moveTo>
                    <a:pt x="5" y="0"/>
                  </a:moveTo>
                  <a:cubicBezTo>
                    <a:pt x="5" y="0"/>
                    <a:pt x="5" y="0"/>
                    <a:pt x="4" y="0"/>
                  </a:cubicBezTo>
                  <a:cubicBezTo>
                    <a:pt x="0" y="9"/>
                    <a:pt x="185" y="201"/>
                    <a:pt x="304" y="316"/>
                  </a:cubicBezTo>
                  <a:cubicBezTo>
                    <a:pt x="399" y="415"/>
                    <a:pt x="434" y="441"/>
                    <a:pt x="444" y="441"/>
                  </a:cubicBezTo>
                  <a:cubicBezTo>
                    <a:pt x="446" y="441"/>
                    <a:pt x="447" y="440"/>
                    <a:pt x="447" y="439"/>
                  </a:cubicBezTo>
                  <a:cubicBezTo>
                    <a:pt x="451" y="435"/>
                    <a:pt x="435" y="411"/>
                    <a:pt x="324" y="296"/>
                  </a:cubicBezTo>
                  <a:cubicBezTo>
                    <a:pt x="203" y="174"/>
                    <a:pt x="17"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16"/>
            <p:cNvSpPr/>
            <p:nvPr/>
          </p:nvSpPr>
          <p:spPr>
            <a:xfrm>
              <a:off x="1935525" y="4074350"/>
              <a:ext cx="9975" cy="9975"/>
            </a:xfrm>
            <a:custGeom>
              <a:avLst/>
              <a:gdLst/>
              <a:ahLst/>
              <a:cxnLst/>
              <a:rect l="l" t="t" r="r" b="b"/>
              <a:pathLst>
                <a:path w="399" h="399" extrusionOk="0">
                  <a:moveTo>
                    <a:pt x="5" y="1"/>
                  </a:moveTo>
                  <a:cubicBezTo>
                    <a:pt x="5" y="1"/>
                    <a:pt x="5" y="1"/>
                    <a:pt x="5" y="1"/>
                  </a:cubicBezTo>
                  <a:cubicBezTo>
                    <a:pt x="1" y="9"/>
                    <a:pt x="148" y="165"/>
                    <a:pt x="255" y="280"/>
                  </a:cubicBezTo>
                  <a:cubicBezTo>
                    <a:pt x="352" y="377"/>
                    <a:pt x="385" y="399"/>
                    <a:pt x="393" y="399"/>
                  </a:cubicBezTo>
                  <a:cubicBezTo>
                    <a:pt x="393" y="399"/>
                    <a:pt x="394" y="399"/>
                    <a:pt x="394" y="398"/>
                  </a:cubicBezTo>
                  <a:cubicBezTo>
                    <a:pt x="398" y="390"/>
                    <a:pt x="382" y="366"/>
                    <a:pt x="275" y="259"/>
                  </a:cubicBezTo>
                  <a:cubicBezTo>
                    <a:pt x="170" y="146"/>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6"/>
            <p:cNvSpPr/>
            <p:nvPr/>
          </p:nvSpPr>
          <p:spPr>
            <a:xfrm>
              <a:off x="2231800" y="4090250"/>
              <a:ext cx="108175" cy="107750"/>
            </a:xfrm>
            <a:custGeom>
              <a:avLst/>
              <a:gdLst/>
              <a:ahLst/>
              <a:cxnLst/>
              <a:rect l="l" t="t" r="r" b="b"/>
              <a:pathLst>
                <a:path w="4327" h="4310" extrusionOk="0">
                  <a:moveTo>
                    <a:pt x="0" y="0"/>
                  </a:moveTo>
                  <a:cubicBezTo>
                    <a:pt x="1" y="1"/>
                    <a:pt x="2522" y="2621"/>
                    <a:pt x="3703" y="3810"/>
                  </a:cubicBezTo>
                  <a:cubicBezTo>
                    <a:pt x="4075" y="4178"/>
                    <a:pt x="4241" y="4310"/>
                    <a:pt x="4287" y="4310"/>
                  </a:cubicBezTo>
                  <a:cubicBezTo>
                    <a:pt x="4292" y="4310"/>
                    <a:pt x="4295" y="4308"/>
                    <a:pt x="4298" y="4306"/>
                  </a:cubicBezTo>
                  <a:cubicBezTo>
                    <a:pt x="4326" y="4281"/>
                    <a:pt x="4175" y="4088"/>
                    <a:pt x="3801" y="3711"/>
                  </a:cubicBezTo>
                  <a:cubicBezTo>
                    <a:pt x="2612" y="2522"/>
                    <a:pt x="1" y="1"/>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16"/>
            <p:cNvSpPr/>
            <p:nvPr/>
          </p:nvSpPr>
          <p:spPr>
            <a:xfrm>
              <a:off x="2232925" y="4091375"/>
              <a:ext cx="107150" cy="106625"/>
            </a:xfrm>
            <a:custGeom>
              <a:avLst/>
              <a:gdLst/>
              <a:ahLst/>
              <a:cxnLst/>
              <a:rect l="l" t="t" r="r" b="b"/>
              <a:pathLst>
                <a:path w="4286" h="4265" extrusionOk="0">
                  <a:moveTo>
                    <a:pt x="0" y="0"/>
                  </a:moveTo>
                  <a:cubicBezTo>
                    <a:pt x="1" y="1"/>
                    <a:pt x="2498" y="2592"/>
                    <a:pt x="3670" y="3765"/>
                  </a:cubicBezTo>
                  <a:cubicBezTo>
                    <a:pt x="4038" y="4133"/>
                    <a:pt x="4201" y="4265"/>
                    <a:pt x="4249" y="4265"/>
                  </a:cubicBezTo>
                  <a:cubicBezTo>
                    <a:pt x="4254" y="4265"/>
                    <a:pt x="4258" y="4263"/>
                    <a:pt x="4261" y="4261"/>
                  </a:cubicBezTo>
                  <a:cubicBezTo>
                    <a:pt x="4285" y="4236"/>
                    <a:pt x="4138" y="4048"/>
                    <a:pt x="3761" y="3674"/>
                  </a:cubicBezTo>
                  <a:cubicBezTo>
                    <a:pt x="2584" y="2494"/>
                    <a:pt x="1" y="1"/>
                    <a:pt x="0"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16"/>
            <p:cNvSpPr/>
            <p:nvPr/>
          </p:nvSpPr>
          <p:spPr>
            <a:xfrm>
              <a:off x="2234050" y="4092700"/>
              <a:ext cx="105825" cy="105175"/>
            </a:xfrm>
            <a:custGeom>
              <a:avLst/>
              <a:gdLst/>
              <a:ahLst/>
              <a:cxnLst/>
              <a:rect l="l" t="t" r="r" b="b"/>
              <a:pathLst>
                <a:path w="4233" h="4207" extrusionOk="0">
                  <a:moveTo>
                    <a:pt x="0" y="1"/>
                  </a:moveTo>
                  <a:lnTo>
                    <a:pt x="0" y="1"/>
                  </a:lnTo>
                  <a:cubicBezTo>
                    <a:pt x="1" y="1"/>
                    <a:pt x="2465" y="2555"/>
                    <a:pt x="3629" y="3712"/>
                  </a:cubicBezTo>
                  <a:cubicBezTo>
                    <a:pt x="3997" y="4086"/>
                    <a:pt x="4158" y="4206"/>
                    <a:pt x="4200" y="4206"/>
                  </a:cubicBezTo>
                  <a:cubicBezTo>
                    <a:pt x="4203" y="4206"/>
                    <a:pt x="4206" y="4205"/>
                    <a:pt x="4208" y="4204"/>
                  </a:cubicBezTo>
                  <a:cubicBezTo>
                    <a:pt x="4232" y="4183"/>
                    <a:pt x="4085" y="3995"/>
                    <a:pt x="3716" y="3626"/>
                  </a:cubicBezTo>
                  <a:cubicBezTo>
                    <a:pt x="2559" y="2465"/>
                    <a:pt x="1" y="1"/>
                    <a:pt x="0"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16"/>
            <p:cNvSpPr/>
            <p:nvPr/>
          </p:nvSpPr>
          <p:spPr>
            <a:xfrm>
              <a:off x="2235375" y="4093825"/>
              <a:ext cx="104700" cy="104050"/>
            </a:xfrm>
            <a:custGeom>
              <a:avLst/>
              <a:gdLst/>
              <a:ahLst/>
              <a:cxnLst/>
              <a:rect l="l" t="t" r="r" b="b"/>
              <a:pathLst>
                <a:path w="4188" h="4162" extrusionOk="0">
                  <a:moveTo>
                    <a:pt x="1" y="1"/>
                  </a:moveTo>
                  <a:cubicBezTo>
                    <a:pt x="1" y="1"/>
                    <a:pt x="2433" y="2531"/>
                    <a:pt x="3589" y="3671"/>
                  </a:cubicBezTo>
                  <a:cubicBezTo>
                    <a:pt x="3948" y="4038"/>
                    <a:pt x="4106" y="4162"/>
                    <a:pt x="4153" y="4162"/>
                  </a:cubicBezTo>
                  <a:cubicBezTo>
                    <a:pt x="4157" y="4162"/>
                    <a:pt x="4160" y="4161"/>
                    <a:pt x="4163" y="4159"/>
                  </a:cubicBezTo>
                  <a:cubicBezTo>
                    <a:pt x="4187" y="4134"/>
                    <a:pt x="4040" y="3950"/>
                    <a:pt x="3675" y="3585"/>
                  </a:cubicBezTo>
                  <a:cubicBezTo>
                    <a:pt x="2527" y="2437"/>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16"/>
            <p:cNvSpPr/>
            <p:nvPr/>
          </p:nvSpPr>
          <p:spPr>
            <a:xfrm>
              <a:off x="2236500" y="4095050"/>
              <a:ext cx="103475" cy="102825"/>
            </a:xfrm>
            <a:custGeom>
              <a:avLst/>
              <a:gdLst/>
              <a:ahLst/>
              <a:cxnLst/>
              <a:rect l="l" t="t" r="r" b="b"/>
              <a:pathLst>
                <a:path w="4139" h="4113" extrusionOk="0">
                  <a:moveTo>
                    <a:pt x="1" y="1"/>
                  </a:moveTo>
                  <a:cubicBezTo>
                    <a:pt x="1" y="2"/>
                    <a:pt x="2404" y="2494"/>
                    <a:pt x="3544" y="3630"/>
                  </a:cubicBezTo>
                  <a:cubicBezTo>
                    <a:pt x="3903" y="3989"/>
                    <a:pt x="4058" y="4113"/>
                    <a:pt x="4100" y="4113"/>
                  </a:cubicBezTo>
                  <a:cubicBezTo>
                    <a:pt x="4104" y="4113"/>
                    <a:pt x="4107" y="4112"/>
                    <a:pt x="4110" y="4110"/>
                  </a:cubicBezTo>
                  <a:cubicBezTo>
                    <a:pt x="4138" y="4085"/>
                    <a:pt x="3995" y="3905"/>
                    <a:pt x="3630" y="3540"/>
                  </a:cubicBezTo>
                  <a:cubicBezTo>
                    <a:pt x="2498" y="2404"/>
                    <a:pt x="2" y="2"/>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16"/>
            <p:cNvSpPr/>
            <p:nvPr/>
          </p:nvSpPr>
          <p:spPr>
            <a:xfrm>
              <a:off x="2237625" y="4096200"/>
              <a:ext cx="102350" cy="101575"/>
            </a:xfrm>
            <a:custGeom>
              <a:avLst/>
              <a:gdLst/>
              <a:ahLst/>
              <a:cxnLst/>
              <a:rect l="l" t="t" r="r" b="b"/>
              <a:pathLst>
                <a:path w="4094" h="4063" extrusionOk="0">
                  <a:moveTo>
                    <a:pt x="1" y="0"/>
                  </a:moveTo>
                  <a:cubicBezTo>
                    <a:pt x="2" y="1"/>
                    <a:pt x="2379" y="2465"/>
                    <a:pt x="3503" y="3584"/>
                  </a:cubicBezTo>
                  <a:cubicBezTo>
                    <a:pt x="3859" y="3940"/>
                    <a:pt x="4013" y="4063"/>
                    <a:pt x="4055" y="4063"/>
                  </a:cubicBezTo>
                  <a:cubicBezTo>
                    <a:pt x="4059" y="4063"/>
                    <a:pt x="4062" y="4062"/>
                    <a:pt x="4065" y="4060"/>
                  </a:cubicBezTo>
                  <a:cubicBezTo>
                    <a:pt x="4093" y="4035"/>
                    <a:pt x="3950" y="3855"/>
                    <a:pt x="3589" y="3494"/>
                  </a:cubicBezTo>
                  <a:cubicBezTo>
                    <a:pt x="2466" y="2379"/>
                    <a:pt x="2" y="1"/>
                    <a:pt x="1" y="0"/>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16"/>
            <p:cNvSpPr/>
            <p:nvPr/>
          </p:nvSpPr>
          <p:spPr>
            <a:xfrm>
              <a:off x="2238775" y="4097425"/>
              <a:ext cx="101000" cy="100450"/>
            </a:xfrm>
            <a:custGeom>
              <a:avLst/>
              <a:gdLst/>
              <a:ahLst/>
              <a:cxnLst/>
              <a:rect l="l" t="t" r="r" b="b"/>
              <a:pathLst>
                <a:path w="4040" h="4018" extrusionOk="0">
                  <a:moveTo>
                    <a:pt x="0" y="0"/>
                  </a:moveTo>
                  <a:lnTo>
                    <a:pt x="0" y="0"/>
                  </a:lnTo>
                  <a:cubicBezTo>
                    <a:pt x="1" y="1"/>
                    <a:pt x="2350" y="2436"/>
                    <a:pt x="3457" y="3543"/>
                  </a:cubicBezTo>
                  <a:cubicBezTo>
                    <a:pt x="3805" y="3895"/>
                    <a:pt x="3962" y="4018"/>
                    <a:pt x="4005" y="4018"/>
                  </a:cubicBezTo>
                  <a:cubicBezTo>
                    <a:pt x="4009" y="4018"/>
                    <a:pt x="4012" y="4017"/>
                    <a:pt x="4015" y="4015"/>
                  </a:cubicBezTo>
                  <a:cubicBezTo>
                    <a:pt x="4039" y="3990"/>
                    <a:pt x="3896" y="3810"/>
                    <a:pt x="3543" y="3457"/>
                  </a:cubicBezTo>
                  <a:cubicBezTo>
                    <a:pt x="2436" y="2350"/>
                    <a:pt x="1"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16"/>
            <p:cNvSpPr/>
            <p:nvPr/>
          </p:nvSpPr>
          <p:spPr>
            <a:xfrm>
              <a:off x="2240000" y="4098650"/>
              <a:ext cx="99875" cy="99250"/>
            </a:xfrm>
            <a:custGeom>
              <a:avLst/>
              <a:gdLst/>
              <a:ahLst/>
              <a:cxnLst/>
              <a:rect l="l" t="t" r="r" b="b"/>
              <a:pathLst>
                <a:path w="3995" h="3970" extrusionOk="0">
                  <a:moveTo>
                    <a:pt x="4" y="0"/>
                  </a:moveTo>
                  <a:lnTo>
                    <a:pt x="4" y="0"/>
                  </a:lnTo>
                  <a:cubicBezTo>
                    <a:pt x="0" y="0"/>
                    <a:pt x="2321" y="2403"/>
                    <a:pt x="3416" y="3498"/>
                  </a:cubicBezTo>
                  <a:cubicBezTo>
                    <a:pt x="3767" y="3849"/>
                    <a:pt x="3917" y="3969"/>
                    <a:pt x="3960" y="3969"/>
                  </a:cubicBezTo>
                  <a:cubicBezTo>
                    <a:pt x="3964" y="3969"/>
                    <a:pt x="3967" y="3968"/>
                    <a:pt x="3970" y="3966"/>
                  </a:cubicBezTo>
                  <a:cubicBezTo>
                    <a:pt x="3994" y="3941"/>
                    <a:pt x="3859" y="3765"/>
                    <a:pt x="3506" y="3412"/>
                  </a:cubicBezTo>
                  <a:cubicBezTo>
                    <a:pt x="2407" y="2317"/>
                    <a:pt x="4" y="0"/>
                    <a:pt x="4"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16"/>
            <p:cNvSpPr/>
            <p:nvPr/>
          </p:nvSpPr>
          <p:spPr>
            <a:xfrm>
              <a:off x="2241225" y="4099775"/>
              <a:ext cx="98550" cy="98000"/>
            </a:xfrm>
            <a:custGeom>
              <a:avLst/>
              <a:gdLst/>
              <a:ahLst/>
              <a:cxnLst/>
              <a:rect l="l" t="t" r="r" b="b"/>
              <a:pathLst>
                <a:path w="3942" h="3920" extrusionOk="0">
                  <a:moveTo>
                    <a:pt x="0" y="1"/>
                  </a:moveTo>
                  <a:lnTo>
                    <a:pt x="0" y="1"/>
                  </a:lnTo>
                  <a:cubicBezTo>
                    <a:pt x="1" y="1"/>
                    <a:pt x="2289" y="2375"/>
                    <a:pt x="3367" y="3453"/>
                  </a:cubicBezTo>
                  <a:cubicBezTo>
                    <a:pt x="3714" y="3800"/>
                    <a:pt x="3864" y="3920"/>
                    <a:pt x="3907" y="3920"/>
                  </a:cubicBezTo>
                  <a:cubicBezTo>
                    <a:pt x="3911" y="3920"/>
                    <a:pt x="3914" y="3919"/>
                    <a:pt x="3917" y="3917"/>
                  </a:cubicBezTo>
                  <a:cubicBezTo>
                    <a:pt x="3941" y="3888"/>
                    <a:pt x="3806" y="3716"/>
                    <a:pt x="3457" y="3367"/>
                  </a:cubicBezTo>
                  <a:cubicBezTo>
                    <a:pt x="2375" y="2285"/>
                    <a:pt x="1" y="1"/>
                    <a:pt x="0" y="1"/>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16"/>
            <p:cNvSpPr/>
            <p:nvPr/>
          </p:nvSpPr>
          <p:spPr>
            <a:xfrm>
              <a:off x="2242350" y="4100900"/>
              <a:ext cx="97425" cy="96875"/>
            </a:xfrm>
            <a:custGeom>
              <a:avLst/>
              <a:gdLst/>
              <a:ahLst/>
              <a:cxnLst/>
              <a:rect l="l" t="t" r="r" b="b"/>
              <a:pathLst>
                <a:path w="3897" h="3875" extrusionOk="0">
                  <a:moveTo>
                    <a:pt x="1" y="1"/>
                  </a:moveTo>
                  <a:cubicBezTo>
                    <a:pt x="1" y="1"/>
                    <a:pt x="2264" y="2350"/>
                    <a:pt x="3330" y="3416"/>
                  </a:cubicBezTo>
                  <a:cubicBezTo>
                    <a:pt x="3670" y="3756"/>
                    <a:pt x="3819" y="3875"/>
                    <a:pt x="3862" y="3875"/>
                  </a:cubicBezTo>
                  <a:cubicBezTo>
                    <a:pt x="3866" y="3875"/>
                    <a:pt x="3869" y="3874"/>
                    <a:pt x="3872" y="3872"/>
                  </a:cubicBezTo>
                  <a:cubicBezTo>
                    <a:pt x="3896" y="3847"/>
                    <a:pt x="3761" y="3671"/>
                    <a:pt x="3416" y="3326"/>
                  </a:cubicBezTo>
                  <a:cubicBezTo>
                    <a:pt x="2346" y="2260"/>
                    <a:pt x="1" y="1"/>
                    <a:pt x="1"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16"/>
            <p:cNvSpPr/>
            <p:nvPr/>
          </p:nvSpPr>
          <p:spPr>
            <a:xfrm>
              <a:off x="2243575" y="4102025"/>
              <a:ext cx="96075" cy="95750"/>
            </a:xfrm>
            <a:custGeom>
              <a:avLst/>
              <a:gdLst/>
              <a:ahLst/>
              <a:cxnLst/>
              <a:rect l="l" t="t" r="r" b="b"/>
              <a:pathLst>
                <a:path w="3843" h="3830" extrusionOk="0">
                  <a:moveTo>
                    <a:pt x="1" y="1"/>
                  </a:moveTo>
                  <a:cubicBezTo>
                    <a:pt x="1" y="9"/>
                    <a:pt x="2227" y="2318"/>
                    <a:pt x="3281" y="3376"/>
                  </a:cubicBezTo>
                  <a:cubicBezTo>
                    <a:pt x="3621" y="3711"/>
                    <a:pt x="3767" y="3830"/>
                    <a:pt x="3809" y="3830"/>
                  </a:cubicBezTo>
                  <a:cubicBezTo>
                    <a:pt x="3813" y="3830"/>
                    <a:pt x="3816" y="3829"/>
                    <a:pt x="3818" y="3827"/>
                  </a:cubicBezTo>
                  <a:cubicBezTo>
                    <a:pt x="3843" y="3802"/>
                    <a:pt x="3712" y="3630"/>
                    <a:pt x="3367" y="3289"/>
                  </a:cubicBezTo>
                  <a:cubicBezTo>
                    <a:pt x="2309" y="2232"/>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16"/>
            <p:cNvSpPr/>
            <p:nvPr/>
          </p:nvSpPr>
          <p:spPr>
            <a:xfrm>
              <a:off x="2244700" y="4103375"/>
              <a:ext cx="94950" cy="94400"/>
            </a:xfrm>
            <a:custGeom>
              <a:avLst/>
              <a:gdLst/>
              <a:ahLst/>
              <a:cxnLst/>
              <a:rect l="l" t="t" r="r" b="b"/>
              <a:pathLst>
                <a:path w="3798" h="3776" extrusionOk="0">
                  <a:moveTo>
                    <a:pt x="1" y="0"/>
                  </a:moveTo>
                  <a:cubicBezTo>
                    <a:pt x="2" y="1"/>
                    <a:pt x="2203" y="2280"/>
                    <a:pt x="3240" y="3326"/>
                  </a:cubicBezTo>
                  <a:cubicBezTo>
                    <a:pt x="3576" y="3658"/>
                    <a:pt x="3722" y="3776"/>
                    <a:pt x="3764" y="3776"/>
                  </a:cubicBezTo>
                  <a:cubicBezTo>
                    <a:pt x="3768" y="3776"/>
                    <a:pt x="3771" y="3775"/>
                    <a:pt x="3773" y="3773"/>
                  </a:cubicBezTo>
                  <a:cubicBezTo>
                    <a:pt x="3798" y="3748"/>
                    <a:pt x="3667" y="3576"/>
                    <a:pt x="3326" y="3240"/>
                  </a:cubicBezTo>
                  <a:cubicBezTo>
                    <a:pt x="2281" y="2198"/>
                    <a:pt x="2" y="1"/>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16"/>
            <p:cNvSpPr/>
            <p:nvPr/>
          </p:nvSpPr>
          <p:spPr>
            <a:xfrm>
              <a:off x="2245950" y="4104500"/>
              <a:ext cx="93700" cy="93175"/>
            </a:xfrm>
            <a:custGeom>
              <a:avLst/>
              <a:gdLst/>
              <a:ahLst/>
              <a:cxnLst/>
              <a:rect l="l" t="t" r="r" b="b"/>
              <a:pathLst>
                <a:path w="3748" h="3727" extrusionOk="0">
                  <a:moveTo>
                    <a:pt x="0" y="0"/>
                  </a:moveTo>
                  <a:cubicBezTo>
                    <a:pt x="1" y="1"/>
                    <a:pt x="2169" y="2252"/>
                    <a:pt x="3199" y="3281"/>
                  </a:cubicBezTo>
                  <a:cubicBezTo>
                    <a:pt x="3534" y="3616"/>
                    <a:pt x="3679" y="3726"/>
                    <a:pt x="3716" y="3726"/>
                  </a:cubicBezTo>
                  <a:cubicBezTo>
                    <a:pt x="3719" y="3726"/>
                    <a:pt x="3722" y="3725"/>
                    <a:pt x="3723" y="3723"/>
                  </a:cubicBezTo>
                  <a:cubicBezTo>
                    <a:pt x="3748" y="3703"/>
                    <a:pt x="3617" y="3531"/>
                    <a:pt x="3281" y="3199"/>
                  </a:cubicBezTo>
                  <a:cubicBezTo>
                    <a:pt x="2256" y="2174"/>
                    <a:pt x="1" y="1"/>
                    <a:pt x="0"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6"/>
            <p:cNvSpPr/>
            <p:nvPr/>
          </p:nvSpPr>
          <p:spPr>
            <a:xfrm>
              <a:off x="2247175" y="4105625"/>
              <a:ext cx="92475" cy="92050"/>
            </a:xfrm>
            <a:custGeom>
              <a:avLst/>
              <a:gdLst/>
              <a:ahLst/>
              <a:cxnLst/>
              <a:rect l="l" t="t" r="r" b="b"/>
              <a:pathLst>
                <a:path w="3699" h="3682" extrusionOk="0">
                  <a:moveTo>
                    <a:pt x="0" y="0"/>
                  </a:moveTo>
                  <a:cubicBezTo>
                    <a:pt x="1" y="1"/>
                    <a:pt x="2141" y="2227"/>
                    <a:pt x="3158" y="3240"/>
                  </a:cubicBezTo>
                  <a:cubicBezTo>
                    <a:pt x="3485" y="3571"/>
                    <a:pt x="3630" y="3681"/>
                    <a:pt x="3667" y="3681"/>
                  </a:cubicBezTo>
                  <a:cubicBezTo>
                    <a:pt x="3670" y="3681"/>
                    <a:pt x="3673" y="3680"/>
                    <a:pt x="3674" y="3678"/>
                  </a:cubicBezTo>
                  <a:cubicBezTo>
                    <a:pt x="3699" y="3658"/>
                    <a:pt x="3572" y="3494"/>
                    <a:pt x="3240" y="3158"/>
                  </a:cubicBezTo>
                  <a:cubicBezTo>
                    <a:pt x="2223" y="2145"/>
                    <a:pt x="1" y="1"/>
                    <a:pt x="0" y="0"/>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16"/>
            <p:cNvSpPr/>
            <p:nvPr/>
          </p:nvSpPr>
          <p:spPr>
            <a:xfrm>
              <a:off x="2248300" y="4106750"/>
              <a:ext cx="91250" cy="90925"/>
            </a:xfrm>
            <a:custGeom>
              <a:avLst/>
              <a:gdLst/>
              <a:ahLst/>
              <a:cxnLst/>
              <a:rect l="l" t="t" r="r" b="b"/>
              <a:pathLst>
                <a:path w="3650" h="3637" extrusionOk="0">
                  <a:moveTo>
                    <a:pt x="0" y="0"/>
                  </a:moveTo>
                  <a:cubicBezTo>
                    <a:pt x="0" y="9"/>
                    <a:pt x="2112" y="2198"/>
                    <a:pt x="3117" y="3195"/>
                  </a:cubicBezTo>
                  <a:cubicBezTo>
                    <a:pt x="3441" y="3526"/>
                    <a:pt x="3585" y="3636"/>
                    <a:pt x="3622" y="3636"/>
                  </a:cubicBezTo>
                  <a:cubicBezTo>
                    <a:pt x="3625" y="3636"/>
                    <a:pt x="3628" y="3635"/>
                    <a:pt x="3629" y="3633"/>
                  </a:cubicBezTo>
                  <a:cubicBezTo>
                    <a:pt x="3650" y="3613"/>
                    <a:pt x="3523" y="3449"/>
                    <a:pt x="3195" y="3121"/>
                  </a:cubicBezTo>
                  <a:cubicBezTo>
                    <a:pt x="2194" y="2112"/>
                    <a:pt x="1" y="1"/>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16"/>
            <p:cNvSpPr/>
            <p:nvPr/>
          </p:nvSpPr>
          <p:spPr>
            <a:xfrm>
              <a:off x="2249425" y="4108075"/>
              <a:ext cx="90125" cy="89600"/>
            </a:xfrm>
            <a:custGeom>
              <a:avLst/>
              <a:gdLst/>
              <a:ahLst/>
              <a:cxnLst/>
              <a:rect l="l" t="t" r="r" b="b"/>
              <a:pathLst>
                <a:path w="3605" h="3584" extrusionOk="0">
                  <a:moveTo>
                    <a:pt x="1" y="1"/>
                  </a:moveTo>
                  <a:cubicBezTo>
                    <a:pt x="1" y="1"/>
                    <a:pt x="2088" y="2158"/>
                    <a:pt x="3076" y="3150"/>
                  </a:cubicBezTo>
                  <a:cubicBezTo>
                    <a:pt x="3400" y="3474"/>
                    <a:pt x="3540" y="3583"/>
                    <a:pt x="3577" y="3583"/>
                  </a:cubicBezTo>
                  <a:cubicBezTo>
                    <a:pt x="3580" y="3583"/>
                    <a:pt x="3583" y="3582"/>
                    <a:pt x="3584" y="3580"/>
                  </a:cubicBezTo>
                  <a:cubicBezTo>
                    <a:pt x="3605" y="3560"/>
                    <a:pt x="3482" y="3400"/>
                    <a:pt x="3154" y="3072"/>
                  </a:cubicBezTo>
                  <a:cubicBezTo>
                    <a:pt x="2166" y="2084"/>
                    <a:pt x="1" y="1"/>
                    <a:pt x="1"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16"/>
            <p:cNvSpPr/>
            <p:nvPr/>
          </p:nvSpPr>
          <p:spPr>
            <a:xfrm>
              <a:off x="2250550" y="4109200"/>
              <a:ext cx="89000" cy="88475"/>
            </a:xfrm>
            <a:custGeom>
              <a:avLst/>
              <a:gdLst/>
              <a:ahLst/>
              <a:cxnLst/>
              <a:rect l="l" t="t" r="r" b="b"/>
              <a:pathLst>
                <a:path w="3560" h="3539" extrusionOk="0">
                  <a:moveTo>
                    <a:pt x="9" y="1"/>
                  </a:moveTo>
                  <a:cubicBezTo>
                    <a:pt x="1" y="1"/>
                    <a:pt x="2059" y="2133"/>
                    <a:pt x="3035" y="3109"/>
                  </a:cubicBezTo>
                  <a:cubicBezTo>
                    <a:pt x="3355" y="3429"/>
                    <a:pt x="3495" y="3538"/>
                    <a:pt x="3532" y="3538"/>
                  </a:cubicBezTo>
                  <a:cubicBezTo>
                    <a:pt x="3535" y="3538"/>
                    <a:pt x="3538" y="3537"/>
                    <a:pt x="3539" y="3535"/>
                  </a:cubicBezTo>
                  <a:cubicBezTo>
                    <a:pt x="3560" y="3515"/>
                    <a:pt x="3437" y="3355"/>
                    <a:pt x="3113" y="3031"/>
                  </a:cubicBezTo>
                  <a:cubicBezTo>
                    <a:pt x="2137" y="2059"/>
                    <a:pt x="9" y="1"/>
                    <a:pt x="9"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16"/>
            <p:cNvSpPr/>
            <p:nvPr/>
          </p:nvSpPr>
          <p:spPr>
            <a:xfrm>
              <a:off x="2251875" y="4110450"/>
              <a:ext cx="87675" cy="87225"/>
            </a:xfrm>
            <a:custGeom>
              <a:avLst/>
              <a:gdLst/>
              <a:ahLst/>
              <a:cxnLst/>
              <a:rect l="l" t="t" r="r" b="b"/>
              <a:pathLst>
                <a:path w="3507" h="3489" extrusionOk="0">
                  <a:moveTo>
                    <a:pt x="1" y="0"/>
                  </a:moveTo>
                  <a:lnTo>
                    <a:pt x="1" y="0"/>
                  </a:lnTo>
                  <a:cubicBezTo>
                    <a:pt x="2" y="1"/>
                    <a:pt x="2027" y="2100"/>
                    <a:pt x="2990" y="3063"/>
                  </a:cubicBezTo>
                  <a:cubicBezTo>
                    <a:pt x="3302" y="3382"/>
                    <a:pt x="3441" y="3488"/>
                    <a:pt x="3479" y="3488"/>
                  </a:cubicBezTo>
                  <a:cubicBezTo>
                    <a:pt x="3482" y="3488"/>
                    <a:pt x="3485" y="3487"/>
                    <a:pt x="3486" y="3485"/>
                  </a:cubicBezTo>
                  <a:cubicBezTo>
                    <a:pt x="3507" y="3465"/>
                    <a:pt x="3384" y="3305"/>
                    <a:pt x="3064" y="2985"/>
                  </a:cubicBezTo>
                  <a:cubicBezTo>
                    <a:pt x="2101" y="2022"/>
                    <a:pt x="2" y="1"/>
                    <a:pt x="1"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16"/>
            <p:cNvSpPr/>
            <p:nvPr/>
          </p:nvSpPr>
          <p:spPr>
            <a:xfrm>
              <a:off x="2253025" y="4111575"/>
              <a:ext cx="86425" cy="85900"/>
            </a:xfrm>
            <a:custGeom>
              <a:avLst/>
              <a:gdLst/>
              <a:ahLst/>
              <a:cxnLst/>
              <a:rect l="l" t="t" r="r" b="b"/>
              <a:pathLst>
                <a:path w="3457" h="3436" extrusionOk="0">
                  <a:moveTo>
                    <a:pt x="0" y="0"/>
                  </a:moveTo>
                  <a:cubicBezTo>
                    <a:pt x="0" y="4"/>
                    <a:pt x="1993" y="2071"/>
                    <a:pt x="2944" y="3018"/>
                  </a:cubicBezTo>
                  <a:cubicBezTo>
                    <a:pt x="3255" y="3332"/>
                    <a:pt x="3391" y="3435"/>
                    <a:pt x="3428" y="3435"/>
                  </a:cubicBezTo>
                  <a:cubicBezTo>
                    <a:pt x="3432" y="3435"/>
                    <a:pt x="3435" y="3434"/>
                    <a:pt x="3436" y="3432"/>
                  </a:cubicBezTo>
                  <a:cubicBezTo>
                    <a:pt x="3457" y="3412"/>
                    <a:pt x="3338" y="3260"/>
                    <a:pt x="3018" y="2940"/>
                  </a:cubicBezTo>
                  <a:cubicBezTo>
                    <a:pt x="2071" y="1993"/>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16"/>
            <p:cNvSpPr/>
            <p:nvPr/>
          </p:nvSpPr>
          <p:spPr>
            <a:xfrm>
              <a:off x="2254150" y="4112800"/>
              <a:ext cx="85300" cy="84875"/>
            </a:xfrm>
            <a:custGeom>
              <a:avLst/>
              <a:gdLst/>
              <a:ahLst/>
              <a:cxnLst/>
              <a:rect l="l" t="t" r="r" b="b"/>
              <a:pathLst>
                <a:path w="3412" h="3395" extrusionOk="0">
                  <a:moveTo>
                    <a:pt x="0" y="0"/>
                  </a:moveTo>
                  <a:cubicBezTo>
                    <a:pt x="1" y="1"/>
                    <a:pt x="1969" y="2043"/>
                    <a:pt x="2903" y="2981"/>
                  </a:cubicBezTo>
                  <a:cubicBezTo>
                    <a:pt x="3211" y="3289"/>
                    <a:pt x="3344" y="3394"/>
                    <a:pt x="3383" y="3394"/>
                  </a:cubicBezTo>
                  <a:cubicBezTo>
                    <a:pt x="3386" y="3394"/>
                    <a:pt x="3389" y="3393"/>
                    <a:pt x="3391" y="3391"/>
                  </a:cubicBezTo>
                  <a:cubicBezTo>
                    <a:pt x="3412" y="3371"/>
                    <a:pt x="3293" y="3215"/>
                    <a:pt x="2981" y="2904"/>
                  </a:cubicBezTo>
                  <a:cubicBezTo>
                    <a:pt x="2042" y="1965"/>
                    <a:pt x="1" y="1"/>
                    <a:pt x="0"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16"/>
            <p:cNvSpPr/>
            <p:nvPr/>
          </p:nvSpPr>
          <p:spPr>
            <a:xfrm>
              <a:off x="2255375" y="4114025"/>
              <a:ext cx="84075" cy="83650"/>
            </a:xfrm>
            <a:custGeom>
              <a:avLst/>
              <a:gdLst/>
              <a:ahLst/>
              <a:cxnLst/>
              <a:rect l="l" t="t" r="r" b="b"/>
              <a:pathLst>
                <a:path w="3363" h="3346" extrusionOk="0">
                  <a:moveTo>
                    <a:pt x="4" y="1"/>
                  </a:moveTo>
                  <a:cubicBezTo>
                    <a:pt x="0" y="1"/>
                    <a:pt x="1936" y="2010"/>
                    <a:pt x="2858" y="2937"/>
                  </a:cubicBezTo>
                  <a:cubicBezTo>
                    <a:pt x="3170" y="3240"/>
                    <a:pt x="3299" y="3345"/>
                    <a:pt x="3335" y="3345"/>
                  </a:cubicBezTo>
                  <a:cubicBezTo>
                    <a:pt x="3338" y="3345"/>
                    <a:pt x="3341" y="3344"/>
                    <a:pt x="3342" y="3342"/>
                  </a:cubicBezTo>
                  <a:cubicBezTo>
                    <a:pt x="3363" y="3322"/>
                    <a:pt x="3244" y="3166"/>
                    <a:pt x="2936" y="2859"/>
                  </a:cubicBezTo>
                  <a:cubicBezTo>
                    <a:pt x="2014" y="1936"/>
                    <a:pt x="4" y="1"/>
                    <a:pt x="4" y="1"/>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16"/>
            <p:cNvSpPr/>
            <p:nvPr/>
          </p:nvSpPr>
          <p:spPr>
            <a:xfrm>
              <a:off x="2256600" y="4115150"/>
              <a:ext cx="82850" cy="82325"/>
            </a:xfrm>
            <a:custGeom>
              <a:avLst/>
              <a:gdLst/>
              <a:ahLst/>
              <a:cxnLst/>
              <a:rect l="l" t="t" r="r" b="b"/>
              <a:pathLst>
                <a:path w="3314" h="3293" extrusionOk="0">
                  <a:moveTo>
                    <a:pt x="1" y="1"/>
                  </a:moveTo>
                  <a:lnTo>
                    <a:pt x="1" y="1"/>
                  </a:lnTo>
                  <a:cubicBezTo>
                    <a:pt x="1" y="1"/>
                    <a:pt x="1907" y="1977"/>
                    <a:pt x="2814" y="2892"/>
                  </a:cubicBezTo>
                  <a:cubicBezTo>
                    <a:pt x="3120" y="3191"/>
                    <a:pt x="3249" y="3292"/>
                    <a:pt x="3285" y="3292"/>
                  </a:cubicBezTo>
                  <a:cubicBezTo>
                    <a:pt x="3289" y="3292"/>
                    <a:pt x="3291" y="3291"/>
                    <a:pt x="3293" y="3289"/>
                  </a:cubicBezTo>
                  <a:cubicBezTo>
                    <a:pt x="3314" y="3269"/>
                    <a:pt x="3199" y="3121"/>
                    <a:pt x="2891" y="2814"/>
                  </a:cubicBezTo>
                  <a:cubicBezTo>
                    <a:pt x="1981" y="1908"/>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16"/>
            <p:cNvSpPr/>
            <p:nvPr/>
          </p:nvSpPr>
          <p:spPr>
            <a:xfrm>
              <a:off x="2257725" y="4116275"/>
              <a:ext cx="81525" cy="81100"/>
            </a:xfrm>
            <a:custGeom>
              <a:avLst/>
              <a:gdLst/>
              <a:ahLst/>
              <a:cxnLst/>
              <a:rect l="l" t="t" r="r" b="b"/>
              <a:pathLst>
                <a:path w="3261" h="3244" extrusionOk="0">
                  <a:moveTo>
                    <a:pt x="1" y="1"/>
                  </a:moveTo>
                  <a:cubicBezTo>
                    <a:pt x="1" y="5"/>
                    <a:pt x="1879" y="1953"/>
                    <a:pt x="2777" y="2847"/>
                  </a:cubicBezTo>
                  <a:cubicBezTo>
                    <a:pt x="3068" y="3145"/>
                    <a:pt x="3196" y="3243"/>
                    <a:pt x="3232" y="3243"/>
                  </a:cubicBezTo>
                  <a:cubicBezTo>
                    <a:pt x="3236" y="3243"/>
                    <a:pt x="3238" y="3242"/>
                    <a:pt x="3240" y="3240"/>
                  </a:cubicBezTo>
                  <a:cubicBezTo>
                    <a:pt x="3261" y="3224"/>
                    <a:pt x="3150" y="3076"/>
                    <a:pt x="2846" y="2773"/>
                  </a:cubicBezTo>
                  <a:cubicBezTo>
                    <a:pt x="1953" y="1879"/>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16"/>
            <p:cNvSpPr/>
            <p:nvPr/>
          </p:nvSpPr>
          <p:spPr>
            <a:xfrm>
              <a:off x="2258950" y="4117400"/>
              <a:ext cx="80300" cy="79975"/>
            </a:xfrm>
            <a:custGeom>
              <a:avLst/>
              <a:gdLst/>
              <a:ahLst/>
              <a:cxnLst/>
              <a:rect l="l" t="t" r="r" b="b"/>
              <a:pathLst>
                <a:path w="3212" h="3199" extrusionOk="0">
                  <a:moveTo>
                    <a:pt x="1" y="1"/>
                  </a:moveTo>
                  <a:cubicBezTo>
                    <a:pt x="1" y="9"/>
                    <a:pt x="1850" y="1924"/>
                    <a:pt x="2732" y="2806"/>
                  </a:cubicBezTo>
                  <a:cubicBezTo>
                    <a:pt x="3026" y="3100"/>
                    <a:pt x="3148" y="3198"/>
                    <a:pt x="3183" y="3198"/>
                  </a:cubicBezTo>
                  <a:cubicBezTo>
                    <a:pt x="3187" y="3198"/>
                    <a:pt x="3189" y="3197"/>
                    <a:pt x="3191" y="3195"/>
                  </a:cubicBezTo>
                  <a:cubicBezTo>
                    <a:pt x="3212" y="3175"/>
                    <a:pt x="3101" y="3031"/>
                    <a:pt x="2802" y="2736"/>
                  </a:cubicBezTo>
                  <a:cubicBezTo>
                    <a:pt x="1920" y="1854"/>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16"/>
            <p:cNvSpPr/>
            <p:nvPr/>
          </p:nvSpPr>
          <p:spPr>
            <a:xfrm>
              <a:off x="2260075" y="4118750"/>
              <a:ext cx="79075" cy="78625"/>
            </a:xfrm>
            <a:custGeom>
              <a:avLst/>
              <a:gdLst/>
              <a:ahLst/>
              <a:cxnLst/>
              <a:rect l="l" t="t" r="r" b="b"/>
              <a:pathLst>
                <a:path w="3163" h="3145" extrusionOk="0">
                  <a:moveTo>
                    <a:pt x="1" y="0"/>
                  </a:moveTo>
                  <a:cubicBezTo>
                    <a:pt x="2" y="1"/>
                    <a:pt x="1822" y="1887"/>
                    <a:pt x="2687" y="2756"/>
                  </a:cubicBezTo>
                  <a:cubicBezTo>
                    <a:pt x="2974" y="3046"/>
                    <a:pt x="3098" y="3144"/>
                    <a:pt x="3134" y="3144"/>
                  </a:cubicBezTo>
                  <a:cubicBezTo>
                    <a:pt x="3137" y="3144"/>
                    <a:pt x="3140" y="3143"/>
                    <a:pt x="3142" y="3141"/>
                  </a:cubicBezTo>
                  <a:cubicBezTo>
                    <a:pt x="3163" y="3121"/>
                    <a:pt x="3056" y="2981"/>
                    <a:pt x="2757" y="2686"/>
                  </a:cubicBezTo>
                  <a:cubicBezTo>
                    <a:pt x="1891" y="1821"/>
                    <a:pt x="2" y="1"/>
                    <a:pt x="1"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16"/>
            <p:cNvSpPr/>
            <p:nvPr/>
          </p:nvSpPr>
          <p:spPr>
            <a:xfrm>
              <a:off x="2261225" y="4119875"/>
              <a:ext cx="78025" cy="77500"/>
            </a:xfrm>
            <a:custGeom>
              <a:avLst/>
              <a:gdLst/>
              <a:ahLst/>
              <a:cxnLst/>
              <a:rect l="l" t="t" r="r" b="b"/>
              <a:pathLst>
                <a:path w="3121" h="3100" extrusionOk="0">
                  <a:moveTo>
                    <a:pt x="4" y="0"/>
                  </a:moveTo>
                  <a:cubicBezTo>
                    <a:pt x="0" y="0"/>
                    <a:pt x="1796" y="1862"/>
                    <a:pt x="2649" y="2719"/>
                  </a:cubicBezTo>
                  <a:cubicBezTo>
                    <a:pt x="2936" y="3002"/>
                    <a:pt x="3057" y="3099"/>
                    <a:pt x="3092" y="3099"/>
                  </a:cubicBezTo>
                  <a:cubicBezTo>
                    <a:pt x="3096" y="3099"/>
                    <a:pt x="3098" y="3098"/>
                    <a:pt x="3100" y="3096"/>
                  </a:cubicBezTo>
                  <a:cubicBezTo>
                    <a:pt x="3121" y="3076"/>
                    <a:pt x="3014" y="2936"/>
                    <a:pt x="2723" y="2645"/>
                  </a:cubicBezTo>
                  <a:cubicBezTo>
                    <a:pt x="1866" y="1788"/>
                    <a:pt x="4" y="0"/>
                    <a:pt x="4"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16"/>
            <p:cNvSpPr/>
            <p:nvPr/>
          </p:nvSpPr>
          <p:spPr>
            <a:xfrm>
              <a:off x="2262550" y="4121000"/>
              <a:ext cx="76600" cy="76375"/>
            </a:xfrm>
            <a:custGeom>
              <a:avLst/>
              <a:gdLst/>
              <a:ahLst/>
              <a:cxnLst/>
              <a:rect l="l" t="t" r="r" b="b"/>
              <a:pathLst>
                <a:path w="3064" h="3055" extrusionOk="0">
                  <a:moveTo>
                    <a:pt x="0" y="0"/>
                  </a:moveTo>
                  <a:cubicBezTo>
                    <a:pt x="1" y="1"/>
                    <a:pt x="1756" y="1833"/>
                    <a:pt x="2604" y="2674"/>
                  </a:cubicBezTo>
                  <a:cubicBezTo>
                    <a:pt x="2887" y="2957"/>
                    <a:pt x="3005" y="3054"/>
                    <a:pt x="3039" y="3054"/>
                  </a:cubicBezTo>
                  <a:cubicBezTo>
                    <a:pt x="3043" y="3054"/>
                    <a:pt x="3045" y="3053"/>
                    <a:pt x="3047" y="3051"/>
                  </a:cubicBezTo>
                  <a:cubicBezTo>
                    <a:pt x="3064" y="3031"/>
                    <a:pt x="2957" y="2891"/>
                    <a:pt x="2670" y="2604"/>
                  </a:cubicBezTo>
                  <a:cubicBezTo>
                    <a:pt x="1829" y="1760"/>
                    <a:pt x="1" y="1"/>
                    <a:pt x="0" y="0"/>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16"/>
            <p:cNvSpPr/>
            <p:nvPr/>
          </p:nvSpPr>
          <p:spPr>
            <a:xfrm>
              <a:off x="2263675" y="4122125"/>
              <a:ext cx="75475" cy="75150"/>
            </a:xfrm>
            <a:custGeom>
              <a:avLst/>
              <a:gdLst/>
              <a:ahLst/>
              <a:cxnLst/>
              <a:rect l="l" t="t" r="r" b="b"/>
              <a:pathLst>
                <a:path w="3019" h="3006" extrusionOk="0">
                  <a:moveTo>
                    <a:pt x="1" y="1"/>
                  </a:moveTo>
                  <a:cubicBezTo>
                    <a:pt x="1" y="9"/>
                    <a:pt x="1731" y="1801"/>
                    <a:pt x="2563" y="2625"/>
                  </a:cubicBezTo>
                  <a:cubicBezTo>
                    <a:pt x="2842" y="2911"/>
                    <a:pt x="2959" y="3005"/>
                    <a:pt x="2994" y="3005"/>
                  </a:cubicBezTo>
                  <a:cubicBezTo>
                    <a:pt x="2997" y="3005"/>
                    <a:pt x="3000" y="3004"/>
                    <a:pt x="3002" y="3002"/>
                  </a:cubicBezTo>
                  <a:cubicBezTo>
                    <a:pt x="3019" y="2982"/>
                    <a:pt x="2916" y="2846"/>
                    <a:pt x="2629" y="2559"/>
                  </a:cubicBezTo>
                  <a:cubicBezTo>
                    <a:pt x="1801" y="1735"/>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6"/>
            <p:cNvSpPr/>
            <p:nvPr/>
          </p:nvSpPr>
          <p:spPr>
            <a:xfrm>
              <a:off x="2264800" y="4123450"/>
              <a:ext cx="74250" cy="73925"/>
            </a:xfrm>
            <a:custGeom>
              <a:avLst/>
              <a:gdLst/>
              <a:ahLst/>
              <a:cxnLst/>
              <a:rect l="l" t="t" r="r" b="b"/>
              <a:pathLst>
                <a:path w="2970" h="2957" extrusionOk="0">
                  <a:moveTo>
                    <a:pt x="1" y="1"/>
                  </a:moveTo>
                  <a:lnTo>
                    <a:pt x="1" y="1"/>
                  </a:lnTo>
                  <a:cubicBezTo>
                    <a:pt x="1" y="1"/>
                    <a:pt x="1702" y="1768"/>
                    <a:pt x="2518" y="2584"/>
                  </a:cubicBezTo>
                  <a:cubicBezTo>
                    <a:pt x="2797" y="2863"/>
                    <a:pt x="2911" y="2956"/>
                    <a:pt x="2945" y="2956"/>
                  </a:cubicBezTo>
                  <a:cubicBezTo>
                    <a:pt x="2948" y="2956"/>
                    <a:pt x="2951" y="2955"/>
                    <a:pt x="2953" y="2953"/>
                  </a:cubicBezTo>
                  <a:cubicBezTo>
                    <a:pt x="2969" y="2933"/>
                    <a:pt x="2867" y="2801"/>
                    <a:pt x="2584" y="2519"/>
                  </a:cubicBezTo>
                  <a:cubicBezTo>
                    <a:pt x="1768" y="1703"/>
                    <a:pt x="1" y="1"/>
                    <a:pt x="1" y="1"/>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6"/>
            <p:cNvSpPr/>
            <p:nvPr/>
          </p:nvSpPr>
          <p:spPr>
            <a:xfrm>
              <a:off x="2265925" y="4124575"/>
              <a:ext cx="73225" cy="72800"/>
            </a:xfrm>
            <a:custGeom>
              <a:avLst/>
              <a:gdLst/>
              <a:ahLst/>
              <a:cxnLst/>
              <a:rect l="l" t="t" r="r" b="b"/>
              <a:pathLst>
                <a:path w="2929" h="2912" extrusionOk="0">
                  <a:moveTo>
                    <a:pt x="9" y="1"/>
                  </a:moveTo>
                  <a:lnTo>
                    <a:pt x="9" y="1"/>
                  </a:lnTo>
                  <a:cubicBezTo>
                    <a:pt x="1" y="1"/>
                    <a:pt x="1678" y="1740"/>
                    <a:pt x="2482" y="2543"/>
                  </a:cubicBezTo>
                  <a:cubicBezTo>
                    <a:pt x="2756" y="2818"/>
                    <a:pt x="2873" y="2911"/>
                    <a:pt x="2905" y="2911"/>
                  </a:cubicBezTo>
                  <a:cubicBezTo>
                    <a:pt x="2908" y="2911"/>
                    <a:pt x="2911" y="2910"/>
                    <a:pt x="2912" y="2908"/>
                  </a:cubicBezTo>
                  <a:cubicBezTo>
                    <a:pt x="2929" y="2888"/>
                    <a:pt x="2830" y="2761"/>
                    <a:pt x="2547" y="2478"/>
                  </a:cubicBezTo>
                  <a:cubicBezTo>
                    <a:pt x="1743" y="1674"/>
                    <a:pt x="9" y="1"/>
                    <a:pt x="9"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16"/>
            <p:cNvSpPr/>
            <p:nvPr/>
          </p:nvSpPr>
          <p:spPr>
            <a:xfrm>
              <a:off x="2267150" y="4125825"/>
              <a:ext cx="71900" cy="71450"/>
            </a:xfrm>
            <a:custGeom>
              <a:avLst/>
              <a:gdLst/>
              <a:ahLst/>
              <a:cxnLst/>
              <a:rect l="l" t="t" r="r" b="b"/>
              <a:pathLst>
                <a:path w="2876" h="2858" extrusionOk="0">
                  <a:moveTo>
                    <a:pt x="5" y="0"/>
                  </a:moveTo>
                  <a:cubicBezTo>
                    <a:pt x="1" y="0"/>
                    <a:pt x="1645" y="1706"/>
                    <a:pt x="2433" y="2493"/>
                  </a:cubicBezTo>
                  <a:cubicBezTo>
                    <a:pt x="2703" y="2764"/>
                    <a:pt x="2817" y="2857"/>
                    <a:pt x="2851" y="2857"/>
                  </a:cubicBezTo>
                  <a:cubicBezTo>
                    <a:pt x="2854" y="2857"/>
                    <a:pt x="2857" y="2856"/>
                    <a:pt x="2859" y="2854"/>
                  </a:cubicBezTo>
                  <a:cubicBezTo>
                    <a:pt x="2875" y="2834"/>
                    <a:pt x="2777" y="2706"/>
                    <a:pt x="2502" y="2428"/>
                  </a:cubicBezTo>
                  <a:cubicBezTo>
                    <a:pt x="1711" y="1640"/>
                    <a:pt x="5" y="0"/>
                    <a:pt x="5"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16"/>
            <p:cNvSpPr/>
            <p:nvPr/>
          </p:nvSpPr>
          <p:spPr>
            <a:xfrm>
              <a:off x="2268400" y="4126950"/>
              <a:ext cx="70650" cy="70300"/>
            </a:xfrm>
            <a:custGeom>
              <a:avLst/>
              <a:gdLst/>
              <a:ahLst/>
              <a:cxnLst/>
              <a:rect l="l" t="t" r="r" b="b"/>
              <a:pathLst>
                <a:path w="2826" h="2812" extrusionOk="0">
                  <a:moveTo>
                    <a:pt x="0" y="0"/>
                  </a:moveTo>
                  <a:cubicBezTo>
                    <a:pt x="0" y="4"/>
                    <a:pt x="1616" y="1681"/>
                    <a:pt x="2391" y="2456"/>
                  </a:cubicBezTo>
                  <a:cubicBezTo>
                    <a:pt x="2662" y="2724"/>
                    <a:pt x="2774" y="2811"/>
                    <a:pt x="2803" y="2811"/>
                  </a:cubicBezTo>
                  <a:cubicBezTo>
                    <a:pt x="2806" y="2811"/>
                    <a:pt x="2808" y="2810"/>
                    <a:pt x="2809" y="2809"/>
                  </a:cubicBezTo>
                  <a:cubicBezTo>
                    <a:pt x="2825" y="2789"/>
                    <a:pt x="2727" y="2661"/>
                    <a:pt x="2456" y="2387"/>
                  </a:cubicBezTo>
                  <a:cubicBezTo>
                    <a:pt x="1677" y="1616"/>
                    <a:pt x="0" y="0"/>
                    <a:pt x="0"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16"/>
            <p:cNvSpPr/>
            <p:nvPr/>
          </p:nvSpPr>
          <p:spPr>
            <a:xfrm>
              <a:off x="2269525" y="4128175"/>
              <a:ext cx="69425" cy="69075"/>
            </a:xfrm>
            <a:custGeom>
              <a:avLst/>
              <a:gdLst/>
              <a:ahLst/>
              <a:cxnLst/>
              <a:rect l="l" t="t" r="r" b="b"/>
              <a:pathLst>
                <a:path w="2777" h="2763" extrusionOk="0">
                  <a:moveTo>
                    <a:pt x="0" y="0"/>
                  </a:moveTo>
                  <a:lnTo>
                    <a:pt x="0" y="0"/>
                  </a:lnTo>
                  <a:cubicBezTo>
                    <a:pt x="1" y="1"/>
                    <a:pt x="1587" y="1649"/>
                    <a:pt x="2350" y="2412"/>
                  </a:cubicBezTo>
                  <a:cubicBezTo>
                    <a:pt x="2612" y="2678"/>
                    <a:pt x="2724" y="2762"/>
                    <a:pt x="2754" y="2762"/>
                  </a:cubicBezTo>
                  <a:cubicBezTo>
                    <a:pt x="2756" y="2762"/>
                    <a:pt x="2758" y="2761"/>
                    <a:pt x="2760" y="2760"/>
                  </a:cubicBezTo>
                  <a:cubicBezTo>
                    <a:pt x="2776" y="2744"/>
                    <a:pt x="2682" y="2621"/>
                    <a:pt x="2411" y="2350"/>
                  </a:cubicBezTo>
                  <a:cubicBezTo>
                    <a:pt x="1649" y="1587"/>
                    <a:pt x="1" y="1"/>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16"/>
            <p:cNvSpPr/>
            <p:nvPr/>
          </p:nvSpPr>
          <p:spPr>
            <a:xfrm>
              <a:off x="2270750" y="4129400"/>
              <a:ext cx="68300" cy="67725"/>
            </a:xfrm>
            <a:custGeom>
              <a:avLst/>
              <a:gdLst/>
              <a:ahLst/>
              <a:cxnLst/>
              <a:rect l="l" t="t" r="r" b="b"/>
              <a:pathLst>
                <a:path w="2732" h="2709" extrusionOk="0">
                  <a:moveTo>
                    <a:pt x="5" y="1"/>
                  </a:moveTo>
                  <a:lnTo>
                    <a:pt x="5" y="1"/>
                  </a:lnTo>
                  <a:cubicBezTo>
                    <a:pt x="0" y="1"/>
                    <a:pt x="1559" y="1612"/>
                    <a:pt x="2309" y="2363"/>
                  </a:cubicBezTo>
                  <a:cubicBezTo>
                    <a:pt x="2572" y="2629"/>
                    <a:pt x="2683" y="2708"/>
                    <a:pt x="2710" y="2708"/>
                  </a:cubicBezTo>
                  <a:cubicBezTo>
                    <a:pt x="2712" y="2708"/>
                    <a:pt x="2714" y="2708"/>
                    <a:pt x="2715" y="2707"/>
                  </a:cubicBezTo>
                  <a:cubicBezTo>
                    <a:pt x="2731" y="2691"/>
                    <a:pt x="2637" y="2568"/>
                    <a:pt x="2371" y="2301"/>
                  </a:cubicBezTo>
                  <a:cubicBezTo>
                    <a:pt x="1624" y="1551"/>
                    <a:pt x="5"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16"/>
            <p:cNvSpPr/>
            <p:nvPr/>
          </p:nvSpPr>
          <p:spPr>
            <a:xfrm>
              <a:off x="2271875" y="4130525"/>
              <a:ext cx="67075" cy="66600"/>
            </a:xfrm>
            <a:custGeom>
              <a:avLst/>
              <a:gdLst/>
              <a:ahLst/>
              <a:cxnLst/>
              <a:rect l="l" t="t" r="r" b="b"/>
              <a:pathLst>
                <a:path w="2683" h="2664" extrusionOk="0">
                  <a:moveTo>
                    <a:pt x="5" y="1"/>
                  </a:moveTo>
                  <a:cubicBezTo>
                    <a:pt x="1" y="1"/>
                    <a:pt x="1526" y="1588"/>
                    <a:pt x="2264" y="2322"/>
                  </a:cubicBezTo>
                  <a:cubicBezTo>
                    <a:pt x="2527" y="2585"/>
                    <a:pt x="2634" y="2663"/>
                    <a:pt x="2661" y="2663"/>
                  </a:cubicBezTo>
                  <a:cubicBezTo>
                    <a:pt x="2663" y="2663"/>
                    <a:pt x="2665" y="2663"/>
                    <a:pt x="2666" y="2662"/>
                  </a:cubicBezTo>
                  <a:cubicBezTo>
                    <a:pt x="2682" y="2646"/>
                    <a:pt x="2588" y="2523"/>
                    <a:pt x="2326" y="2260"/>
                  </a:cubicBezTo>
                  <a:cubicBezTo>
                    <a:pt x="1596" y="1526"/>
                    <a:pt x="5"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16"/>
            <p:cNvSpPr/>
            <p:nvPr/>
          </p:nvSpPr>
          <p:spPr>
            <a:xfrm>
              <a:off x="2273100" y="4131650"/>
              <a:ext cx="65950" cy="65475"/>
            </a:xfrm>
            <a:custGeom>
              <a:avLst/>
              <a:gdLst/>
              <a:ahLst/>
              <a:cxnLst/>
              <a:rect l="l" t="t" r="r" b="b"/>
              <a:pathLst>
                <a:path w="2638" h="2619" extrusionOk="0">
                  <a:moveTo>
                    <a:pt x="1" y="1"/>
                  </a:moveTo>
                  <a:cubicBezTo>
                    <a:pt x="1" y="5"/>
                    <a:pt x="1497" y="1559"/>
                    <a:pt x="2223" y="2281"/>
                  </a:cubicBezTo>
                  <a:cubicBezTo>
                    <a:pt x="2478" y="2540"/>
                    <a:pt x="2582" y="2618"/>
                    <a:pt x="2611" y="2618"/>
                  </a:cubicBezTo>
                  <a:cubicBezTo>
                    <a:pt x="2614" y="2618"/>
                    <a:pt x="2615" y="2618"/>
                    <a:pt x="2617" y="2617"/>
                  </a:cubicBezTo>
                  <a:cubicBezTo>
                    <a:pt x="2637" y="2601"/>
                    <a:pt x="2543" y="2482"/>
                    <a:pt x="2285" y="2219"/>
                  </a:cubicBezTo>
                  <a:cubicBezTo>
                    <a:pt x="1559" y="1498"/>
                    <a:pt x="1" y="1"/>
                    <a:pt x="1"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16"/>
            <p:cNvSpPr/>
            <p:nvPr/>
          </p:nvSpPr>
          <p:spPr>
            <a:xfrm>
              <a:off x="2274325" y="4132775"/>
              <a:ext cx="64625" cy="64175"/>
            </a:xfrm>
            <a:custGeom>
              <a:avLst/>
              <a:gdLst/>
              <a:ahLst/>
              <a:cxnLst/>
              <a:rect l="l" t="t" r="r" b="b"/>
              <a:pathLst>
                <a:path w="2585" h="2567" extrusionOk="0">
                  <a:moveTo>
                    <a:pt x="1" y="1"/>
                  </a:moveTo>
                  <a:cubicBezTo>
                    <a:pt x="1" y="9"/>
                    <a:pt x="1465" y="1530"/>
                    <a:pt x="2174" y="2236"/>
                  </a:cubicBezTo>
                  <a:cubicBezTo>
                    <a:pt x="2424" y="2486"/>
                    <a:pt x="2528" y="2566"/>
                    <a:pt x="2557" y="2566"/>
                  </a:cubicBezTo>
                  <a:cubicBezTo>
                    <a:pt x="2560" y="2566"/>
                    <a:pt x="2562" y="2565"/>
                    <a:pt x="2564" y="2564"/>
                  </a:cubicBezTo>
                  <a:cubicBezTo>
                    <a:pt x="2584" y="2551"/>
                    <a:pt x="2490" y="2433"/>
                    <a:pt x="2236" y="2174"/>
                  </a:cubicBezTo>
                  <a:cubicBezTo>
                    <a:pt x="1526" y="1469"/>
                    <a:pt x="1" y="1"/>
                    <a:pt x="1" y="1"/>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16"/>
            <p:cNvSpPr/>
            <p:nvPr/>
          </p:nvSpPr>
          <p:spPr>
            <a:xfrm>
              <a:off x="2275475" y="4134125"/>
              <a:ext cx="63475" cy="63000"/>
            </a:xfrm>
            <a:custGeom>
              <a:avLst/>
              <a:gdLst/>
              <a:ahLst/>
              <a:cxnLst/>
              <a:rect l="l" t="t" r="r" b="b"/>
              <a:pathLst>
                <a:path w="2539" h="2520" extrusionOk="0">
                  <a:moveTo>
                    <a:pt x="0" y="0"/>
                  </a:moveTo>
                  <a:lnTo>
                    <a:pt x="0" y="0"/>
                  </a:lnTo>
                  <a:cubicBezTo>
                    <a:pt x="1" y="1"/>
                    <a:pt x="1439" y="1497"/>
                    <a:pt x="2132" y="2194"/>
                  </a:cubicBezTo>
                  <a:cubicBezTo>
                    <a:pt x="2383" y="2445"/>
                    <a:pt x="2486" y="2519"/>
                    <a:pt x="2513" y="2519"/>
                  </a:cubicBezTo>
                  <a:cubicBezTo>
                    <a:pt x="2515" y="2519"/>
                    <a:pt x="2517" y="2519"/>
                    <a:pt x="2518" y="2518"/>
                  </a:cubicBezTo>
                  <a:cubicBezTo>
                    <a:pt x="2538" y="2502"/>
                    <a:pt x="2444" y="2383"/>
                    <a:pt x="2194" y="2133"/>
                  </a:cubicBezTo>
                  <a:cubicBezTo>
                    <a:pt x="1497" y="1436"/>
                    <a:pt x="1" y="1"/>
                    <a:pt x="0"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16"/>
            <p:cNvSpPr/>
            <p:nvPr/>
          </p:nvSpPr>
          <p:spPr>
            <a:xfrm>
              <a:off x="2276600" y="4135250"/>
              <a:ext cx="62350" cy="61875"/>
            </a:xfrm>
            <a:custGeom>
              <a:avLst/>
              <a:gdLst/>
              <a:ahLst/>
              <a:cxnLst/>
              <a:rect l="l" t="t" r="r" b="b"/>
              <a:pathLst>
                <a:path w="2494" h="2475" extrusionOk="0">
                  <a:moveTo>
                    <a:pt x="4" y="0"/>
                  </a:moveTo>
                  <a:cubicBezTo>
                    <a:pt x="0" y="0"/>
                    <a:pt x="1411" y="1468"/>
                    <a:pt x="2091" y="2153"/>
                  </a:cubicBezTo>
                  <a:cubicBezTo>
                    <a:pt x="2338" y="2400"/>
                    <a:pt x="2441" y="2474"/>
                    <a:pt x="2468" y="2474"/>
                  </a:cubicBezTo>
                  <a:cubicBezTo>
                    <a:pt x="2470" y="2474"/>
                    <a:pt x="2472" y="2474"/>
                    <a:pt x="2473" y="2473"/>
                  </a:cubicBezTo>
                  <a:cubicBezTo>
                    <a:pt x="2493" y="2457"/>
                    <a:pt x="2403" y="2342"/>
                    <a:pt x="2153" y="2092"/>
                  </a:cubicBezTo>
                  <a:cubicBezTo>
                    <a:pt x="1472" y="1411"/>
                    <a:pt x="4" y="0"/>
                    <a:pt x="4"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6"/>
            <p:cNvSpPr/>
            <p:nvPr/>
          </p:nvSpPr>
          <p:spPr>
            <a:xfrm>
              <a:off x="2277725" y="4136375"/>
              <a:ext cx="61225" cy="60575"/>
            </a:xfrm>
            <a:custGeom>
              <a:avLst/>
              <a:gdLst/>
              <a:ahLst/>
              <a:cxnLst/>
              <a:rect l="l" t="t" r="r" b="b"/>
              <a:pathLst>
                <a:path w="2449" h="2423" extrusionOk="0">
                  <a:moveTo>
                    <a:pt x="8" y="0"/>
                  </a:moveTo>
                  <a:lnTo>
                    <a:pt x="8" y="0"/>
                  </a:lnTo>
                  <a:cubicBezTo>
                    <a:pt x="0" y="9"/>
                    <a:pt x="1386" y="1436"/>
                    <a:pt x="2059" y="2104"/>
                  </a:cubicBezTo>
                  <a:cubicBezTo>
                    <a:pt x="2300" y="2346"/>
                    <a:pt x="2397" y="2422"/>
                    <a:pt x="2425" y="2422"/>
                  </a:cubicBezTo>
                  <a:cubicBezTo>
                    <a:pt x="2428" y="2422"/>
                    <a:pt x="2430" y="2421"/>
                    <a:pt x="2432" y="2420"/>
                  </a:cubicBezTo>
                  <a:cubicBezTo>
                    <a:pt x="2448" y="2407"/>
                    <a:pt x="2358" y="2293"/>
                    <a:pt x="2112" y="2047"/>
                  </a:cubicBezTo>
                  <a:cubicBezTo>
                    <a:pt x="1444" y="1382"/>
                    <a:pt x="9" y="1"/>
                    <a:pt x="8"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16"/>
            <p:cNvSpPr/>
            <p:nvPr/>
          </p:nvSpPr>
          <p:spPr>
            <a:xfrm>
              <a:off x="2279050" y="4137600"/>
              <a:ext cx="59700" cy="59350"/>
            </a:xfrm>
            <a:custGeom>
              <a:avLst/>
              <a:gdLst/>
              <a:ahLst/>
              <a:cxnLst/>
              <a:rect l="l" t="t" r="r" b="b"/>
              <a:pathLst>
                <a:path w="2388" h="2374" extrusionOk="0">
                  <a:moveTo>
                    <a:pt x="1" y="1"/>
                  </a:moveTo>
                  <a:cubicBezTo>
                    <a:pt x="1" y="1"/>
                    <a:pt x="1" y="1"/>
                    <a:pt x="1" y="1"/>
                  </a:cubicBezTo>
                  <a:cubicBezTo>
                    <a:pt x="1" y="5"/>
                    <a:pt x="1350" y="1407"/>
                    <a:pt x="2006" y="2059"/>
                  </a:cubicBezTo>
                  <a:cubicBezTo>
                    <a:pt x="2240" y="2297"/>
                    <a:pt x="2339" y="2373"/>
                    <a:pt x="2368" y="2373"/>
                  </a:cubicBezTo>
                  <a:cubicBezTo>
                    <a:pt x="2371" y="2373"/>
                    <a:pt x="2373" y="2372"/>
                    <a:pt x="2375" y="2371"/>
                  </a:cubicBezTo>
                  <a:cubicBezTo>
                    <a:pt x="2387" y="2358"/>
                    <a:pt x="2301" y="2244"/>
                    <a:pt x="2059" y="2002"/>
                  </a:cubicBezTo>
                  <a:cubicBezTo>
                    <a:pt x="1405" y="1348"/>
                    <a:pt x="13" y="1"/>
                    <a:pt x="1"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16"/>
            <p:cNvSpPr/>
            <p:nvPr/>
          </p:nvSpPr>
          <p:spPr>
            <a:xfrm>
              <a:off x="2280175" y="4138825"/>
              <a:ext cx="58575" cy="58300"/>
            </a:xfrm>
            <a:custGeom>
              <a:avLst/>
              <a:gdLst/>
              <a:ahLst/>
              <a:cxnLst/>
              <a:rect l="l" t="t" r="r" b="b"/>
              <a:pathLst>
                <a:path w="2343" h="2332" extrusionOk="0">
                  <a:moveTo>
                    <a:pt x="1" y="1"/>
                  </a:moveTo>
                  <a:cubicBezTo>
                    <a:pt x="1" y="1"/>
                    <a:pt x="1" y="1"/>
                    <a:pt x="1" y="1"/>
                  </a:cubicBezTo>
                  <a:cubicBezTo>
                    <a:pt x="1" y="1"/>
                    <a:pt x="1325" y="1375"/>
                    <a:pt x="1965" y="2022"/>
                  </a:cubicBezTo>
                  <a:cubicBezTo>
                    <a:pt x="2200" y="2258"/>
                    <a:pt x="2298" y="2331"/>
                    <a:pt x="2325" y="2331"/>
                  </a:cubicBezTo>
                  <a:cubicBezTo>
                    <a:pt x="2327" y="2331"/>
                    <a:pt x="2329" y="2331"/>
                    <a:pt x="2330" y="2330"/>
                  </a:cubicBezTo>
                  <a:cubicBezTo>
                    <a:pt x="2342" y="2314"/>
                    <a:pt x="2260" y="2207"/>
                    <a:pt x="2022" y="1965"/>
                  </a:cubicBezTo>
                  <a:cubicBezTo>
                    <a:pt x="1375" y="1318"/>
                    <a:pt x="9" y="1"/>
                    <a:pt x="1"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6"/>
            <p:cNvSpPr/>
            <p:nvPr/>
          </p:nvSpPr>
          <p:spPr>
            <a:xfrm>
              <a:off x="2281300" y="4139950"/>
              <a:ext cx="57450" cy="56900"/>
            </a:xfrm>
            <a:custGeom>
              <a:avLst/>
              <a:gdLst/>
              <a:ahLst/>
              <a:cxnLst/>
              <a:rect l="l" t="t" r="r" b="b"/>
              <a:pathLst>
                <a:path w="2298" h="2276" extrusionOk="0">
                  <a:moveTo>
                    <a:pt x="9" y="1"/>
                  </a:moveTo>
                  <a:cubicBezTo>
                    <a:pt x="9" y="1"/>
                    <a:pt x="9" y="1"/>
                    <a:pt x="9" y="1"/>
                  </a:cubicBezTo>
                  <a:cubicBezTo>
                    <a:pt x="1" y="1"/>
                    <a:pt x="1292" y="1346"/>
                    <a:pt x="1928" y="1969"/>
                  </a:cubicBezTo>
                  <a:cubicBezTo>
                    <a:pt x="2158" y="2200"/>
                    <a:pt x="2251" y="2275"/>
                    <a:pt x="2278" y="2275"/>
                  </a:cubicBezTo>
                  <a:cubicBezTo>
                    <a:pt x="2281" y="2275"/>
                    <a:pt x="2283" y="2274"/>
                    <a:pt x="2285" y="2273"/>
                  </a:cubicBezTo>
                  <a:cubicBezTo>
                    <a:pt x="2297" y="2264"/>
                    <a:pt x="2215" y="2154"/>
                    <a:pt x="1981" y="1920"/>
                  </a:cubicBezTo>
                  <a:cubicBezTo>
                    <a:pt x="1351" y="1294"/>
                    <a:pt x="17" y="1"/>
                    <a:pt x="9"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6"/>
            <p:cNvSpPr/>
            <p:nvPr/>
          </p:nvSpPr>
          <p:spPr>
            <a:xfrm>
              <a:off x="2282550" y="4141200"/>
              <a:ext cx="56200" cy="55650"/>
            </a:xfrm>
            <a:custGeom>
              <a:avLst/>
              <a:gdLst/>
              <a:ahLst/>
              <a:cxnLst/>
              <a:rect l="l" t="t" r="r" b="b"/>
              <a:pathLst>
                <a:path w="2248" h="2226" extrusionOk="0">
                  <a:moveTo>
                    <a:pt x="4" y="0"/>
                  </a:moveTo>
                  <a:cubicBezTo>
                    <a:pt x="4" y="0"/>
                    <a:pt x="4" y="0"/>
                    <a:pt x="4" y="0"/>
                  </a:cubicBezTo>
                  <a:cubicBezTo>
                    <a:pt x="0" y="4"/>
                    <a:pt x="1263" y="1316"/>
                    <a:pt x="1886" y="1927"/>
                  </a:cubicBezTo>
                  <a:cubicBezTo>
                    <a:pt x="2108" y="2153"/>
                    <a:pt x="2200" y="2225"/>
                    <a:pt x="2228" y="2225"/>
                  </a:cubicBezTo>
                  <a:cubicBezTo>
                    <a:pt x="2231" y="2225"/>
                    <a:pt x="2233" y="2224"/>
                    <a:pt x="2235" y="2223"/>
                  </a:cubicBezTo>
                  <a:cubicBezTo>
                    <a:pt x="2247" y="2206"/>
                    <a:pt x="2165" y="2104"/>
                    <a:pt x="1935" y="1874"/>
                  </a:cubicBezTo>
                  <a:cubicBezTo>
                    <a:pt x="1322" y="1261"/>
                    <a:pt x="17" y="0"/>
                    <a:pt x="4"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16"/>
            <p:cNvSpPr/>
            <p:nvPr/>
          </p:nvSpPr>
          <p:spPr>
            <a:xfrm>
              <a:off x="2283775" y="4142325"/>
              <a:ext cx="54850" cy="54525"/>
            </a:xfrm>
            <a:custGeom>
              <a:avLst/>
              <a:gdLst/>
              <a:ahLst/>
              <a:cxnLst/>
              <a:rect l="l" t="t" r="r" b="b"/>
              <a:pathLst>
                <a:path w="2194" h="2181" extrusionOk="0">
                  <a:moveTo>
                    <a:pt x="0" y="0"/>
                  </a:moveTo>
                  <a:cubicBezTo>
                    <a:pt x="0" y="0"/>
                    <a:pt x="0" y="0"/>
                    <a:pt x="0" y="0"/>
                  </a:cubicBezTo>
                  <a:cubicBezTo>
                    <a:pt x="0" y="4"/>
                    <a:pt x="1230" y="1288"/>
                    <a:pt x="1837" y="1887"/>
                  </a:cubicBezTo>
                  <a:cubicBezTo>
                    <a:pt x="2059" y="2108"/>
                    <a:pt x="2148" y="2180"/>
                    <a:pt x="2172" y="2180"/>
                  </a:cubicBezTo>
                  <a:cubicBezTo>
                    <a:pt x="2174" y="2180"/>
                    <a:pt x="2176" y="2179"/>
                    <a:pt x="2178" y="2178"/>
                  </a:cubicBezTo>
                  <a:cubicBezTo>
                    <a:pt x="2194" y="2161"/>
                    <a:pt x="2116" y="2067"/>
                    <a:pt x="1886" y="1833"/>
                  </a:cubicBezTo>
                  <a:cubicBezTo>
                    <a:pt x="1289" y="1231"/>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16"/>
            <p:cNvSpPr/>
            <p:nvPr/>
          </p:nvSpPr>
          <p:spPr>
            <a:xfrm>
              <a:off x="2284900" y="4143550"/>
              <a:ext cx="53625" cy="53300"/>
            </a:xfrm>
            <a:custGeom>
              <a:avLst/>
              <a:gdLst/>
              <a:ahLst/>
              <a:cxnLst/>
              <a:rect l="l" t="t" r="r" b="b"/>
              <a:pathLst>
                <a:path w="2145" h="2132" extrusionOk="0">
                  <a:moveTo>
                    <a:pt x="0" y="1"/>
                  </a:moveTo>
                  <a:cubicBezTo>
                    <a:pt x="0" y="1"/>
                    <a:pt x="0" y="1"/>
                    <a:pt x="0" y="1"/>
                  </a:cubicBezTo>
                  <a:cubicBezTo>
                    <a:pt x="0" y="1"/>
                    <a:pt x="1206" y="1251"/>
                    <a:pt x="1792" y="1842"/>
                  </a:cubicBezTo>
                  <a:cubicBezTo>
                    <a:pt x="2007" y="2060"/>
                    <a:pt x="2094" y="2131"/>
                    <a:pt x="2122" y="2131"/>
                  </a:cubicBezTo>
                  <a:cubicBezTo>
                    <a:pt x="2125" y="2131"/>
                    <a:pt x="2127" y="2130"/>
                    <a:pt x="2128" y="2129"/>
                  </a:cubicBezTo>
                  <a:cubicBezTo>
                    <a:pt x="2145" y="2112"/>
                    <a:pt x="2067" y="2018"/>
                    <a:pt x="1841" y="1792"/>
                  </a:cubicBezTo>
                  <a:cubicBezTo>
                    <a:pt x="1260" y="120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6"/>
            <p:cNvSpPr/>
            <p:nvPr/>
          </p:nvSpPr>
          <p:spPr>
            <a:xfrm>
              <a:off x="2286125" y="4144775"/>
              <a:ext cx="52500" cy="52075"/>
            </a:xfrm>
            <a:custGeom>
              <a:avLst/>
              <a:gdLst/>
              <a:ahLst/>
              <a:cxnLst/>
              <a:rect l="l" t="t" r="r" b="b"/>
              <a:pathLst>
                <a:path w="2100" h="2083" extrusionOk="0">
                  <a:moveTo>
                    <a:pt x="5" y="1"/>
                  </a:moveTo>
                  <a:cubicBezTo>
                    <a:pt x="5" y="1"/>
                    <a:pt x="5" y="1"/>
                    <a:pt x="5" y="1"/>
                  </a:cubicBezTo>
                  <a:cubicBezTo>
                    <a:pt x="1" y="1"/>
                    <a:pt x="1173" y="1223"/>
                    <a:pt x="1751" y="1797"/>
                  </a:cubicBezTo>
                  <a:cubicBezTo>
                    <a:pt x="1962" y="2011"/>
                    <a:pt x="2053" y="2082"/>
                    <a:pt x="2078" y="2082"/>
                  </a:cubicBezTo>
                  <a:cubicBezTo>
                    <a:pt x="2080" y="2082"/>
                    <a:pt x="2082" y="2081"/>
                    <a:pt x="2084" y="2080"/>
                  </a:cubicBezTo>
                  <a:cubicBezTo>
                    <a:pt x="2100" y="2063"/>
                    <a:pt x="2030" y="1973"/>
                    <a:pt x="1805" y="1748"/>
                  </a:cubicBezTo>
                  <a:cubicBezTo>
                    <a:pt x="1233" y="1175"/>
                    <a:pt x="17" y="1"/>
                    <a:pt x="5"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6"/>
            <p:cNvSpPr/>
            <p:nvPr/>
          </p:nvSpPr>
          <p:spPr>
            <a:xfrm>
              <a:off x="2287250" y="4145900"/>
              <a:ext cx="51275" cy="50950"/>
            </a:xfrm>
            <a:custGeom>
              <a:avLst/>
              <a:gdLst/>
              <a:ahLst/>
              <a:cxnLst/>
              <a:rect l="l" t="t" r="r" b="b"/>
              <a:pathLst>
                <a:path w="2051" h="2038" extrusionOk="0">
                  <a:moveTo>
                    <a:pt x="5" y="1"/>
                  </a:moveTo>
                  <a:cubicBezTo>
                    <a:pt x="5" y="1"/>
                    <a:pt x="5" y="1"/>
                    <a:pt x="5" y="1"/>
                  </a:cubicBezTo>
                  <a:cubicBezTo>
                    <a:pt x="1" y="5"/>
                    <a:pt x="1149" y="1194"/>
                    <a:pt x="1706" y="1760"/>
                  </a:cubicBezTo>
                  <a:cubicBezTo>
                    <a:pt x="1921" y="1967"/>
                    <a:pt x="2002" y="2037"/>
                    <a:pt x="2028" y="2037"/>
                  </a:cubicBezTo>
                  <a:cubicBezTo>
                    <a:pt x="2031" y="2037"/>
                    <a:pt x="2033" y="2036"/>
                    <a:pt x="2034" y="2035"/>
                  </a:cubicBezTo>
                  <a:cubicBezTo>
                    <a:pt x="2051" y="2018"/>
                    <a:pt x="1977" y="1928"/>
                    <a:pt x="1760" y="1707"/>
                  </a:cubicBezTo>
                  <a:cubicBezTo>
                    <a:pt x="1199" y="1146"/>
                    <a:pt x="13" y="1"/>
                    <a:pt x="5" y="1"/>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6"/>
            <p:cNvSpPr/>
            <p:nvPr/>
          </p:nvSpPr>
          <p:spPr>
            <a:xfrm>
              <a:off x="2288375" y="4147025"/>
              <a:ext cx="50150" cy="49725"/>
            </a:xfrm>
            <a:custGeom>
              <a:avLst/>
              <a:gdLst/>
              <a:ahLst/>
              <a:cxnLst/>
              <a:rect l="l" t="t" r="r" b="b"/>
              <a:pathLst>
                <a:path w="2006" h="1989" extrusionOk="0">
                  <a:moveTo>
                    <a:pt x="5" y="1"/>
                  </a:moveTo>
                  <a:cubicBezTo>
                    <a:pt x="5" y="1"/>
                    <a:pt x="5" y="1"/>
                    <a:pt x="5" y="1"/>
                  </a:cubicBezTo>
                  <a:cubicBezTo>
                    <a:pt x="1" y="5"/>
                    <a:pt x="1120" y="1165"/>
                    <a:pt x="1666" y="1715"/>
                  </a:cubicBezTo>
                  <a:cubicBezTo>
                    <a:pt x="1875" y="1921"/>
                    <a:pt x="1956" y="1988"/>
                    <a:pt x="1982" y="1988"/>
                  </a:cubicBezTo>
                  <a:cubicBezTo>
                    <a:pt x="1985" y="1988"/>
                    <a:pt x="1988" y="1987"/>
                    <a:pt x="1989" y="1986"/>
                  </a:cubicBezTo>
                  <a:cubicBezTo>
                    <a:pt x="2006" y="1969"/>
                    <a:pt x="1932" y="1879"/>
                    <a:pt x="1719" y="1662"/>
                  </a:cubicBezTo>
                  <a:cubicBezTo>
                    <a:pt x="1170" y="1113"/>
                    <a:pt x="13" y="1"/>
                    <a:pt x="5"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6"/>
            <p:cNvSpPr/>
            <p:nvPr/>
          </p:nvSpPr>
          <p:spPr>
            <a:xfrm>
              <a:off x="2289725" y="4148175"/>
              <a:ext cx="48700" cy="48550"/>
            </a:xfrm>
            <a:custGeom>
              <a:avLst/>
              <a:gdLst/>
              <a:ahLst/>
              <a:cxnLst/>
              <a:rect l="l" t="t" r="r" b="b"/>
              <a:pathLst>
                <a:path w="1948" h="1942" extrusionOk="0">
                  <a:moveTo>
                    <a:pt x="0" y="0"/>
                  </a:moveTo>
                  <a:cubicBezTo>
                    <a:pt x="0" y="0"/>
                    <a:pt x="0" y="0"/>
                    <a:pt x="0" y="0"/>
                  </a:cubicBezTo>
                  <a:cubicBezTo>
                    <a:pt x="0" y="8"/>
                    <a:pt x="1087" y="1140"/>
                    <a:pt x="1612" y="1673"/>
                  </a:cubicBezTo>
                  <a:cubicBezTo>
                    <a:pt x="1817" y="1879"/>
                    <a:pt x="1900" y="1941"/>
                    <a:pt x="1926" y="1941"/>
                  </a:cubicBezTo>
                  <a:cubicBezTo>
                    <a:pt x="1928" y="1941"/>
                    <a:pt x="1930" y="1941"/>
                    <a:pt x="1931" y="1940"/>
                  </a:cubicBezTo>
                  <a:cubicBezTo>
                    <a:pt x="1948" y="1923"/>
                    <a:pt x="1878" y="1837"/>
                    <a:pt x="1665" y="1620"/>
                  </a:cubicBezTo>
                  <a:cubicBezTo>
                    <a:pt x="1133" y="1088"/>
                    <a:pt x="8" y="0"/>
                    <a:pt x="0"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6"/>
            <p:cNvSpPr/>
            <p:nvPr/>
          </p:nvSpPr>
          <p:spPr>
            <a:xfrm>
              <a:off x="2290850" y="4149500"/>
              <a:ext cx="47575" cy="47350"/>
            </a:xfrm>
            <a:custGeom>
              <a:avLst/>
              <a:gdLst/>
              <a:ahLst/>
              <a:cxnLst/>
              <a:rect l="l" t="t" r="r" b="b"/>
              <a:pathLst>
                <a:path w="1903" h="1894" extrusionOk="0">
                  <a:moveTo>
                    <a:pt x="0" y="0"/>
                  </a:moveTo>
                  <a:cubicBezTo>
                    <a:pt x="0" y="0"/>
                    <a:pt x="0" y="0"/>
                    <a:pt x="0" y="0"/>
                  </a:cubicBezTo>
                  <a:cubicBezTo>
                    <a:pt x="0" y="0"/>
                    <a:pt x="1054" y="1103"/>
                    <a:pt x="1575" y="1628"/>
                  </a:cubicBezTo>
                  <a:cubicBezTo>
                    <a:pt x="1777" y="1827"/>
                    <a:pt x="1854" y="1893"/>
                    <a:pt x="1879" y="1893"/>
                  </a:cubicBezTo>
                  <a:cubicBezTo>
                    <a:pt x="1882" y="1893"/>
                    <a:pt x="1885" y="1892"/>
                    <a:pt x="1886" y="1891"/>
                  </a:cubicBezTo>
                  <a:cubicBezTo>
                    <a:pt x="1903" y="1874"/>
                    <a:pt x="1833" y="1788"/>
                    <a:pt x="1624" y="1579"/>
                  </a:cubicBezTo>
                  <a:cubicBezTo>
                    <a:pt x="1104" y="1055"/>
                    <a:pt x="8" y="0"/>
                    <a:pt x="0"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6"/>
            <p:cNvSpPr/>
            <p:nvPr/>
          </p:nvSpPr>
          <p:spPr>
            <a:xfrm>
              <a:off x="2291975" y="4150625"/>
              <a:ext cx="46450" cy="46125"/>
            </a:xfrm>
            <a:custGeom>
              <a:avLst/>
              <a:gdLst/>
              <a:ahLst/>
              <a:cxnLst/>
              <a:rect l="l" t="t" r="r" b="b"/>
              <a:pathLst>
                <a:path w="1858" h="1845" extrusionOk="0">
                  <a:moveTo>
                    <a:pt x="4" y="0"/>
                  </a:moveTo>
                  <a:cubicBezTo>
                    <a:pt x="4" y="0"/>
                    <a:pt x="4" y="0"/>
                    <a:pt x="4" y="0"/>
                  </a:cubicBezTo>
                  <a:cubicBezTo>
                    <a:pt x="0" y="5"/>
                    <a:pt x="1029" y="1071"/>
                    <a:pt x="1534" y="1583"/>
                  </a:cubicBezTo>
                  <a:cubicBezTo>
                    <a:pt x="1732" y="1778"/>
                    <a:pt x="1809" y="1844"/>
                    <a:pt x="1834" y="1844"/>
                  </a:cubicBezTo>
                  <a:cubicBezTo>
                    <a:pt x="1837" y="1844"/>
                    <a:pt x="1840" y="1843"/>
                    <a:pt x="1841" y="1842"/>
                  </a:cubicBezTo>
                  <a:cubicBezTo>
                    <a:pt x="1858" y="1825"/>
                    <a:pt x="1788" y="1739"/>
                    <a:pt x="1583" y="1534"/>
                  </a:cubicBezTo>
                  <a:cubicBezTo>
                    <a:pt x="1080" y="1027"/>
                    <a:pt x="17" y="0"/>
                    <a:pt x="4"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6"/>
            <p:cNvSpPr/>
            <p:nvPr/>
          </p:nvSpPr>
          <p:spPr>
            <a:xfrm>
              <a:off x="2293100" y="4151750"/>
              <a:ext cx="45325" cy="44850"/>
            </a:xfrm>
            <a:custGeom>
              <a:avLst/>
              <a:gdLst/>
              <a:ahLst/>
              <a:cxnLst/>
              <a:rect l="l" t="t" r="r" b="b"/>
              <a:pathLst>
                <a:path w="1813" h="1794" extrusionOk="0">
                  <a:moveTo>
                    <a:pt x="9" y="1"/>
                  </a:moveTo>
                  <a:cubicBezTo>
                    <a:pt x="9" y="1"/>
                    <a:pt x="9" y="1"/>
                    <a:pt x="9" y="1"/>
                  </a:cubicBezTo>
                  <a:cubicBezTo>
                    <a:pt x="0" y="9"/>
                    <a:pt x="1001" y="1046"/>
                    <a:pt x="1505" y="1534"/>
                  </a:cubicBezTo>
                  <a:cubicBezTo>
                    <a:pt x="1704" y="1737"/>
                    <a:pt x="1782" y="1793"/>
                    <a:pt x="1798" y="1793"/>
                  </a:cubicBezTo>
                  <a:cubicBezTo>
                    <a:pt x="1799" y="1793"/>
                    <a:pt x="1800" y="1793"/>
                    <a:pt x="1800" y="1792"/>
                  </a:cubicBezTo>
                  <a:cubicBezTo>
                    <a:pt x="1813" y="1780"/>
                    <a:pt x="1751" y="1698"/>
                    <a:pt x="1546" y="1493"/>
                  </a:cubicBezTo>
                  <a:cubicBezTo>
                    <a:pt x="1047" y="1002"/>
                    <a:pt x="17" y="1"/>
                    <a:pt x="9"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6"/>
            <p:cNvSpPr/>
            <p:nvPr/>
          </p:nvSpPr>
          <p:spPr>
            <a:xfrm>
              <a:off x="2294325" y="4152975"/>
              <a:ext cx="43900" cy="43625"/>
            </a:xfrm>
            <a:custGeom>
              <a:avLst/>
              <a:gdLst/>
              <a:ahLst/>
              <a:cxnLst/>
              <a:rect l="l" t="t" r="r" b="b"/>
              <a:pathLst>
                <a:path w="1756" h="1745" extrusionOk="0">
                  <a:moveTo>
                    <a:pt x="5" y="1"/>
                  </a:moveTo>
                  <a:cubicBezTo>
                    <a:pt x="5" y="1"/>
                    <a:pt x="5" y="1"/>
                    <a:pt x="5" y="1"/>
                  </a:cubicBezTo>
                  <a:cubicBezTo>
                    <a:pt x="1" y="5"/>
                    <a:pt x="972" y="1014"/>
                    <a:pt x="1456" y="1489"/>
                  </a:cubicBezTo>
                  <a:cubicBezTo>
                    <a:pt x="1650" y="1691"/>
                    <a:pt x="1724" y="1744"/>
                    <a:pt x="1744" y="1744"/>
                  </a:cubicBezTo>
                  <a:cubicBezTo>
                    <a:pt x="1745" y="1744"/>
                    <a:pt x="1747" y="1744"/>
                    <a:pt x="1747" y="1743"/>
                  </a:cubicBezTo>
                  <a:cubicBezTo>
                    <a:pt x="1756" y="1731"/>
                    <a:pt x="1694" y="1649"/>
                    <a:pt x="1497" y="1448"/>
                  </a:cubicBezTo>
                  <a:cubicBezTo>
                    <a:pt x="1020" y="970"/>
                    <a:pt x="17" y="1"/>
                    <a:pt x="5"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6"/>
            <p:cNvSpPr/>
            <p:nvPr/>
          </p:nvSpPr>
          <p:spPr>
            <a:xfrm>
              <a:off x="2295550" y="4154200"/>
              <a:ext cx="42675" cy="42400"/>
            </a:xfrm>
            <a:custGeom>
              <a:avLst/>
              <a:gdLst/>
              <a:ahLst/>
              <a:cxnLst/>
              <a:rect l="l" t="t" r="r" b="b"/>
              <a:pathLst>
                <a:path w="1707" h="1696" extrusionOk="0">
                  <a:moveTo>
                    <a:pt x="1" y="1"/>
                  </a:moveTo>
                  <a:cubicBezTo>
                    <a:pt x="1" y="1"/>
                    <a:pt x="1" y="1"/>
                    <a:pt x="1" y="1"/>
                  </a:cubicBezTo>
                  <a:cubicBezTo>
                    <a:pt x="1" y="1"/>
                    <a:pt x="940" y="981"/>
                    <a:pt x="1411" y="1444"/>
                  </a:cubicBezTo>
                  <a:cubicBezTo>
                    <a:pt x="1602" y="1642"/>
                    <a:pt x="1675" y="1695"/>
                    <a:pt x="1695" y="1695"/>
                  </a:cubicBezTo>
                  <a:cubicBezTo>
                    <a:pt x="1696" y="1695"/>
                    <a:pt x="1698" y="1695"/>
                    <a:pt x="1698" y="1694"/>
                  </a:cubicBezTo>
                  <a:cubicBezTo>
                    <a:pt x="1707" y="1682"/>
                    <a:pt x="1645" y="1600"/>
                    <a:pt x="1452" y="1407"/>
                  </a:cubicBezTo>
                  <a:cubicBezTo>
                    <a:pt x="986" y="941"/>
                    <a:pt x="9" y="1"/>
                    <a:pt x="1"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6"/>
            <p:cNvSpPr/>
            <p:nvPr/>
          </p:nvSpPr>
          <p:spPr>
            <a:xfrm>
              <a:off x="2296675" y="4155350"/>
              <a:ext cx="41550" cy="41250"/>
            </a:xfrm>
            <a:custGeom>
              <a:avLst/>
              <a:gdLst/>
              <a:ahLst/>
              <a:cxnLst/>
              <a:rect l="l" t="t" r="r" b="b"/>
              <a:pathLst>
                <a:path w="1662" h="1650" extrusionOk="0">
                  <a:moveTo>
                    <a:pt x="9" y="0"/>
                  </a:moveTo>
                  <a:cubicBezTo>
                    <a:pt x="9" y="0"/>
                    <a:pt x="9" y="0"/>
                    <a:pt x="9" y="0"/>
                  </a:cubicBezTo>
                  <a:cubicBezTo>
                    <a:pt x="1" y="8"/>
                    <a:pt x="915" y="955"/>
                    <a:pt x="1370" y="1407"/>
                  </a:cubicBezTo>
                  <a:cubicBezTo>
                    <a:pt x="1561" y="1597"/>
                    <a:pt x="1631" y="1649"/>
                    <a:pt x="1650" y="1649"/>
                  </a:cubicBezTo>
                  <a:cubicBezTo>
                    <a:pt x="1651" y="1649"/>
                    <a:pt x="1653" y="1649"/>
                    <a:pt x="1653" y="1648"/>
                  </a:cubicBezTo>
                  <a:cubicBezTo>
                    <a:pt x="1662" y="1636"/>
                    <a:pt x="1608" y="1558"/>
                    <a:pt x="1411" y="1366"/>
                  </a:cubicBezTo>
                  <a:cubicBezTo>
                    <a:pt x="961" y="911"/>
                    <a:pt x="17" y="0"/>
                    <a:pt x="9"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6"/>
            <p:cNvSpPr/>
            <p:nvPr/>
          </p:nvSpPr>
          <p:spPr>
            <a:xfrm>
              <a:off x="2297925" y="4156575"/>
              <a:ext cx="40300" cy="40025"/>
            </a:xfrm>
            <a:custGeom>
              <a:avLst/>
              <a:gdLst/>
              <a:ahLst/>
              <a:cxnLst/>
              <a:rect l="l" t="t" r="r" b="b"/>
              <a:pathLst>
                <a:path w="1612" h="1601" extrusionOk="0">
                  <a:moveTo>
                    <a:pt x="4" y="0"/>
                  </a:moveTo>
                  <a:cubicBezTo>
                    <a:pt x="4" y="0"/>
                    <a:pt x="4" y="0"/>
                    <a:pt x="4" y="0"/>
                  </a:cubicBezTo>
                  <a:cubicBezTo>
                    <a:pt x="0" y="4"/>
                    <a:pt x="882" y="923"/>
                    <a:pt x="1325" y="1362"/>
                  </a:cubicBezTo>
                  <a:cubicBezTo>
                    <a:pt x="1511" y="1548"/>
                    <a:pt x="1581" y="1600"/>
                    <a:pt x="1600" y="1600"/>
                  </a:cubicBezTo>
                  <a:cubicBezTo>
                    <a:pt x="1601" y="1600"/>
                    <a:pt x="1603" y="1600"/>
                    <a:pt x="1603" y="1599"/>
                  </a:cubicBezTo>
                  <a:cubicBezTo>
                    <a:pt x="1612" y="1587"/>
                    <a:pt x="1558" y="1509"/>
                    <a:pt x="1366" y="1321"/>
                  </a:cubicBezTo>
                  <a:cubicBezTo>
                    <a:pt x="929" y="884"/>
                    <a:pt x="17"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6"/>
            <p:cNvSpPr/>
            <p:nvPr/>
          </p:nvSpPr>
          <p:spPr>
            <a:xfrm>
              <a:off x="2299050" y="4157700"/>
              <a:ext cx="39075" cy="38725"/>
            </a:xfrm>
            <a:custGeom>
              <a:avLst/>
              <a:gdLst/>
              <a:ahLst/>
              <a:cxnLst/>
              <a:rect l="l" t="t" r="r" b="b"/>
              <a:pathLst>
                <a:path w="1563" h="1549" extrusionOk="0">
                  <a:moveTo>
                    <a:pt x="4" y="0"/>
                  </a:moveTo>
                  <a:cubicBezTo>
                    <a:pt x="4" y="0"/>
                    <a:pt x="4" y="0"/>
                    <a:pt x="4" y="0"/>
                  </a:cubicBezTo>
                  <a:cubicBezTo>
                    <a:pt x="0" y="4"/>
                    <a:pt x="857" y="890"/>
                    <a:pt x="1280" y="1317"/>
                  </a:cubicBezTo>
                  <a:cubicBezTo>
                    <a:pt x="1457" y="1494"/>
                    <a:pt x="1528" y="1548"/>
                    <a:pt x="1549" y="1548"/>
                  </a:cubicBezTo>
                  <a:cubicBezTo>
                    <a:pt x="1551" y="1548"/>
                    <a:pt x="1553" y="1548"/>
                    <a:pt x="1554" y="1546"/>
                  </a:cubicBezTo>
                  <a:cubicBezTo>
                    <a:pt x="1562" y="1538"/>
                    <a:pt x="1505" y="1460"/>
                    <a:pt x="1321" y="1276"/>
                  </a:cubicBezTo>
                  <a:cubicBezTo>
                    <a:pt x="899" y="850"/>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6"/>
            <p:cNvSpPr/>
            <p:nvPr/>
          </p:nvSpPr>
          <p:spPr>
            <a:xfrm>
              <a:off x="2300275" y="4158925"/>
              <a:ext cx="37850" cy="37675"/>
            </a:xfrm>
            <a:custGeom>
              <a:avLst/>
              <a:gdLst/>
              <a:ahLst/>
              <a:cxnLst/>
              <a:rect l="l" t="t" r="r" b="b"/>
              <a:pathLst>
                <a:path w="1514" h="1507" extrusionOk="0">
                  <a:moveTo>
                    <a:pt x="0" y="1"/>
                  </a:moveTo>
                  <a:cubicBezTo>
                    <a:pt x="0" y="1"/>
                    <a:pt x="0" y="1"/>
                    <a:pt x="0" y="1"/>
                  </a:cubicBezTo>
                  <a:cubicBezTo>
                    <a:pt x="0" y="1"/>
                    <a:pt x="821" y="862"/>
                    <a:pt x="1239" y="1280"/>
                  </a:cubicBezTo>
                  <a:cubicBezTo>
                    <a:pt x="1417" y="1458"/>
                    <a:pt x="1483" y="1506"/>
                    <a:pt x="1502" y="1506"/>
                  </a:cubicBezTo>
                  <a:cubicBezTo>
                    <a:pt x="1503" y="1506"/>
                    <a:pt x="1504" y="1506"/>
                    <a:pt x="1505" y="1505"/>
                  </a:cubicBezTo>
                  <a:cubicBezTo>
                    <a:pt x="1513" y="1493"/>
                    <a:pt x="1464" y="1423"/>
                    <a:pt x="1280" y="1239"/>
                  </a:cubicBezTo>
                  <a:cubicBezTo>
                    <a:pt x="863" y="822"/>
                    <a:pt x="13" y="1"/>
                    <a:pt x="0"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6"/>
            <p:cNvSpPr/>
            <p:nvPr/>
          </p:nvSpPr>
          <p:spPr>
            <a:xfrm>
              <a:off x="2301500" y="4160150"/>
              <a:ext cx="36625" cy="36450"/>
            </a:xfrm>
            <a:custGeom>
              <a:avLst/>
              <a:gdLst/>
              <a:ahLst/>
              <a:cxnLst/>
              <a:rect l="l" t="t" r="r" b="b"/>
              <a:pathLst>
                <a:path w="1465" h="1458" extrusionOk="0">
                  <a:moveTo>
                    <a:pt x="5" y="1"/>
                  </a:moveTo>
                  <a:cubicBezTo>
                    <a:pt x="5" y="1"/>
                    <a:pt x="5" y="1"/>
                    <a:pt x="5" y="1"/>
                  </a:cubicBezTo>
                  <a:cubicBezTo>
                    <a:pt x="1" y="5"/>
                    <a:pt x="792" y="829"/>
                    <a:pt x="1194" y="1235"/>
                  </a:cubicBezTo>
                  <a:cubicBezTo>
                    <a:pt x="1368" y="1409"/>
                    <a:pt x="1434" y="1457"/>
                    <a:pt x="1453" y="1457"/>
                  </a:cubicBezTo>
                  <a:cubicBezTo>
                    <a:pt x="1454" y="1457"/>
                    <a:pt x="1455" y="1457"/>
                    <a:pt x="1456" y="1456"/>
                  </a:cubicBezTo>
                  <a:cubicBezTo>
                    <a:pt x="1464" y="1444"/>
                    <a:pt x="1415" y="1374"/>
                    <a:pt x="1235" y="1194"/>
                  </a:cubicBezTo>
                  <a:cubicBezTo>
                    <a:pt x="835" y="790"/>
                    <a:pt x="17" y="1"/>
                    <a:pt x="5"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6"/>
            <p:cNvSpPr/>
            <p:nvPr/>
          </p:nvSpPr>
          <p:spPr>
            <a:xfrm>
              <a:off x="2302625" y="4161275"/>
              <a:ext cx="35500" cy="35150"/>
            </a:xfrm>
            <a:custGeom>
              <a:avLst/>
              <a:gdLst/>
              <a:ahLst/>
              <a:cxnLst/>
              <a:rect l="l" t="t" r="r" b="b"/>
              <a:pathLst>
                <a:path w="1420" h="1406" extrusionOk="0">
                  <a:moveTo>
                    <a:pt x="5" y="1"/>
                  </a:moveTo>
                  <a:cubicBezTo>
                    <a:pt x="5" y="1"/>
                    <a:pt x="5" y="1"/>
                    <a:pt x="5" y="1"/>
                  </a:cubicBezTo>
                  <a:cubicBezTo>
                    <a:pt x="1" y="5"/>
                    <a:pt x="763" y="801"/>
                    <a:pt x="1153" y="1190"/>
                  </a:cubicBezTo>
                  <a:cubicBezTo>
                    <a:pt x="1322" y="1355"/>
                    <a:pt x="1385" y="1405"/>
                    <a:pt x="1406" y="1405"/>
                  </a:cubicBezTo>
                  <a:cubicBezTo>
                    <a:pt x="1408" y="1405"/>
                    <a:pt x="1410" y="1405"/>
                    <a:pt x="1411" y="1403"/>
                  </a:cubicBezTo>
                  <a:cubicBezTo>
                    <a:pt x="1419" y="1395"/>
                    <a:pt x="1374" y="1329"/>
                    <a:pt x="1194" y="1149"/>
                  </a:cubicBezTo>
                  <a:cubicBezTo>
                    <a:pt x="805" y="765"/>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6"/>
            <p:cNvSpPr/>
            <p:nvPr/>
          </p:nvSpPr>
          <p:spPr>
            <a:xfrm>
              <a:off x="2303750" y="4162400"/>
              <a:ext cx="34275" cy="34025"/>
            </a:xfrm>
            <a:custGeom>
              <a:avLst/>
              <a:gdLst/>
              <a:ahLst/>
              <a:cxnLst/>
              <a:rect l="l" t="t" r="r" b="b"/>
              <a:pathLst>
                <a:path w="1371" h="1361" extrusionOk="0">
                  <a:moveTo>
                    <a:pt x="5" y="1"/>
                  </a:moveTo>
                  <a:cubicBezTo>
                    <a:pt x="5" y="1"/>
                    <a:pt x="5" y="1"/>
                    <a:pt x="5" y="1"/>
                  </a:cubicBezTo>
                  <a:cubicBezTo>
                    <a:pt x="1" y="5"/>
                    <a:pt x="739" y="776"/>
                    <a:pt x="1108" y="1149"/>
                  </a:cubicBezTo>
                  <a:cubicBezTo>
                    <a:pt x="1273" y="1310"/>
                    <a:pt x="1336" y="1360"/>
                    <a:pt x="1354" y="1360"/>
                  </a:cubicBezTo>
                  <a:cubicBezTo>
                    <a:pt x="1356" y="1360"/>
                    <a:pt x="1357" y="1360"/>
                    <a:pt x="1358" y="1358"/>
                  </a:cubicBezTo>
                  <a:cubicBezTo>
                    <a:pt x="1370" y="1350"/>
                    <a:pt x="1325" y="1284"/>
                    <a:pt x="1149" y="1108"/>
                  </a:cubicBezTo>
                  <a:cubicBezTo>
                    <a:pt x="777" y="736"/>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6"/>
            <p:cNvSpPr/>
            <p:nvPr/>
          </p:nvSpPr>
          <p:spPr>
            <a:xfrm>
              <a:off x="2304875" y="4163550"/>
              <a:ext cx="33150" cy="32875"/>
            </a:xfrm>
            <a:custGeom>
              <a:avLst/>
              <a:gdLst/>
              <a:ahLst/>
              <a:cxnLst/>
              <a:rect l="l" t="t" r="r" b="b"/>
              <a:pathLst>
                <a:path w="1326" h="1315" extrusionOk="0">
                  <a:moveTo>
                    <a:pt x="9" y="0"/>
                  </a:moveTo>
                  <a:cubicBezTo>
                    <a:pt x="9" y="0"/>
                    <a:pt x="9" y="0"/>
                    <a:pt x="9" y="0"/>
                  </a:cubicBezTo>
                  <a:cubicBezTo>
                    <a:pt x="1" y="8"/>
                    <a:pt x="710" y="746"/>
                    <a:pt x="1067" y="1107"/>
                  </a:cubicBezTo>
                  <a:cubicBezTo>
                    <a:pt x="1228" y="1265"/>
                    <a:pt x="1291" y="1314"/>
                    <a:pt x="1309" y="1314"/>
                  </a:cubicBezTo>
                  <a:cubicBezTo>
                    <a:pt x="1311" y="1314"/>
                    <a:pt x="1312" y="1314"/>
                    <a:pt x="1313" y="1312"/>
                  </a:cubicBezTo>
                  <a:cubicBezTo>
                    <a:pt x="1325" y="1304"/>
                    <a:pt x="1280" y="1238"/>
                    <a:pt x="1108" y="1066"/>
                  </a:cubicBezTo>
                  <a:cubicBezTo>
                    <a:pt x="748" y="706"/>
                    <a:pt x="17" y="0"/>
                    <a:pt x="9" y="0"/>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6"/>
            <p:cNvSpPr/>
            <p:nvPr/>
          </p:nvSpPr>
          <p:spPr>
            <a:xfrm>
              <a:off x="2306225" y="4164875"/>
              <a:ext cx="31700" cy="31450"/>
            </a:xfrm>
            <a:custGeom>
              <a:avLst/>
              <a:gdLst/>
              <a:ahLst/>
              <a:cxnLst/>
              <a:rect l="l" t="t" r="r" b="b"/>
              <a:pathLst>
                <a:path w="1268" h="1258" extrusionOk="0">
                  <a:moveTo>
                    <a:pt x="0" y="0"/>
                  </a:moveTo>
                  <a:cubicBezTo>
                    <a:pt x="0" y="0"/>
                    <a:pt x="0" y="0"/>
                    <a:pt x="0" y="0"/>
                  </a:cubicBezTo>
                  <a:cubicBezTo>
                    <a:pt x="0" y="0"/>
                    <a:pt x="677" y="706"/>
                    <a:pt x="1021" y="1054"/>
                  </a:cubicBezTo>
                  <a:cubicBezTo>
                    <a:pt x="1174" y="1211"/>
                    <a:pt x="1233" y="1257"/>
                    <a:pt x="1250" y="1257"/>
                  </a:cubicBezTo>
                  <a:cubicBezTo>
                    <a:pt x="1253" y="1257"/>
                    <a:pt x="1254" y="1257"/>
                    <a:pt x="1255" y="1255"/>
                  </a:cubicBezTo>
                  <a:cubicBezTo>
                    <a:pt x="1267" y="1247"/>
                    <a:pt x="1226" y="1190"/>
                    <a:pt x="1054" y="1021"/>
                  </a:cubicBezTo>
                  <a:cubicBezTo>
                    <a:pt x="715" y="678"/>
                    <a:pt x="9" y="0"/>
                    <a:pt x="0"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6"/>
            <p:cNvSpPr/>
            <p:nvPr/>
          </p:nvSpPr>
          <p:spPr>
            <a:xfrm>
              <a:off x="2307350" y="4166000"/>
              <a:ext cx="30675" cy="30325"/>
            </a:xfrm>
            <a:custGeom>
              <a:avLst/>
              <a:gdLst/>
              <a:ahLst/>
              <a:cxnLst/>
              <a:rect l="l" t="t" r="r" b="b"/>
              <a:pathLst>
                <a:path w="1227" h="1213" extrusionOk="0">
                  <a:moveTo>
                    <a:pt x="5" y="1"/>
                  </a:moveTo>
                  <a:cubicBezTo>
                    <a:pt x="4" y="1"/>
                    <a:pt x="4" y="1"/>
                    <a:pt x="4" y="1"/>
                  </a:cubicBezTo>
                  <a:cubicBezTo>
                    <a:pt x="0" y="5"/>
                    <a:pt x="652" y="681"/>
                    <a:pt x="989" y="1009"/>
                  </a:cubicBezTo>
                  <a:cubicBezTo>
                    <a:pt x="1141" y="1166"/>
                    <a:pt x="1197" y="1212"/>
                    <a:pt x="1217" y="1212"/>
                  </a:cubicBezTo>
                  <a:cubicBezTo>
                    <a:pt x="1219" y="1212"/>
                    <a:pt x="1221" y="1212"/>
                    <a:pt x="1222" y="1210"/>
                  </a:cubicBezTo>
                  <a:cubicBezTo>
                    <a:pt x="1226" y="1202"/>
                    <a:pt x="1185" y="1145"/>
                    <a:pt x="1021" y="981"/>
                  </a:cubicBezTo>
                  <a:cubicBezTo>
                    <a:pt x="690" y="649"/>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16"/>
            <p:cNvSpPr/>
            <p:nvPr/>
          </p:nvSpPr>
          <p:spPr>
            <a:xfrm>
              <a:off x="2308475" y="4167125"/>
              <a:ext cx="29450" cy="29200"/>
            </a:xfrm>
            <a:custGeom>
              <a:avLst/>
              <a:gdLst/>
              <a:ahLst/>
              <a:cxnLst/>
              <a:rect l="l" t="t" r="r" b="b"/>
              <a:pathLst>
                <a:path w="1178" h="1168" extrusionOk="0">
                  <a:moveTo>
                    <a:pt x="9" y="1"/>
                  </a:moveTo>
                  <a:cubicBezTo>
                    <a:pt x="9" y="1"/>
                    <a:pt x="9" y="1"/>
                    <a:pt x="9" y="1"/>
                  </a:cubicBezTo>
                  <a:cubicBezTo>
                    <a:pt x="0" y="9"/>
                    <a:pt x="624" y="653"/>
                    <a:pt x="944" y="972"/>
                  </a:cubicBezTo>
                  <a:cubicBezTo>
                    <a:pt x="1089" y="1121"/>
                    <a:pt x="1147" y="1167"/>
                    <a:pt x="1164" y="1167"/>
                  </a:cubicBezTo>
                  <a:cubicBezTo>
                    <a:pt x="1167" y="1167"/>
                    <a:pt x="1168" y="1167"/>
                    <a:pt x="1169" y="1165"/>
                  </a:cubicBezTo>
                  <a:cubicBezTo>
                    <a:pt x="1177" y="1157"/>
                    <a:pt x="1136" y="1100"/>
                    <a:pt x="976" y="940"/>
                  </a:cubicBezTo>
                  <a:cubicBezTo>
                    <a:pt x="658" y="617"/>
                    <a:pt x="17" y="1"/>
                    <a:pt x="9"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16"/>
            <p:cNvSpPr/>
            <p:nvPr/>
          </p:nvSpPr>
          <p:spPr>
            <a:xfrm>
              <a:off x="2309700" y="4168350"/>
              <a:ext cx="28225" cy="27850"/>
            </a:xfrm>
            <a:custGeom>
              <a:avLst/>
              <a:gdLst/>
              <a:ahLst/>
              <a:cxnLst/>
              <a:rect l="l" t="t" r="r" b="b"/>
              <a:pathLst>
                <a:path w="1129" h="1114" extrusionOk="0">
                  <a:moveTo>
                    <a:pt x="5" y="1"/>
                  </a:moveTo>
                  <a:cubicBezTo>
                    <a:pt x="5" y="1"/>
                    <a:pt x="5" y="1"/>
                    <a:pt x="5" y="1"/>
                  </a:cubicBezTo>
                  <a:cubicBezTo>
                    <a:pt x="1" y="5"/>
                    <a:pt x="595" y="620"/>
                    <a:pt x="903" y="923"/>
                  </a:cubicBezTo>
                  <a:cubicBezTo>
                    <a:pt x="1052" y="1073"/>
                    <a:pt x="1106" y="1113"/>
                    <a:pt x="1118" y="1113"/>
                  </a:cubicBezTo>
                  <a:cubicBezTo>
                    <a:pt x="1119" y="1113"/>
                    <a:pt x="1120" y="1113"/>
                    <a:pt x="1120" y="1112"/>
                  </a:cubicBezTo>
                  <a:cubicBezTo>
                    <a:pt x="1128" y="1100"/>
                    <a:pt x="1091" y="1051"/>
                    <a:pt x="931" y="891"/>
                  </a:cubicBezTo>
                  <a:cubicBezTo>
                    <a:pt x="626" y="585"/>
                    <a:pt x="17" y="1"/>
                    <a:pt x="5"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6"/>
            <p:cNvSpPr/>
            <p:nvPr/>
          </p:nvSpPr>
          <p:spPr>
            <a:xfrm>
              <a:off x="2310925" y="4169600"/>
              <a:ext cx="26800" cy="26700"/>
            </a:xfrm>
            <a:custGeom>
              <a:avLst/>
              <a:gdLst/>
              <a:ahLst/>
              <a:cxnLst/>
              <a:rect l="l" t="t" r="r" b="b"/>
              <a:pathLst>
                <a:path w="1072" h="1068" extrusionOk="0">
                  <a:moveTo>
                    <a:pt x="1" y="0"/>
                  </a:moveTo>
                  <a:cubicBezTo>
                    <a:pt x="1" y="0"/>
                    <a:pt x="1" y="0"/>
                    <a:pt x="1" y="0"/>
                  </a:cubicBezTo>
                  <a:cubicBezTo>
                    <a:pt x="1" y="0"/>
                    <a:pt x="559" y="586"/>
                    <a:pt x="850" y="882"/>
                  </a:cubicBezTo>
                  <a:cubicBezTo>
                    <a:pt x="995" y="1027"/>
                    <a:pt x="1046" y="1067"/>
                    <a:pt x="1063" y="1067"/>
                  </a:cubicBezTo>
                  <a:cubicBezTo>
                    <a:pt x="1064" y="1067"/>
                    <a:pt x="1066" y="1067"/>
                    <a:pt x="1067" y="1066"/>
                  </a:cubicBezTo>
                  <a:cubicBezTo>
                    <a:pt x="1071" y="1058"/>
                    <a:pt x="1038" y="1005"/>
                    <a:pt x="882" y="853"/>
                  </a:cubicBezTo>
                  <a:cubicBezTo>
                    <a:pt x="592" y="559"/>
                    <a:pt x="9" y="0"/>
                    <a:pt x="1"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6"/>
            <p:cNvSpPr/>
            <p:nvPr/>
          </p:nvSpPr>
          <p:spPr>
            <a:xfrm>
              <a:off x="2312050" y="4170725"/>
              <a:ext cx="25975" cy="25600"/>
            </a:xfrm>
            <a:custGeom>
              <a:avLst/>
              <a:gdLst/>
              <a:ahLst/>
              <a:cxnLst/>
              <a:rect l="l" t="t" r="r" b="b"/>
              <a:pathLst>
                <a:path w="1039" h="1024" extrusionOk="0">
                  <a:moveTo>
                    <a:pt x="9" y="0"/>
                  </a:moveTo>
                  <a:cubicBezTo>
                    <a:pt x="9" y="0"/>
                    <a:pt x="9" y="0"/>
                    <a:pt x="9" y="0"/>
                  </a:cubicBezTo>
                  <a:cubicBezTo>
                    <a:pt x="1" y="8"/>
                    <a:pt x="534" y="562"/>
                    <a:pt x="817" y="841"/>
                  </a:cubicBezTo>
                  <a:cubicBezTo>
                    <a:pt x="957" y="981"/>
                    <a:pt x="1006" y="1024"/>
                    <a:pt x="1021" y="1024"/>
                  </a:cubicBezTo>
                  <a:cubicBezTo>
                    <a:pt x="1024" y="1024"/>
                    <a:pt x="1025" y="1023"/>
                    <a:pt x="1026" y="1021"/>
                  </a:cubicBezTo>
                  <a:cubicBezTo>
                    <a:pt x="1038" y="1013"/>
                    <a:pt x="997" y="960"/>
                    <a:pt x="850" y="812"/>
                  </a:cubicBezTo>
                  <a:cubicBezTo>
                    <a:pt x="568" y="530"/>
                    <a:pt x="17"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6"/>
            <p:cNvSpPr/>
            <p:nvPr/>
          </p:nvSpPr>
          <p:spPr>
            <a:xfrm>
              <a:off x="2313300" y="4171950"/>
              <a:ext cx="24625" cy="24250"/>
            </a:xfrm>
            <a:custGeom>
              <a:avLst/>
              <a:gdLst/>
              <a:ahLst/>
              <a:cxnLst/>
              <a:rect l="l" t="t" r="r" b="b"/>
              <a:pathLst>
                <a:path w="985" h="970" extrusionOk="0">
                  <a:moveTo>
                    <a:pt x="4" y="0"/>
                  </a:moveTo>
                  <a:cubicBezTo>
                    <a:pt x="4" y="0"/>
                    <a:pt x="4" y="0"/>
                    <a:pt x="4" y="0"/>
                  </a:cubicBezTo>
                  <a:cubicBezTo>
                    <a:pt x="0" y="4"/>
                    <a:pt x="500" y="525"/>
                    <a:pt x="767" y="792"/>
                  </a:cubicBezTo>
                  <a:cubicBezTo>
                    <a:pt x="907" y="932"/>
                    <a:pt x="955" y="969"/>
                    <a:pt x="969" y="969"/>
                  </a:cubicBezTo>
                  <a:cubicBezTo>
                    <a:pt x="970" y="969"/>
                    <a:pt x="971" y="969"/>
                    <a:pt x="972" y="968"/>
                  </a:cubicBezTo>
                  <a:cubicBezTo>
                    <a:pt x="984" y="956"/>
                    <a:pt x="947" y="911"/>
                    <a:pt x="800" y="763"/>
                  </a:cubicBezTo>
                  <a:cubicBezTo>
                    <a:pt x="535" y="499"/>
                    <a:pt x="17"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6"/>
            <p:cNvSpPr/>
            <p:nvPr/>
          </p:nvSpPr>
          <p:spPr>
            <a:xfrm>
              <a:off x="2314425" y="4173075"/>
              <a:ext cx="23500" cy="23125"/>
            </a:xfrm>
            <a:custGeom>
              <a:avLst/>
              <a:gdLst/>
              <a:ahLst/>
              <a:cxnLst/>
              <a:rect l="l" t="t" r="r" b="b"/>
              <a:pathLst>
                <a:path w="940" h="925" extrusionOk="0">
                  <a:moveTo>
                    <a:pt x="4" y="0"/>
                  </a:moveTo>
                  <a:cubicBezTo>
                    <a:pt x="4" y="0"/>
                    <a:pt x="4" y="0"/>
                    <a:pt x="4" y="0"/>
                  </a:cubicBezTo>
                  <a:cubicBezTo>
                    <a:pt x="0" y="5"/>
                    <a:pt x="476" y="497"/>
                    <a:pt x="726" y="755"/>
                  </a:cubicBezTo>
                  <a:cubicBezTo>
                    <a:pt x="863" y="888"/>
                    <a:pt x="909" y="924"/>
                    <a:pt x="923" y="924"/>
                  </a:cubicBezTo>
                  <a:cubicBezTo>
                    <a:pt x="925" y="924"/>
                    <a:pt x="926" y="924"/>
                    <a:pt x="927" y="923"/>
                  </a:cubicBezTo>
                  <a:cubicBezTo>
                    <a:pt x="939" y="911"/>
                    <a:pt x="902" y="866"/>
                    <a:pt x="759" y="722"/>
                  </a:cubicBezTo>
                  <a:cubicBezTo>
                    <a:pt x="502" y="469"/>
                    <a:pt x="13" y="0"/>
                    <a:pt x="4" y="0"/>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6"/>
            <p:cNvSpPr/>
            <p:nvPr/>
          </p:nvSpPr>
          <p:spPr>
            <a:xfrm>
              <a:off x="2315550" y="4174300"/>
              <a:ext cx="22175" cy="22025"/>
            </a:xfrm>
            <a:custGeom>
              <a:avLst/>
              <a:gdLst/>
              <a:ahLst/>
              <a:cxnLst/>
              <a:rect l="l" t="t" r="r" b="b"/>
              <a:pathLst>
                <a:path w="887" h="881" extrusionOk="0">
                  <a:moveTo>
                    <a:pt x="5" y="1"/>
                  </a:moveTo>
                  <a:cubicBezTo>
                    <a:pt x="5" y="1"/>
                    <a:pt x="5" y="1"/>
                    <a:pt x="4" y="1"/>
                  </a:cubicBezTo>
                  <a:cubicBezTo>
                    <a:pt x="0" y="1"/>
                    <a:pt x="447" y="468"/>
                    <a:pt x="681" y="714"/>
                  </a:cubicBezTo>
                  <a:cubicBezTo>
                    <a:pt x="814" y="840"/>
                    <a:pt x="856" y="881"/>
                    <a:pt x="872" y="881"/>
                  </a:cubicBezTo>
                  <a:cubicBezTo>
                    <a:pt x="874" y="881"/>
                    <a:pt x="876" y="880"/>
                    <a:pt x="878" y="878"/>
                  </a:cubicBezTo>
                  <a:cubicBezTo>
                    <a:pt x="886" y="870"/>
                    <a:pt x="853" y="821"/>
                    <a:pt x="714" y="685"/>
                  </a:cubicBezTo>
                  <a:cubicBezTo>
                    <a:pt x="473" y="445"/>
                    <a:pt x="17"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6"/>
            <p:cNvSpPr/>
            <p:nvPr/>
          </p:nvSpPr>
          <p:spPr>
            <a:xfrm>
              <a:off x="2316875" y="4175525"/>
              <a:ext cx="21050" cy="20650"/>
            </a:xfrm>
            <a:custGeom>
              <a:avLst/>
              <a:gdLst/>
              <a:ahLst/>
              <a:cxnLst/>
              <a:rect l="l" t="t" r="r" b="b"/>
              <a:pathLst>
                <a:path w="842" h="826" extrusionOk="0">
                  <a:moveTo>
                    <a:pt x="5" y="1"/>
                  </a:moveTo>
                  <a:cubicBezTo>
                    <a:pt x="5" y="1"/>
                    <a:pt x="5" y="1"/>
                    <a:pt x="5" y="1"/>
                  </a:cubicBezTo>
                  <a:cubicBezTo>
                    <a:pt x="1" y="5"/>
                    <a:pt x="415" y="436"/>
                    <a:pt x="640" y="665"/>
                  </a:cubicBezTo>
                  <a:cubicBezTo>
                    <a:pt x="775" y="796"/>
                    <a:pt x="819" y="825"/>
                    <a:pt x="828" y="825"/>
                  </a:cubicBezTo>
                  <a:cubicBezTo>
                    <a:pt x="828" y="825"/>
                    <a:pt x="829" y="825"/>
                    <a:pt x="829" y="825"/>
                  </a:cubicBezTo>
                  <a:cubicBezTo>
                    <a:pt x="841" y="813"/>
                    <a:pt x="808" y="772"/>
                    <a:pt x="669" y="636"/>
                  </a:cubicBezTo>
                  <a:cubicBezTo>
                    <a:pt x="442" y="413"/>
                    <a:pt x="17" y="1"/>
                    <a:pt x="5"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6"/>
            <p:cNvSpPr/>
            <p:nvPr/>
          </p:nvSpPr>
          <p:spPr>
            <a:xfrm>
              <a:off x="2318000" y="4176650"/>
              <a:ext cx="19725" cy="19425"/>
            </a:xfrm>
            <a:custGeom>
              <a:avLst/>
              <a:gdLst/>
              <a:ahLst/>
              <a:cxnLst/>
              <a:rect l="l" t="t" r="r" b="b"/>
              <a:pathLst>
                <a:path w="789" h="777" extrusionOk="0">
                  <a:moveTo>
                    <a:pt x="5" y="1"/>
                  </a:moveTo>
                  <a:cubicBezTo>
                    <a:pt x="5" y="1"/>
                    <a:pt x="5" y="1"/>
                    <a:pt x="5" y="1"/>
                  </a:cubicBezTo>
                  <a:cubicBezTo>
                    <a:pt x="1" y="5"/>
                    <a:pt x="386" y="407"/>
                    <a:pt x="599" y="620"/>
                  </a:cubicBezTo>
                  <a:cubicBezTo>
                    <a:pt x="725" y="749"/>
                    <a:pt x="769" y="776"/>
                    <a:pt x="778" y="776"/>
                  </a:cubicBezTo>
                  <a:cubicBezTo>
                    <a:pt x="779" y="776"/>
                    <a:pt x="780" y="776"/>
                    <a:pt x="780" y="776"/>
                  </a:cubicBezTo>
                  <a:cubicBezTo>
                    <a:pt x="788" y="768"/>
                    <a:pt x="759" y="727"/>
                    <a:pt x="624" y="596"/>
                  </a:cubicBezTo>
                  <a:cubicBezTo>
                    <a:pt x="412" y="379"/>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6"/>
            <p:cNvSpPr/>
            <p:nvPr/>
          </p:nvSpPr>
          <p:spPr>
            <a:xfrm>
              <a:off x="2319125" y="4177800"/>
              <a:ext cx="18600" cy="18275"/>
            </a:xfrm>
            <a:custGeom>
              <a:avLst/>
              <a:gdLst/>
              <a:ahLst/>
              <a:cxnLst/>
              <a:rect l="l" t="t" r="r" b="b"/>
              <a:pathLst>
                <a:path w="744" h="731" extrusionOk="0">
                  <a:moveTo>
                    <a:pt x="5" y="0"/>
                  </a:moveTo>
                  <a:cubicBezTo>
                    <a:pt x="5" y="0"/>
                    <a:pt x="5" y="0"/>
                    <a:pt x="5" y="0"/>
                  </a:cubicBezTo>
                  <a:cubicBezTo>
                    <a:pt x="1" y="4"/>
                    <a:pt x="362" y="381"/>
                    <a:pt x="559" y="578"/>
                  </a:cubicBezTo>
                  <a:cubicBezTo>
                    <a:pt x="684" y="704"/>
                    <a:pt x="718" y="730"/>
                    <a:pt x="732" y="730"/>
                  </a:cubicBezTo>
                  <a:cubicBezTo>
                    <a:pt x="733" y="730"/>
                    <a:pt x="734" y="730"/>
                    <a:pt x="735" y="730"/>
                  </a:cubicBezTo>
                  <a:cubicBezTo>
                    <a:pt x="743" y="722"/>
                    <a:pt x="718" y="689"/>
                    <a:pt x="587" y="554"/>
                  </a:cubicBezTo>
                  <a:cubicBezTo>
                    <a:pt x="387" y="354"/>
                    <a:pt x="13" y="0"/>
                    <a:pt x="5"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6"/>
            <p:cNvSpPr/>
            <p:nvPr/>
          </p:nvSpPr>
          <p:spPr>
            <a:xfrm>
              <a:off x="2320275" y="4178925"/>
              <a:ext cx="17325" cy="16975"/>
            </a:xfrm>
            <a:custGeom>
              <a:avLst/>
              <a:gdLst/>
              <a:ahLst/>
              <a:cxnLst/>
              <a:rect l="l" t="t" r="r" b="b"/>
              <a:pathLst>
                <a:path w="693" h="679" extrusionOk="0">
                  <a:moveTo>
                    <a:pt x="8" y="0"/>
                  </a:moveTo>
                  <a:cubicBezTo>
                    <a:pt x="8" y="0"/>
                    <a:pt x="8" y="0"/>
                    <a:pt x="8" y="0"/>
                  </a:cubicBezTo>
                  <a:cubicBezTo>
                    <a:pt x="0" y="8"/>
                    <a:pt x="328" y="349"/>
                    <a:pt x="513" y="533"/>
                  </a:cubicBezTo>
                  <a:cubicBezTo>
                    <a:pt x="628" y="649"/>
                    <a:pt x="667" y="678"/>
                    <a:pt x="681" y="678"/>
                  </a:cubicBezTo>
                  <a:cubicBezTo>
                    <a:pt x="682" y="678"/>
                    <a:pt x="684" y="678"/>
                    <a:pt x="685" y="677"/>
                  </a:cubicBezTo>
                  <a:cubicBezTo>
                    <a:pt x="693" y="673"/>
                    <a:pt x="668" y="636"/>
                    <a:pt x="541" y="509"/>
                  </a:cubicBezTo>
                  <a:cubicBezTo>
                    <a:pt x="358" y="325"/>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6"/>
            <p:cNvSpPr/>
            <p:nvPr/>
          </p:nvSpPr>
          <p:spPr>
            <a:xfrm>
              <a:off x="2321500" y="4180250"/>
              <a:ext cx="16100" cy="15825"/>
            </a:xfrm>
            <a:custGeom>
              <a:avLst/>
              <a:gdLst/>
              <a:ahLst/>
              <a:cxnLst/>
              <a:rect l="l" t="t" r="r" b="b"/>
              <a:pathLst>
                <a:path w="644" h="633" extrusionOk="0">
                  <a:moveTo>
                    <a:pt x="4" y="0"/>
                  </a:moveTo>
                  <a:cubicBezTo>
                    <a:pt x="4" y="0"/>
                    <a:pt x="4" y="0"/>
                    <a:pt x="4" y="1"/>
                  </a:cubicBezTo>
                  <a:cubicBezTo>
                    <a:pt x="0" y="5"/>
                    <a:pt x="300" y="312"/>
                    <a:pt x="472" y="493"/>
                  </a:cubicBezTo>
                  <a:cubicBezTo>
                    <a:pt x="589" y="606"/>
                    <a:pt x="619" y="632"/>
                    <a:pt x="633" y="632"/>
                  </a:cubicBezTo>
                  <a:cubicBezTo>
                    <a:pt x="634" y="632"/>
                    <a:pt x="635" y="632"/>
                    <a:pt x="636" y="632"/>
                  </a:cubicBezTo>
                  <a:cubicBezTo>
                    <a:pt x="644" y="624"/>
                    <a:pt x="619" y="591"/>
                    <a:pt x="496" y="468"/>
                  </a:cubicBezTo>
                  <a:cubicBezTo>
                    <a:pt x="321" y="29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6"/>
            <p:cNvSpPr/>
            <p:nvPr/>
          </p:nvSpPr>
          <p:spPr>
            <a:xfrm>
              <a:off x="2322725" y="4181375"/>
              <a:ext cx="14875" cy="14700"/>
            </a:xfrm>
            <a:custGeom>
              <a:avLst/>
              <a:gdLst/>
              <a:ahLst/>
              <a:cxnLst/>
              <a:rect l="l" t="t" r="r" b="b"/>
              <a:pathLst>
                <a:path w="595" h="588" extrusionOk="0">
                  <a:moveTo>
                    <a:pt x="5" y="1"/>
                  </a:moveTo>
                  <a:cubicBezTo>
                    <a:pt x="5" y="1"/>
                    <a:pt x="5" y="1"/>
                    <a:pt x="5" y="1"/>
                  </a:cubicBezTo>
                  <a:cubicBezTo>
                    <a:pt x="0" y="5"/>
                    <a:pt x="267" y="288"/>
                    <a:pt x="431" y="448"/>
                  </a:cubicBezTo>
                  <a:cubicBezTo>
                    <a:pt x="545" y="561"/>
                    <a:pt x="581" y="587"/>
                    <a:pt x="589" y="587"/>
                  </a:cubicBezTo>
                  <a:cubicBezTo>
                    <a:pt x="590" y="587"/>
                    <a:pt x="591" y="587"/>
                    <a:pt x="591" y="587"/>
                  </a:cubicBezTo>
                  <a:cubicBezTo>
                    <a:pt x="595" y="579"/>
                    <a:pt x="574" y="550"/>
                    <a:pt x="451" y="427"/>
                  </a:cubicBezTo>
                  <a:cubicBezTo>
                    <a:pt x="293" y="264"/>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6"/>
            <p:cNvSpPr/>
            <p:nvPr/>
          </p:nvSpPr>
          <p:spPr>
            <a:xfrm>
              <a:off x="2323850" y="4182500"/>
              <a:ext cx="13750" cy="13400"/>
            </a:xfrm>
            <a:custGeom>
              <a:avLst/>
              <a:gdLst/>
              <a:ahLst/>
              <a:cxnLst/>
              <a:rect l="l" t="t" r="r" b="b"/>
              <a:pathLst>
                <a:path w="550" h="536" extrusionOk="0">
                  <a:moveTo>
                    <a:pt x="9" y="1"/>
                  </a:moveTo>
                  <a:cubicBezTo>
                    <a:pt x="9" y="1"/>
                    <a:pt x="9" y="1"/>
                    <a:pt x="9" y="1"/>
                  </a:cubicBezTo>
                  <a:cubicBezTo>
                    <a:pt x="1" y="9"/>
                    <a:pt x="242" y="259"/>
                    <a:pt x="390" y="403"/>
                  </a:cubicBezTo>
                  <a:cubicBezTo>
                    <a:pt x="493" y="509"/>
                    <a:pt x="531" y="536"/>
                    <a:pt x="542" y="536"/>
                  </a:cubicBezTo>
                  <a:cubicBezTo>
                    <a:pt x="544" y="536"/>
                    <a:pt x="545" y="535"/>
                    <a:pt x="546" y="534"/>
                  </a:cubicBezTo>
                  <a:cubicBezTo>
                    <a:pt x="550" y="530"/>
                    <a:pt x="529" y="501"/>
                    <a:pt x="411" y="382"/>
                  </a:cubicBezTo>
                  <a:cubicBezTo>
                    <a:pt x="264" y="240"/>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6"/>
            <p:cNvSpPr/>
            <p:nvPr/>
          </p:nvSpPr>
          <p:spPr>
            <a:xfrm>
              <a:off x="2325075" y="4183725"/>
              <a:ext cx="12425" cy="12175"/>
            </a:xfrm>
            <a:custGeom>
              <a:avLst/>
              <a:gdLst/>
              <a:ahLst/>
              <a:cxnLst/>
              <a:rect l="l" t="t" r="r" b="b"/>
              <a:pathLst>
                <a:path w="497" h="487" extrusionOk="0">
                  <a:moveTo>
                    <a:pt x="5" y="1"/>
                  </a:moveTo>
                  <a:cubicBezTo>
                    <a:pt x="5" y="1"/>
                    <a:pt x="5" y="1"/>
                    <a:pt x="5" y="1"/>
                  </a:cubicBezTo>
                  <a:cubicBezTo>
                    <a:pt x="1" y="5"/>
                    <a:pt x="210" y="226"/>
                    <a:pt x="341" y="358"/>
                  </a:cubicBezTo>
                  <a:cubicBezTo>
                    <a:pt x="444" y="460"/>
                    <a:pt x="476" y="487"/>
                    <a:pt x="488" y="487"/>
                  </a:cubicBezTo>
                  <a:cubicBezTo>
                    <a:pt x="490" y="487"/>
                    <a:pt x="492" y="486"/>
                    <a:pt x="493" y="485"/>
                  </a:cubicBezTo>
                  <a:cubicBezTo>
                    <a:pt x="497" y="481"/>
                    <a:pt x="476" y="448"/>
                    <a:pt x="362" y="337"/>
                  </a:cubicBezTo>
                  <a:cubicBezTo>
                    <a:pt x="233" y="208"/>
                    <a:pt x="17"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6"/>
            <p:cNvSpPr/>
            <p:nvPr/>
          </p:nvSpPr>
          <p:spPr>
            <a:xfrm>
              <a:off x="2326200" y="4184975"/>
              <a:ext cx="11300" cy="11100"/>
            </a:xfrm>
            <a:custGeom>
              <a:avLst/>
              <a:gdLst/>
              <a:ahLst/>
              <a:cxnLst/>
              <a:rect l="l" t="t" r="r" b="b"/>
              <a:pathLst>
                <a:path w="452" h="444" extrusionOk="0">
                  <a:moveTo>
                    <a:pt x="5" y="0"/>
                  </a:moveTo>
                  <a:cubicBezTo>
                    <a:pt x="5" y="0"/>
                    <a:pt x="5" y="0"/>
                    <a:pt x="5" y="0"/>
                  </a:cubicBezTo>
                  <a:cubicBezTo>
                    <a:pt x="1" y="4"/>
                    <a:pt x="185" y="197"/>
                    <a:pt x="304" y="320"/>
                  </a:cubicBezTo>
                  <a:cubicBezTo>
                    <a:pt x="405" y="421"/>
                    <a:pt x="435" y="444"/>
                    <a:pt x="445" y="444"/>
                  </a:cubicBezTo>
                  <a:cubicBezTo>
                    <a:pt x="446" y="444"/>
                    <a:pt x="447" y="443"/>
                    <a:pt x="448" y="443"/>
                  </a:cubicBezTo>
                  <a:cubicBezTo>
                    <a:pt x="452" y="435"/>
                    <a:pt x="435" y="410"/>
                    <a:pt x="325" y="299"/>
                  </a:cubicBezTo>
                  <a:cubicBezTo>
                    <a:pt x="203" y="178"/>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6"/>
            <p:cNvSpPr/>
            <p:nvPr/>
          </p:nvSpPr>
          <p:spPr>
            <a:xfrm>
              <a:off x="2327450" y="4186100"/>
              <a:ext cx="10050" cy="9975"/>
            </a:xfrm>
            <a:custGeom>
              <a:avLst/>
              <a:gdLst/>
              <a:ahLst/>
              <a:cxnLst/>
              <a:rect l="l" t="t" r="r" b="b"/>
              <a:pathLst>
                <a:path w="402" h="399" extrusionOk="0">
                  <a:moveTo>
                    <a:pt x="8" y="0"/>
                  </a:moveTo>
                  <a:cubicBezTo>
                    <a:pt x="8" y="0"/>
                    <a:pt x="8" y="0"/>
                    <a:pt x="8" y="0"/>
                  </a:cubicBezTo>
                  <a:cubicBezTo>
                    <a:pt x="0" y="8"/>
                    <a:pt x="152" y="164"/>
                    <a:pt x="258" y="279"/>
                  </a:cubicBezTo>
                  <a:cubicBezTo>
                    <a:pt x="356" y="376"/>
                    <a:pt x="385" y="399"/>
                    <a:pt x="392" y="399"/>
                  </a:cubicBezTo>
                  <a:cubicBezTo>
                    <a:pt x="393" y="399"/>
                    <a:pt x="393" y="398"/>
                    <a:pt x="394" y="398"/>
                  </a:cubicBezTo>
                  <a:cubicBezTo>
                    <a:pt x="402" y="390"/>
                    <a:pt x="385" y="369"/>
                    <a:pt x="279" y="259"/>
                  </a:cubicBezTo>
                  <a:cubicBezTo>
                    <a:pt x="174" y="145"/>
                    <a:pt x="17" y="0"/>
                    <a:pt x="8" y="0"/>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6"/>
            <p:cNvSpPr/>
            <p:nvPr/>
          </p:nvSpPr>
          <p:spPr>
            <a:xfrm>
              <a:off x="2526200" y="3979025"/>
              <a:ext cx="84200" cy="83675"/>
            </a:xfrm>
            <a:custGeom>
              <a:avLst/>
              <a:gdLst/>
              <a:ahLst/>
              <a:cxnLst/>
              <a:rect l="l" t="t" r="r" b="b"/>
              <a:pathLst>
                <a:path w="3368" h="3347" extrusionOk="0">
                  <a:moveTo>
                    <a:pt x="1" y="0"/>
                  </a:moveTo>
                  <a:cubicBezTo>
                    <a:pt x="1" y="1"/>
                    <a:pt x="1928" y="2051"/>
                    <a:pt x="2847" y="2981"/>
                  </a:cubicBezTo>
                  <a:cubicBezTo>
                    <a:pt x="3117" y="3248"/>
                    <a:pt x="3255" y="3346"/>
                    <a:pt x="3312" y="3346"/>
                  </a:cubicBezTo>
                  <a:cubicBezTo>
                    <a:pt x="3322" y="3346"/>
                    <a:pt x="3329" y="3343"/>
                    <a:pt x="3335" y="3338"/>
                  </a:cubicBezTo>
                  <a:cubicBezTo>
                    <a:pt x="3368" y="3301"/>
                    <a:pt x="3265" y="3141"/>
                    <a:pt x="2974" y="2850"/>
                  </a:cubicBezTo>
                  <a:cubicBezTo>
                    <a:pt x="2051" y="1928"/>
                    <a:pt x="1" y="1"/>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6"/>
            <p:cNvSpPr/>
            <p:nvPr/>
          </p:nvSpPr>
          <p:spPr>
            <a:xfrm>
              <a:off x="2527125" y="3979950"/>
              <a:ext cx="83175" cy="82600"/>
            </a:xfrm>
            <a:custGeom>
              <a:avLst/>
              <a:gdLst/>
              <a:ahLst/>
              <a:cxnLst/>
              <a:rect l="l" t="t" r="r" b="b"/>
              <a:pathLst>
                <a:path w="3327" h="3304" extrusionOk="0">
                  <a:moveTo>
                    <a:pt x="1" y="0"/>
                  </a:moveTo>
                  <a:lnTo>
                    <a:pt x="1" y="0"/>
                  </a:lnTo>
                  <a:cubicBezTo>
                    <a:pt x="1" y="1"/>
                    <a:pt x="1904" y="2026"/>
                    <a:pt x="2814" y="2936"/>
                  </a:cubicBezTo>
                  <a:cubicBezTo>
                    <a:pt x="3083" y="3208"/>
                    <a:pt x="3220" y="3304"/>
                    <a:pt x="3277" y="3304"/>
                  </a:cubicBezTo>
                  <a:cubicBezTo>
                    <a:pt x="3286" y="3304"/>
                    <a:pt x="3293" y="3301"/>
                    <a:pt x="3298" y="3297"/>
                  </a:cubicBezTo>
                  <a:cubicBezTo>
                    <a:pt x="3326" y="3260"/>
                    <a:pt x="3224" y="3100"/>
                    <a:pt x="2937" y="2813"/>
                  </a:cubicBezTo>
                  <a:cubicBezTo>
                    <a:pt x="2031" y="1907"/>
                    <a:pt x="1" y="1"/>
                    <a:pt x="1" y="0"/>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6"/>
            <p:cNvSpPr/>
            <p:nvPr/>
          </p:nvSpPr>
          <p:spPr>
            <a:xfrm>
              <a:off x="2528050" y="3980875"/>
              <a:ext cx="82350" cy="81725"/>
            </a:xfrm>
            <a:custGeom>
              <a:avLst/>
              <a:gdLst/>
              <a:ahLst/>
              <a:cxnLst/>
              <a:rect l="l" t="t" r="r" b="b"/>
              <a:pathLst>
                <a:path w="3294" h="3269" extrusionOk="0">
                  <a:moveTo>
                    <a:pt x="1" y="0"/>
                  </a:moveTo>
                  <a:cubicBezTo>
                    <a:pt x="1" y="0"/>
                    <a:pt x="1879" y="2005"/>
                    <a:pt x="2781" y="2907"/>
                  </a:cubicBezTo>
                  <a:cubicBezTo>
                    <a:pt x="3050" y="3172"/>
                    <a:pt x="3182" y="3268"/>
                    <a:pt x="3238" y="3268"/>
                  </a:cubicBezTo>
                  <a:cubicBezTo>
                    <a:pt x="3248" y="3268"/>
                    <a:pt x="3255" y="3265"/>
                    <a:pt x="3261" y="3260"/>
                  </a:cubicBezTo>
                  <a:cubicBezTo>
                    <a:pt x="3294" y="3223"/>
                    <a:pt x="3191" y="3071"/>
                    <a:pt x="2904" y="2784"/>
                  </a:cubicBezTo>
                  <a:cubicBezTo>
                    <a:pt x="2002" y="1882"/>
                    <a:pt x="1" y="0"/>
                    <a:pt x="1" y="0"/>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16"/>
            <p:cNvSpPr/>
            <p:nvPr/>
          </p:nvSpPr>
          <p:spPr>
            <a:xfrm>
              <a:off x="2528875" y="3981775"/>
              <a:ext cx="81425" cy="80575"/>
            </a:xfrm>
            <a:custGeom>
              <a:avLst/>
              <a:gdLst/>
              <a:ahLst/>
              <a:cxnLst/>
              <a:rect l="l" t="t" r="r" b="b"/>
              <a:pathLst>
                <a:path w="3257" h="3223" extrusionOk="0">
                  <a:moveTo>
                    <a:pt x="1" y="1"/>
                  </a:moveTo>
                  <a:lnTo>
                    <a:pt x="1" y="1"/>
                  </a:lnTo>
                  <a:cubicBezTo>
                    <a:pt x="1" y="1"/>
                    <a:pt x="1862" y="1977"/>
                    <a:pt x="2748" y="2867"/>
                  </a:cubicBezTo>
                  <a:cubicBezTo>
                    <a:pt x="3012" y="3131"/>
                    <a:pt x="3146" y="3223"/>
                    <a:pt x="3199" y="3223"/>
                  </a:cubicBezTo>
                  <a:cubicBezTo>
                    <a:pt x="3208" y="3223"/>
                    <a:pt x="3215" y="3220"/>
                    <a:pt x="3220" y="3216"/>
                  </a:cubicBezTo>
                  <a:cubicBezTo>
                    <a:pt x="3256" y="3183"/>
                    <a:pt x="3154" y="3027"/>
                    <a:pt x="2871" y="2744"/>
                  </a:cubicBezTo>
                  <a:cubicBezTo>
                    <a:pt x="1981" y="1859"/>
                    <a:pt x="1" y="1"/>
                    <a:pt x="1" y="1"/>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16"/>
            <p:cNvSpPr/>
            <p:nvPr/>
          </p:nvSpPr>
          <p:spPr>
            <a:xfrm>
              <a:off x="2529800" y="3982600"/>
              <a:ext cx="80400" cy="79825"/>
            </a:xfrm>
            <a:custGeom>
              <a:avLst/>
              <a:gdLst/>
              <a:ahLst/>
              <a:cxnLst/>
              <a:rect l="l" t="t" r="r" b="b"/>
              <a:pathLst>
                <a:path w="3216" h="3193" extrusionOk="0">
                  <a:moveTo>
                    <a:pt x="1" y="1"/>
                  </a:moveTo>
                  <a:lnTo>
                    <a:pt x="1" y="1"/>
                  </a:lnTo>
                  <a:cubicBezTo>
                    <a:pt x="1" y="1"/>
                    <a:pt x="1842" y="1961"/>
                    <a:pt x="2719" y="2838"/>
                  </a:cubicBezTo>
                  <a:cubicBezTo>
                    <a:pt x="2979" y="3105"/>
                    <a:pt x="3115" y="3193"/>
                    <a:pt x="3165" y="3193"/>
                  </a:cubicBezTo>
                  <a:cubicBezTo>
                    <a:pt x="3173" y="3193"/>
                    <a:pt x="3179" y="3191"/>
                    <a:pt x="3183" y="3187"/>
                  </a:cubicBezTo>
                  <a:cubicBezTo>
                    <a:pt x="3215" y="3154"/>
                    <a:pt x="3117" y="3002"/>
                    <a:pt x="2834" y="2719"/>
                  </a:cubicBezTo>
                  <a:cubicBezTo>
                    <a:pt x="1961" y="1842"/>
                    <a:pt x="1" y="1"/>
                    <a:pt x="1"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16"/>
            <p:cNvSpPr/>
            <p:nvPr/>
          </p:nvSpPr>
          <p:spPr>
            <a:xfrm>
              <a:off x="2530725" y="3983525"/>
              <a:ext cx="79475" cy="78900"/>
            </a:xfrm>
            <a:custGeom>
              <a:avLst/>
              <a:gdLst/>
              <a:ahLst/>
              <a:cxnLst/>
              <a:rect l="l" t="t" r="r" b="b"/>
              <a:pathLst>
                <a:path w="3179" h="3156" extrusionOk="0">
                  <a:moveTo>
                    <a:pt x="0" y="1"/>
                  </a:moveTo>
                  <a:lnTo>
                    <a:pt x="0" y="1"/>
                  </a:lnTo>
                  <a:cubicBezTo>
                    <a:pt x="1" y="1"/>
                    <a:pt x="1821" y="1932"/>
                    <a:pt x="2686" y="2805"/>
                  </a:cubicBezTo>
                  <a:cubicBezTo>
                    <a:pt x="2949" y="3068"/>
                    <a:pt x="3080" y="3156"/>
                    <a:pt x="3129" y="3156"/>
                  </a:cubicBezTo>
                  <a:cubicBezTo>
                    <a:pt x="3136" y="3156"/>
                    <a:pt x="3142" y="3154"/>
                    <a:pt x="3146" y="3150"/>
                  </a:cubicBezTo>
                  <a:cubicBezTo>
                    <a:pt x="3178" y="3117"/>
                    <a:pt x="3080" y="2965"/>
                    <a:pt x="2805" y="2686"/>
                  </a:cubicBezTo>
                  <a:cubicBezTo>
                    <a:pt x="1932" y="1817"/>
                    <a:pt x="1"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6"/>
            <p:cNvSpPr/>
            <p:nvPr/>
          </p:nvSpPr>
          <p:spPr>
            <a:xfrm>
              <a:off x="2531650" y="3984450"/>
              <a:ext cx="78650" cy="77800"/>
            </a:xfrm>
            <a:custGeom>
              <a:avLst/>
              <a:gdLst/>
              <a:ahLst/>
              <a:cxnLst/>
              <a:rect l="l" t="t" r="r" b="b"/>
              <a:pathLst>
                <a:path w="3146" h="3112" extrusionOk="0">
                  <a:moveTo>
                    <a:pt x="4" y="1"/>
                  </a:moveTo>
                  <a:cubicBezTo>
                    <a:pt x="0" y="5"/>
                    <a:pt x="1792" y="1911"/>
                    <a:pt x="2653" y="2768"/>
                  </a:cubicBezTo>
                  <a:cubicBezTo>
                    <a:pt x="2910" y="3021"/>
                    <a:pt x="3040" y="3112"/>
                    <a:pt x="3090" y="3112"/>
                  </a:cubicBezTo>
                  <a:cubicBezTo>
                    <a:pt x="3098" y="3112"/>
                    <a:pt x="3104" y="3109"/>
                    <a:pt x="3109" y="3105"/>
                  </a:cubicBezTo>
                  <a:cubicBezTo>
                    <a:pt x="3145" y="3076"/>
                    <a:pt x="3047" y="2924"/>
                    <a:pt x="2772" y="2649"/>
                  </a:cubicBezTo>
                  <a:cubicBezTo>
                    <a:pt x="1915" y="1792"/>
                    <a:pt x="5" y="1"/>
                    <a:pt x="4"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6"/>
            <p:cNvSpPr/>
            <p:nvPr/>
          </p:nvSpPr>
          <p:spPr>
            <a:xfrm>
              <a:off x="2532675" y="3985475"/>
              <a:ext cx="77525" cy="76950"/>
            </a:xfrm>
            <a:custGeom>
              <a:avLst/>
              <a:gdLst/>
              <a:ahLst/>
              <a:cxnLst/>
              <a:rect l="l" t="t" r="r" b="b"/>
              <a:pathLst>
                <a:path w="3101" h="3078" extrusionOk="0">
                  <a:moveTo>
                    <a:pt x="0" y="1"/>
                  </a:moveTo>
                  <a:cubicBezTo>
                    <a:pt x="1" y="1"/>
                    <a:pt x="1768" y="1887"/>
                    <a:pt x="2616" y="2731"/>
                  </a:cubicBezTo>
                  <a:cubicBezTo>
                    <a:pt x="2872" y="2991"/>
                    <a:pt x="3002" y="3078"/>
                    <a:pt x="3051" y="3078"/>
                  </a:cubicBezTo>
                  <a:cubicBezTo>
                    <a:pt x="3058" y="3078"/>
                    <a:pt x="3064" y="3076"/>
                    <a:pt x="3068" y="3072"/>
                  </a:cubicBezTo>
                  <a:cubicBezTo>
                    <a:pt x="3100" y="3039"/>
                    <a:pt x="3002" y="2891"/>
                    <a:pt x="2731" y="2621"/>
                  </a:cubicBezTo>
                  <a:cubicBezTo>
                    <a:pt x="1887" y="1768"/>
                    <a:pt x="1" y="1"/>
                    <a:pt x="0"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6"/>
            <p:cNvSpPr/>
            <p:nvPr/>
          </p:nvSpPr>
          <p:spPr>
            <a:xfrm>
              <a:off x="2533500" y="3986300"/>
              <a:ext cx="76700" cy="75950"/>
            </a:xfrm>
            <a:custGeom>
              <a:avLst/>
              <a:gdLst/>
              <a:ahLst/>
              <a:cxnLst/>
              <a:rect l="l" t="t" r="r" b="b"/>
              <a:pathLst>
                <a:path w="3068" h="3038" extrusionOk="0">
                  <a:moveTo>
                    <a:pt x="0" y="0"/>
                  </a:moveTo>
                  <a:cubicBezTo>
                    <a:pt x="1" y="1"/>
                    <a:pt x="1751" y="1862"/>
                    <a:pt x="2592" y="2698"/>
                  </a:cubicBezTo>
                  <a:cubicBezTo>
                    <a:pt x="2841" y="2948"/>
                    <a:pt x="2967" y="3038"/>
                    <a:pt x="3016" y="3038"/>
                  </a:cubicBezTo>
                  <a:cubicBezTo>
                    <a:pt x="3024" y="3038"/>
                    <a:pt x="3030" y="3035"/>
                    <a:pt x="3035" y="3031"/>
                  </a:cubicBezTo>
                  <a:cubicBezTo>
                    <a:pt x="3067" y="3002"/>
                    <a:pt x="2973" y="2858"/>
                    <a:pt x="2702" y="2588"/>
                  </a:cubicBezTo>
                  <a:cubicBezTo>
                    <a:pt x="1862" y="1751"/>
                    <a:pt x="1" y="1"/>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6"/>
            <p:cNvSpPr/>
            <p:nvPr/>
          </p:nvSpPr>
          <p:spPr>
            <a:xfrm>
              <a:off x="2534425" y="3987225"/>
              <a:ext cx="75775" cy="75200"/>
            </a:xfrm>
            <a:custGeom>
              <a:avLst/>
              <a:gdLst/>
              <a:ahLst/>
              <a:cxnLst/>
              <a:rect l="l" t="t" r="r" b="b"/>
              <a:pathLst>
                <a:path w="3031" h="3008" extrusionOk="0">
                  <a:moveTo>
                    <a:pt x="0" y="0"/>
                  </a:moveTo>
                  <a:cubicBezTo>
                    <a:pt x="0" y="1"/>
                    <a:pt x="1726" y="1841"/>
                    <a:pt x="2546" y="2674"/>
                  </a:cubicBezTo>
                  <a:cubicBezTo>
                    <a:pt x="2802" y="2922"/>
                    <a:pt x="2928" y="3008"/>
                    <a:pt x="2976" y="3008"/>
                  </a:cubicBezTo>
                  <a:cubicBezTo>
                    <a:pt x="2984" y="3008"/>
                    <a:pt x="2990" y="3006"/>
                    <a:pt x="2993" y="3002"/>
                  </a:cubicBezTo>
                  <a:cubicBezTo>
                    <a:pt x="3030" y="2965"/>
                    <a:pt x="2932" y="2821"/>
                    <a:pt x="2665" y="2555"/>
                  </a:cubicBezTo>
                  <a:cubicBezTo>
                    <a:pt x="1841" y="1731"/>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6"/>
            <p:cNvSpPr/>
            <p:nvPr/>
          </p:nvSpPr>
          <p:spPr>
            <a:xfrm>
              <a:off x="2535325" y="3988150"/>
              <a:ext cx="74775" cy="74200"/>
            </a:xfrm>
            <a:custGeom>
              <a:avLst/>
              <a:gdLst/>
              <a:ahLst/>
              <a:cxnLst/>
              <a:rect l="l" t="t" r="r" b="b"/>
              <a:pathLst>
                <a:path w="2991" h="2968" extrusionOk="0">
                  <a:moveTo>
                    <a:pt x="1" y="0"/>
                  </a:moveTo>
                  <a:cubicBezTo>
                    <a:pt x="1" y="1"/>
                    <a:pt x="1703" y="1817"/>
                    <a:pt x="2519" y="2633"/>
                  </a:cubicBezTo>
                  <a:cubicBezTo>
                    <a:pt x="2764" y="2879"/>
                    <a:pt x="2890" y="2968"/>
                    <a:pt x="2939" y="2968"/>
                  </a:cubicBezTo>
                  <a:cubicBezTo>
                    <a:pt x="2947" y="2968"/>
                    <a:pt x="2953" y="2965"/>
                    <a:pt x="2957" y="2961"/>
                  </a:cubicBezTo>
                  <a:cubicBezTo>
                    <a:pt x="2990" y="2932"/>
                    <a:pt x="2896" y="2788"/>
                    <a:pt x="2629" y="2522"/>
                  </a:cubicBezTo>
                  <a:cubicBezTo>
                    <a:pt x="1813" y="1702"/>
                    <a:pt x="1" y="1"/>
                    <a:pt x="1" y="0"/>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6"/>
            <p:cNvSpPr/>
            <p:nvPr/>
          </p:nvSpPr>
          <p:spPr>
            <a:xfrm>
              <a:off x="2536250" y="3989075"/>
              <a:ext cx="73850" cy="73175"/>
            </a:xfrm>
            <a:custGeom>
              <a:avLst/>
              <a:gdLst/>
              <a:ahLst/>
              <a:cxnLst/>
              <a:rect l="l" t="t" r="r" b="b"/>
              <a:pathLst>
                <a:path w="2954" h="2927" extrusionOk="0">
                  <a:moveTo>
                    <a:pt x="1" y="0"/>
                  </a:moveTo>
                  <a:lnTo>
                    <a:pt x="1" y="0"/>
                  </a:lnTo>
                  <a:cubicBezTo>
                    <a:pt x="1" y="0"/>
                    <a:pt x="1682" y="1792"/>
                    <a:pt x="2486" y="2600"/>
                  </a:cubicBezTo>
                  <a:cubicBezTo>
                    <a:pt x="2731" y="2838"/>
                    <a:pt x="2854" y="2927"/>
                    <a:pt x="2902" y="2927"/>
                  </a:cubicBezTo>
                  <a:cubicBezTo>
                    <a:pt x="2910" y="2927"/>
                    <a:pt x="2916" y="2924"/>
                    <a:pt x="2920" y="2920"/>
                  </a:cubicBezTo>
                  <a:cubicBezTo>
                    <a:pt x="2953" y="2891"/>
                    <a:pt x="2859" y="2747"/>
                    <a:pt x="2596" y="2485"/>
                  </a:cubicBezTo>
                  <a:cubicBezTo>
                    <a:pt x="1789" y="1681"/>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6"/>
            <p:cNvSpPr/>
            <p:nvPr/>
          </p:nvSpPr>
          <p:spPr>
            <a:xfrm>
              <a:off x="2537075" y="3989975"/>
              <a:ext cx="72825" cy="72300"/>
            </a:xfrm>
            <a:custGeom>
              <a:avLst/>
              <a:gdLst/>
              <a:ahLst/>
              <a:cxnLst/>
              <a:rect l="l" t="t" r="r" b="b"/>
              <a:pathLst>
                <a:path w="2913" h="2892" extrusionOk="0">
                  <a:moveTo>
                    <a:pt x="1" y="1"/>
                  </a:moveTo>
                  <a:cubicBezTo>
                    <a:pt x="1" y="5"/>
                    <a:pt x="1661" y="1768"/>
                    <a:pt x="2453" y="2568"/>
                  </a:cubicBezTo>
                  <a:cubicBezTo>
                    <a:pt x="2693" y="2808"/>
                    <a:pt x="2812" y="2891"/>
                    <a:pt x="2862" y="2891"/>
                  </a:cubicBezTo>
                  <a:cubicBezTo>
                    <a:pt x="2871" y="2891"/>
                    <a:pt x="2878" y="2889"/>
                    <a:pt x="2883" y="2884"/>
                  </a:cubicBezTo>
                  <a:cubicBezTo>
                    <a:pt x="2912" y="2855"/>
                    <a:pt x="2826" y="2715"/>
                    <a:pt x="2563" y="2453"/>
                  </a:cubicBezTo>
                  <a:cubicBezTo>
                    <a:pt x="1772" y="1653"/>
                    <a:pt x="1" y="1"/>
                    <a:pt x="1"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6"/>
            <p:cNvSpPr/>
            <p:nvPr/>
          </p:nvSpPr>
          <p:spPr>
            <a:xfrm>
              <a:off x="2538000" y="3990800"/>
              <a:ext cx="72200" cy="71325"/>
            </a:xfrm>
            <a:custGeom>
              <a:avLst/>
              <a:gdLst/>
              <a:ahLst/>
              <a:cxnLst/>
              <a:rect l="l" t="t" r="r" b="b"/>
              <a:pathLst>
                <a:path w="2888" h="2853" extrusionOk="0">
                  <a:moveTo>
                    <a:pt x="5" y="1"/>
                  </a:moveTo>
                  <a:cubicBezTo>
                    <a:pt x="1" y="9"/>
                    <a:pt x="1641" y="1752"/>
                    <a:pt x="2432" y="2531"/>
                  </a:cubicBezTo>
                  <a:cubicBezTo>
                    <a:pt x="2668" y="2771"/>
                    <a:pt x="2790" y="2853"/>
                    <a:pt x="2837" y="2853"/>
                  </a:cubicBezTo>
                  <a:cubicBezTo>
                    <a:pt x="2845" y="2853"/>
                    <a:pt x="2851" y="2851"/>
                    <a:pt x="2855" y="2847"/>
                  </a:cubicBezTo>
                  <a:cubicBezTo>
                    <a:pt x="2887" y="2814"/>
                    <a:pt x="2793" y="2678"/>
                    <a:pt x="2539" y="2420"/>
                  </a:cubicBezTo>
                  <a:cubicBezTo>
                    <a:pt x="1747" y="1637"/>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6"/>
            <p:cNvSpPr/>
            <p:nvPr/>
          </p:nvSpPr>
          <p:spPr>
            <a:xfrm>
              <a:off x="2538925" y="3991825"/>
              <a:ext cx="71175" cy="70450"/>
            </a:xfrm>
            <a:custGeom>
              <a:avLst/>
              <a:gdLst/>
              <a:ahLst/>
              <a:cxnLst/>
              <a:rect l="l" t="t" r="r" b="b"/>
              <a:pathLst>
                <a:path w="2847" h="2818" extrusionOk="0">
                  <a:moveTo>
                    <a:pt x="5" y="1"/>
                  </a:moveTo>
                  <a:cubicBezTo>
                    <a:pt x="0" y="1"/>
                    <a:pt x="1616" y="1719"/>
                    <a:pt x="2391" y="2498"/>
                  </a:cubicBezTo>
                  <a:cubicBezTo>
                    <a:pt x="2627" y="2734"/>
                    <a:pt x="2746" y="2817"/>
                    <a:pt x="2794" y="2817"/>
                  </a:cubicBezTo>
                  <a:cubicBezTo>
                    <a:pt x="2803" y="2817"/>
                    <a:pt x="2809" y="2815"/>
                    <a:pt x="2813" y="2810"/>
                  </a:cubicBezTo>
                  <a:cubicBezTo>
                    <a:pt x="2846" y="2781"/>
                    <a:pt x="2756" y="2646"/>
                    <a:pt x="2502" y="2391"/>
                  </a:cubicBezTo>
                  <a:cubicBezTo>
                    <a:pt x="1727" y="1616"/>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6"/>
            <p:cNvSpPr/>
            <p:nvPr/>
          </p:nvSpPr>
          <p:spPr>
            <a:xfrm>
              <a:off x="2539950" y="3992750"/>
              <a:ext cx="69950" cy="69525"/>
            </a:xfrm>
            <a:custGeom>
              <a:avLst/>
              <a:gdLst/>
              <a:ahLst/>
              <a:cxnLst/>
              <a:rect l="l" t="t" r="r" b="b"/>
              <a:pathLst>
                <a:path w="2798" h="2781" extrusionOk="0">
                  <a:moveTo>
                    <a:pt x="0" y="1"/>
                  </a:moveTo>
                  <a:lnTo>
                    <a:pt x="0" y="1"/>
                  </a:lnTo>
                  <a:cubicBezTo>
                    <a:pt x="1" y="1"/>
                    <a:pt x="1587" y="1698"/>
                    <a:pt x="2354" y="2465"/>
                  </a:cubicBezTo>
                  <a:cubicBezTo>
                    <a:pt x="2583" y="2698"/>
                    <a:pt x="2698" y="2780"/>
                    <a:pt x="2747" y="2780"/>
                  </a:cubicBezTo>
                  <a:cubicBezTo>
                    <a:pt x="2756" y="2780"/>
                    <a:pt x="2763" y="2778"/>
                    <a:pt x="2768" y="2773"/>
                  </a:cubicBezTo>
                  <a:cubicBezTo>
                    <a:pt x="2797" y="2744"/>
                    <a:pt x="2711" y="2609"/>
                    <a:pt x="2461" y="2358"/>
                  </a:cubicBezTo>
                  <a:cubicBezTo>
                    <a:pt x="1698" y="1588"/>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6"/>
            <p:cNvSpPr/>
            <p:nvPr/>
          </p:nvSpPr>
          <p:spPr>
            <a:xfrm>
              <a:off x="2540875" y="3993675"/>
              <a:ext cx="69025" cy="68500"/>
            </a:xfrm>
            <a:custGeom>
              <a:avLst/>
              <a:gdLst/>
              <a:ahLst/>
              <a:cxnLst/>
              <a:rect l="l" t="t" r="r" b="b"/>
              <a:pathLst>
                <a:path w="2761" h="2740" extrusionOk="0">
                  <a:moveTo>
                    <a:pt x="0" y="1"/>
                  </a:moveTo>
                  <a:cubicBezTo>
                    <a:pt x="1" y="1"/>
                    <a:pt x="1567" y="1670"/>
                    <a:pt x="2325" y="2424"/>
                  </a:cubicBezTo>
                  <a:cubicBezTo>
                    <a:pt x="2556" y="2654"/>
                    <a:pt x="2670" y="2739"/>
                    <a:pt x="2717" y="2739"/>
                  </a:cubicBezTo>
                  <a:cubicBezTo>
                    <a:pt x="2725" y="2739"/>
                    <a:pt x="2731" y="2736"/>
                    <a:pt x="2735" y="2732"/>
                  </a:cubicBezTo>
                  <a:cubicBezTo>
                    <a:pt x="2760" y="2707"/>
                    <a:pt x="2678" y="2572"/>
                    <a:pt x="2428" y="2321"/>
                  </a:cubicBezTo>
                  <a:cubicBezTo>
                    <a:pt x="1669" y="1567"/>
                    <a:pt x="1" y="1"/>
                    <a:pt x="0"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6"/>
            <p:cNvSpPr/>
            <p:nvPr/>
          </p:nvSpPr>
          <p:spPr>
            <a:xfrm>
              <a:off x="2541700" y="3994600"/>
              <a:ext cx="68200" cy="67525"/>
            </a:xfrm>
            <a:custGeom>
              <a:avLst/>
              <a:gdLst/>
              <a:ahLst/>
              <a:cxnLst/>
              <a:rect l="l" t="t" r="r" b="b"/>
              <a:pathLst>
                <a:path w="2728" h="2701" extrusionOk="0">
                  <a:moveTo>
                    <a:pt x="0" y="0"/>
                  </a:moveTo>
                  <a:cubicBezTo>
                    <a:pt x="1" y="1"/>
                    <a:pt x="1550" y="1649"/>
                    <a:pt x="2292" y="2391"/>
                  </a:cubicBezTo>
                  <a:cubicBezTo>
                    <a:pt x="2521" y="2620"/>
                    <a:pt x="2632" y="2701"/>
                    <a:pt x="2680" y="2701"/>
                  </a:cubicBezTo>
                  <a:cubicBezTo>
                    <a:pt x="2688" y="2701"/>
                    <a:pt x="2694" y="2699"/>
                    <a:pt x="2698" y="2695"/>
                  </a:cubicBezTo>
                  <a:cubicBezTo>
                    <a:pt x="2727" y="2670"/>
                    <a:pt x="2641" y="2535"/>
                    <a:pt x="2395" y="2289"/>
                  </a:cubicBezTo>
                  <a:cubicBezTo>
                    <a:pt x="1653" y="1546"/>
                    <a:pt x="1" y="1"/>
                    <a:pt x="0"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6"/>
            <p:cNvSpPr/>
            <p:nvPr/>
          </p:nvSpPr>
          <p:spPr>
            <a:xfrm>
              <a:off x="2542625" y="3995425"/>
              <a:ext cx="67150" cy="66600"/>
            </a:xfrm>
            <a:custGeom>
              <a:avLst/>
              <a:gdLst/>
              <a:ahLst/>
              <a:cxnLst/>
              <a:rect l="l" t="t" r="r" b="b"/>
              <a:pathLst>
                <a:path w="2686" h="2664" extrusionOk="0">
                  <a:moveTo>
                    <a:pt x="0" y="0"/>
                  </a:moveTo>
                  <a:lnTo>
                    <a:pt x="0" y="0"/>
                  </a:lnTo>
                  <a:cubicBezTo>
                    <a:pt x="0" y="8"/>
                    <a:pt x="1521" y="1628"/>
                    <a:pt x="2255" y="2358"/>
                  </a:cubicBezTo>
                  <a:cubicBezTo>
                    <a:pt x="2481" y="2583"/>
                    <a:pt x="2591" y="2664"/>
                    <a:pt x="2639" y="2664"/>
                  </a:cubicBezTo>
                  <a:cubicBezTo>
                    <a:pt x="2646" y="2664"/>
                    <a:pt x="2653" y="2661"/>
                    <a:pt x="2657" y="2657"/>
                  </a:cubicBezTo>
                  <a:cubicBezTo>
                    <a:pt x="2686" y="2633"/>
                    <a:pt x="2604" y="2502"/>
                    <a:pt x="2358" y="2256"/>
                  </a:cubicBezTo>
                  <a:cubicBezTo>
                    <a:pt x="1624" y="1526"/>
                    <a:pt x="0" y="0"/>
                    <a:pt x="0" y="0"/>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6"/>
            <p:cNvSpPr/>
            <p:nvPr/>
          </p:nvSpPr>
          <p:spPr>
            <a:xfrm>
              <a:off x="2543525" y="3996350"/>
              <a:ext cx="66250" cy="65750"/>
            </a:xfrm>
            <a:custGeom>
              <a:avLst/>
              <a:gdLst/>
              <a:ahLst/>
              <a:cxnLst/>
              <a:rect l="l" t="t" r="r" b="b"/>
              <a:pathLst>
                <a:path w="2650" h="2630" extrusionOk="0">
                  <a:moveTo>
                    <a:pt x="1" y="0"/>
                  </a:moveTo>
                  <a:lnTo>
                    <a:pt x="1" y="0"/>
                  </a:lnTo>
                  <a:cubicBezTo>
                    <a:pt x="1" y="4"/>
                    <a:pt x="1502" y="1603"/>
                    <a:pt x="2223" y="2329"/>
                  </a:cubicBezTo>
                  <a:cubicBezTo>
                    <a:pt x="2455" y="2554"/>
                    <a:pt x="2569" y="2629"/>
                    <a:pt x="2611" y="2629"/>
                  </a:cubicBezTo>
                  <a:cubicBezTo>
                    <a:pt x="2617" y="2629"/>
                    <a:pt x="2622" y="2628"/>
                    <a:pt x="2625" y="2625"/>
                  </a:cubicBezTo>
                  <a:cubicBezTo>
                    <a:pt x="2650" y="2596"/>
                    <a:pt x="2568" y="2465"/>
                    <a:pt x="2326" y="2227"/>
                  </a:cubicBezTo>
                  <a:cubicBezTo>
                    <a:pt x="1604" y="1501"/>
                    <a:pt x="1" y="0"/>
                    <a:pt x="1"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6"/>
            <p:cNvSpPr/>
            <p:nvPr/>
          </p:nvSpPr>
          <p:spPr>
            <a:xfrm>
              <a:off x="2544450" y="3997275"/>
              <a:ext cx="65450" cy="64825"/>
            </a:xfrm>
            <a:custGeom>
              <a:avLst/>
              <a:gdLst/>
              <a:ahLst/>
              <a:cxnLst/>
              <a:rect l="l" t="t" r="r" b="b"/>
              <a:pathLst>
                <a:path w="2618" h="2593" extrusionOk="0">
                  <a:moveTo>
                    <a:pt x="5" y="0"/>
                  </a:moveTo>
                  <a:cubicBezTo>
                    <a:pt x="1" y="4"/>
                    <a:pt x="1481" y="1579"/>
                    <a:pt x="2195" y="2296"/>
                  </a:cubicBezTo>
                  <a:cubicBezTo>
                    <a:pt x="2419" y="2517"/>
                    <a:pt x="2532" y="2593"/>
                    <a:pt x="2574" y="2593"/>
                  </a:cubicBezTo>
                  <a:cubicBezTo>
                    <a:pt x="2580" y="2593"/>
                    <a:pt x="2585" y="2591"/>
                    <a:pt x="2588" y="2588"/>
                  </a:cubicBezTo>
                  <a:cubicBezTo>
                    <a:pt x="2617" y="2559"/>
                    <a:pt x="2535" y="2432"/>
                    <a:pt x="2297" y="2194"/>
                  </a:cubicBezTo>
                  <a:cubicBezTo>
                    <a:pt x="1584" y="1476"/>
                    <a:pt x="5" y="0"/>
                    <a:pt x="5"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6"/>
            <p:cNvSpPr/>
            <p:nvPr/>
          </p:nvSpPr>
          <p:spPr>
            <a:xfrm>
              <a:off x="2545275" y="3998300"/>
              <a:ext cx="64500" cy="63800"/>
            </a:xfrm>
            <a:custGeom>
              <a:avLst/>
              <a:gdLst/>
              <a:ahLst/>
              <a:cxnLst/>
              <a:rect l="l" t="t" r="r" b="b"/>
              <a:pathLst>
                <a:path w="2580" h="2552" extrusionOk="0">
                  <a:moveTo>
                    <a:pt x="9" y="0"/>
                  </a:moveTo>
                  <a:lnTo>
                    <a:pt x="9" y="0"/>
                  </a:lnTo>
                  <a:cubicBezTo>
                    <a:pt x="1" y="0"/>
                    <a:pt x="1465" y="1554"/>
                    <a:pt x="2162" y="2259"/>
                  </a:cubicBezTo>
                  <a:cubicBezTo>
                    <a:pt x="2382" y="2476"/>
                    <a:pt x="2492" y="2552"/>
                    <a:pt x="2533" y="2552"/>
                  </a:cubicBezTo>
                  <a:cubicBezTo>
                    <a:pt x="2539" y="2552"/>
                    <a:pt x="2544" y="2550"/>
                    <a:pt x="2547" y="2547"/>
                  </a:cubicBezTo>
                  <a:cubicBezTo>
                    <a:pt x="2580" y="2518"/>
                    <a:pt x="2498" y="2391"/>
                    <a:pt x="2264" y="2157"/>
                  </a:cubicBezTo>
                  <a:cubicBezTo>
                    <a:pt x="1559" y="1456"/>
                    <a:pt x="9" y="0"/>
                    <a:pt x="9" y="0"/>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6"/>
            <p:cNvSpPr/>
            <p:nvPr/>
          </p:nvSpPr>
          <p:spPr>
            <a:xfrm>
              <a:off x="2546300" y="3999100"/>
              <a:ext cx="63475" cy="63000"/>
            </a:xfrm>
            <a:custGeom>
              <a:avLst/>
              <a:gdLst/>
              <a:ahLst/>
              <a:cxnLst/>
              <a:rect l="l" t="t" r="r" b="b"/>
              <a:pathLst>
                <a:path w="2539" h="2520" extrusionOk="0">
                  <a:moveTo>
                    <a:pt x="1" y="1"/>
                  </a:moveTo>
                  <a:cubicBezTo>
                    <a:pt x="1" y="1"/>
                    <a:pt x="1436" y="1530"/>
                    <a:pt x="2129" y="2227"/>
                  </a:cubicBezTo>
                  <a:cubicBezTo>
                    <a:pt x="2351" y="2449"/>
                    <a:pt x="2458" y="2520"/>
                    <a:pt x="2499" y="2520"/>
                  </a:cubicBezTo>
                  <a:cubicBezTo>
                    <a:pt x="2506" y="2520"/>
                    <a:pt x="2511" y="2518"/>
                    <a:pt x="2514" y="2515"/>
                  </a:cubicBezTo>
                  <a:cubicBezTo>
                    <a:pt x="2539" y="2490"/>
                    <a:pt x="2461" y="2367"/>
                    <a:pt x="2227" y="2129"/>
                  </a:cubicBezTo>
                  <a:cubicBezTo>
                    <a:pt x="1534" y="1436"/>
                    <a:pt x="1" y="1"/>
                    <a:pt x="1"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6"/>
            <p:cNvSpPr/>
            <p:nvPr/>
          </p:nvSpPr>
          <p:spPr>
            <a:xfrm>
              <a:off x="2547225" y="4000025"/>
              <a:ext cx="62450" cy="61975"/>
            </a:xfrm>
            <a:custGeom>
              <a:avLst/>
              <a:gdLst/>
              <a:ahLst/>
              <a:cxnLst/>
              <a:rect l="l" t="t" r="r" b="b"/>
              <a:pathLst>
                <a:path w="2498" h="2479" extrusionOk="0">
                  <a:moveTo>
                    <a:pt x="1" y="1"/>
                  </a:moveTo>
                  <a:lnTo>
                    <a:pt x="1" y="1"/>
                  </a:lnTo>
                  <a:cubicBezTo>
                    <a:pt x="1" y="1"/>
                    <a:pt x="1411" y="1510"/>
                    <a:pt x="2092" y="2190"/>
                  </a:cubicBezTo>
                  <a:cubicBezTo>
                    <a:pt x="2308" y="2406"/>
                    <a:pt x="2414" y="2479"/>
                    <a:pt x="2457" y="2479"/>
                  </a:cubicBezTo>
                  <a:cubicBezTo>
                    <a:pt x="2464" y="2479"/>
                    <a:pt x="2469" y="2477"/>
                    <a:pt x="2473" y="2473"/>
                  </a:cubicBezTo>
                  <a:cubicBezTo>
                    <a:pt x="2498" y="2449"/>
                    <a:pt x="2420" y="2326"/>
                    <a:pt x="2190" y="2092"/>
                  </a:cubicBezTo>
                  <a:cubicBezTo>
                    <a:pt x="1510" y="1411"/>
                    <a:pt x="1" y="1"/>
                    <a:pt x="1"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6"/>
            <p:cNvSpPr/>
            <p:nvPr/>
          </p:nvSpPr>
          <p:spPr>
            <a:xfrm>
              <a:off x="2548150" y="4000950"/>
              <a:ext cx="61625" cy="61050"/>
            </a:xfrm>
            <a:custGeom>
              <a:avLst/>
              <a:gdLst/>
              <a:ahLst/>
              <a:cxnLst/>
              <a:rect l="l" t="t" r="r" b="b"/>
              <a:pathLst>
                <a:path w="2465" h="2442" extrusionOk="0">
                  <a:moveTo>
                    <a:pt x="0" y="1"/>
                  </a:moveTo>
                  <a:lnTo>
                    <a:pt x="0" y="1"/>
                  </a:lnTo>
                  <a:cubicBezTo>
                    <a:pt x="1" y="1"/>
                    <a:pt x="1391" y="1481"/>
                    <a:pt x="2059" y="2158"/>
                  </a:cubicBezTo>
                  <a:cubicBezTo>
                    <a:pt x="2271" y="2370"/>
                    <a:pt x="2377" y="2442"/>
                    <a:pt x="2420" y="2442"/>
                  </a:cubicBezTo>
                  <a:cubicBezTo>
                    <a:pt x="2427" y="2442"/>
                    <a:pt x="2432" y="2440"/>
                    <a:pt x="2436" y="2436"/>
                  </a:cubicBezTo>
                  <a:cubicBezTo>
                    <a:pt x="2465" y="2412"/>
                    <a:pt x="2387" y="2293"/>
                    <a:pt x="2157" y="2059"/>
                  </a:cubicBezTo>
                  <a:cubicBezTo>
                    <a:pt x="1481" y="1391"/>
                    <a:pt x="1" y="1"/>
                    <a:pt x="0"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6"/>
            <p:cNvSpPr/>
            <p:nvPr/>
          </p:nvSpPr>
          <p:spPr>
            <a:xfrm>
              <a:off x="2549075" y="4001875"/>
              <a:ext cx="60600" cy="60125"/>
            </a:xfrm>
            <a:custGeom>
              <a:avLst/>
              <a:gdLst/>
              <a:ahLst/>
              <a:cxnLst/>
              <a:rect l="l" t="t" r="r" b="b"/>
              <a:pathLst>
                <a:path w="2424" h="2405" extrusionOk="0">
                  <a:moveTo>
                    <a:pt x="0" y="1"/>
                  </a:moveTo>
                  <a:cubicBezTo>
                    <a:pt x="0" y="5"/>
                    <a:pt x="1366" y="1460"/>
                    <a:pt x="2030" y="2121"/>
                  </a:cubicBezTo>
                  <a:cubicBezTo>
                    <a:pt x="2242" y="2333"/>
                    <a:pt x="2342" y="2405"/>
                    <a:pt x="2383" y="2405"/>
                  </a:cubicBezTo>
                  <a:cubicBezTo>
                    <a:pt x="2390" y="2405"/>
                    <a:pt x="2395" y="2403"/>
                    <a:pt x="2399" y="2399"/>
                  </a:cubicBezTo>
                  <a:cubicBezTo>
                    <a:pt x="2424" y="2375"/>
                    <a:pt x="2346" y="2256"/>
                    <a:pt x="2120" y="2030"/>
                  </a:cubicBezTo>
                  <a:cubicBezTo>
                    <a:pt x="1460" y="1362"/>
                    <a:pt x="1" y="1"/>
                    <a:pt x="0"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6"/>
            <p:cNvSpPr/>
            <p:nvPr/>
          </p:nvSpPr>
          <p:spPr>
            <a:xfrm>
              <a:off x="2549900" y="4002800"/>
              <a:ext cx="59675" cy="59100"/>
            </a:xfrm>
            <a:custGeom>
              <a:avLst/>
              <a:gdLst/>
              <a:ahLst/>
              <a:cxnLst/>
              <a:rect l="l" t="t" r="r" b="b"/>
              <a:pathLst>
                <a:path w="2387" h="2364" extrusionOk="0">
                  <a:moveTo>
                    <a:pt x="0" y="1"/>
                  </a:moveTo>
                  <a:cubicBezTo>
                    <a:pt x="0" y="5"/>
                    <a:pt x="1349" y="1440"/>
                    <a:pt x="1997" y="2084"/>
                  </a:cubicBezTo>
                  <a:cubicBezTo>
                    <a:pt x="2202" y="2292"/>
                    <a:pt x="2304" y="2364"/>
                    <a:pt x="2343" y="2364"/>
                  </a:cubicBezTo>
                  <a:cubicBezTo>
                    <a:pt x="2350" y="2364"/>
                    <a:pt x="2355" y="2362"/>
                    <a:pt x="2358" y="2358"/>
                  </a:cubicBezTo>
                  <a:cubicBezTo>
                    <a:pt x="2387" y="2330"/>
                    <a:pt x="2313" y="2219"/>
                    <a:pt x="2087" y="1993"/>
                  </a:cubicBezTo>
                  <a:cubicBezTo>
                    <a:pt x="1435" y="1341"/>
                    <a:pt x="0"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6"/>
            <p:cNvSpPr/>
            <p:nvPr/>
          </p:nvSpPr>
          <p:spPr>
            <a:xfrm>
              <a:off x="2550825" y="4003825"/>
              <a:ext cx="58850" cy="58175"/>
            </a:xfrm>
            <a:custGeom>
              <a:avLst/>
              <a:gdLst/>
              <a:ahLst/>
              <a:cxnLst/>
              <a:rect l="l" t="t" r="r" b="b"/>
              <a:pathLst>
                <a:path w="2354" h="2327" extrusionOk="0">
                  <a:moveTo>
                    <a:pt x="4" y="1"/>
                  </a:moveTo>
                  <a:cubicBezTo>
                    <a:pt x="0" y="1"/>
                    <a:pt x="1325" y="1407"/>
                    <a:pt x="1968" y="2055"/>
                  </a:cubicBezTo>
                  <a:cubicBezTo>
                    <a:pt x="2173" y="2256"/>
                    <a:pt x="2272" y="2327"/>
                    <a:pt x="2313" y="2327"/>
                  </a:cubicBezTo>
                  <a:cubicBezTo>
                    <a:pt x="2320" y="2327"/>
                    <a:pt x="2325" y="2325"/>
                    <a:pt x="2329" y="2321"/>
                  </a:cubicBezTo>
                  <a:cubicBezTo>
                    <a:pt x="2354" y="2297"/>
                    <a:pt x="2280" y="2182"/>
                    <a:pt x="2063" y="1961"/>
                  </a:cubicBezTo>
                  <a:cubicBezTo>
                    <a:pt x="1419" y="1321"/>
                    <a:pt x="4" y="1"/>
                    <a:pt x="4"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6"/>
            <p:cNvSpPr/>
            <p:nvPr/>
          </p:nvSpPr>
          <p:spPr>
            <a:xfrm>
              <a:off x="2551750" y="4004650"/>
              <a:ext cx="57925" cy="57250"/>
            </a:xfrm>
            <a:custGeom>
              <a:avLst/>
              <a:gdLst/>
              <a:ahLst/>
              <a:cxnLst/>
              <a:rect l="l" t="t" r="r" b="b"/>
              <a:pathLst>
                <a:path w="2317" h="2290" extrusionOk="0">
                  <a:moveTo>
                    <a:pt x="4" y="0"/>
                  </a:moveTo>
                  <a:cubicBezTo>
                    <a:pt x="0" y="0"/>
                    <a:pt x="1300" y="1390"/>
                    <a:pt x="1935" y="2018"/>
                  </a:cubicBezTo>
                  <a:cubicBezTo>
                    <a:pt x="2140" y="2219"/>
                    <a:pt x="2236" y="2290"/>
                    <a:pt x="2276" y="2290"/>
                  </a:cubicBezTo>
                  <a:cubicBezTo>
                    <a:pt x="2283" y="2290"/>
                    <a:pt x="2288" y="2288"/>
                    <a:pt x="2292" y="2284"/>
                  </a:cubicBezTo>
                  <a:cubicBezTo>
                    <a:pt x="2317" y="2264"/>
                    <a:pt x="2243" y="2149"/>
                    <a:pt x="2026" y="1928"/>
                  </a:cubicBezTo>
                  <a:cubicBezTo>
                    <a:pt x="1394" y="1300"/>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6"/>
            <p:cNvSpPr/>
            <p:nvPr/>
          </p:nvSpPr>
          <p:spPr>
            <a:xfrm>
              <a:off x="2552650" y="4005575"/>
              <a:ext cx="56925" cy="56425"/>
            </a:xfrm>
            <a:custGeom>
              <a:avLst/>
              <a:gdLst/>
              <a:ahLst/>
              <a:cxnLst/>
              <a:rect l="l" t="t" r="r" b="b"/>
              <a:pathLst>
                <a:path w="2277" h="2257" extrusionOk="0">
                  <a:moveTo>
                    <a:pt x="5" y="0"/>
                  </a:moveTo>
                  <a:lnTo>
                    <a:pt x="5" y="0"/>
                  </a:lnTo>
                  <a:cubicBezTo>
                    <a:pt x="1" y="0"/>
                    <a:pt x="1280" y="1366"/>
                    <a:pt x="1895" y="1989"/>
                  </a:cubicBezTo>
                  <a:cubicBezTo>
                    <a:pt x="2100" y="2187"/>
                    <a:pt x="2195" y="2257"/>
                    <a:pt x="2234" y="2257"/>
                  </a:cubicBezTo>
                  <a:cubicBezTo>
                    <a:pt x="2240" y="2257"/>
                    <a:pt x="2245" y="2255"/>
                    <a:pt x="2248" y="2251"/>
                  </a:cubicBezTo>
                  <a:cubicBezTo>
                    <a:pt x="2277" y="2227"/>
                    <a:pt x="2203" y="2112"/>
                    <a:pt x="1990" y="1895"/>
                  </a:cubicBezTo>
                  <a:cubicBezTo>
                    <a:pt x="1366" y="1275"/>
                    <a:pt x="5" y="0"/>
                    <a:pt x="5" y="0"/>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6"/>
            <p:cNvSpPr/>
            <p:nvPr/>
          </p:nvSpPr>
          <p:spPr>
            <a:xfrm>
              <a:off x="2553675" y="4006500"/>
              <a:ext cx="55900" cy="55500"/>
            </a:xfrm>
            <a:custGeom>
              <a:avLst/>
              <a:gdLst/>
              <a:ahLst/>
              <a:cxnLst/>
              <a:rect l="l" t="t" r="r" b="b"/>
              <a:pathLst>
                <a:path w="2236" h="2220" extrusionOk="0">
                  <a:moveTo>
                    <a:pt x="1" y="0"/>
                  </a:moveTo>
                  <a:cubicBezTo>
                    <a:pt x="1" y="0"/>
                    <a:pt x="1" y="0"/>
                    <a:pt x="1" y="0"/>
                  </a:cubicBezTo>
                  <a:cubicBezTo>
                    <a:pt x="1" y="0"/>
                    <a:pt x="1256" y="1341"/>
                    <a:pt x="1858" y="1956"/>
                  </a:cubicBezTo>
                  <a:cubicBezTo>
                    <a:pt x="2060" y="2150"/>
                    <a:pt x="2154" y="2220"/>
                    <a:pt x="2193" y="2220"/>
                  </a:cubicBezTo>
                  <a:cubicBezTo>
                    <a:pt x="2199" y="2220"/>
                    <a:pt x="2204" y="2218"/>
                    <a:pt x="2207" y="2214"/>
                  </a:cubicBezTo>
                  <a:cubicBezTo>
                    <a:pt x="2236" y="2190"/>
                    <a:pt x="2166" y="2079"/>
                    <a:pt x="1953" y="1866"/>
                  </a:cubicBezTo>
                  <a:cubicBezTo>
                    <a:pt x="1343" y="1256"/>
                    <a:pt x="9" y="0"/>
                    <a:pt x="1"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6"/>
            <p:cNvSpPr/>
            <p:nvPr/>
          </p:nvSpPr>
          <p:spPr>
            <a:xfrm>
              <a:off x="2554500" y="4007400"/>
              <a:ext cx="54875" cy="54450"/>
            </a:xfrm>
            <a:custGeom>
              <a:avLst/>
              <a:gdLst/>
              <a:ahLst/>
              <a:cxnLst/>
              <a:rect l="l" t="t" r="r" b="b"/>
              <a:pathLst>
                <a:path w="2195" h="2178" extrusionOk="0">
                  <a:moveTo>
                    <a:pt x="1" y="1"/>
                  </a:moveTo>
                  <a:cubicBezTo>
                    <a:pt x="1" y="1"/>
                    <a:pt x="1" y="1"/>
                    <a:pt x="1" y="1"/>
                  </a:cubicBezTo>
                  <a:cubicBezTo>
                    <a:pt x="1" y="5"/>
                    <a:pt x="1231" y="1317"/>
                    <a:pt x="1834" y="1916"/>
                  </a:cubicBezTo>
                  <a:cubicBezTo>
                    <a:pt x="2027" y="2109"/>
                    <a:pt x="2118" y="2177"/>
                    <a:pt x="2157" y="2177"/>
                  </a:cubicBezTo>
                  <a:cubicBezTo>
                    <a:pt x="2165" y="2177"/>
                    <a:pt x="2170" y="2175"/>
                    <a:pt x="2174" y="2170"/>
                  </a:cubicBezTo>
                  <a:cubicBezTo>
                    <a:pt x="2195" y="2146"/>
                    <a:pt x="2129" y="2039"/>
                    <a:pt x="1920" y="1830"/>
                  </a:cubicBezTo>
                  <a:cubicBezTo>
                    <a:pt x="1323" y="1233"/>
                    <a:pt x="18" y="1"/>
                    <a:pt x="1" y="1"/>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6"/>
            <p:cNvSpPr/>
            <p:nvPr/>
          </p:nvSpPr>
          <p:spPr>
            <a:xfrm>
              <a:off x="2555425" y="4008225"/>
              <a:ext cx="53950" cy="53675"/>
            </a:xfrm>
            <a:custGeom>
              <a:avLst/>
              <a:gdLst/>
              <a:ahLst/>
              <a:cxnLst/>
              <a:rect l="l" t="t" r="r" b="b"/>
              <a:pathLst>
                <a:path w="2158" h="2147" extrusionOk="0">
                  <a:moveTo>
                    <a:pt x="1" y="1"/>
                  </a:moveTo>
                  <a:cubicBezTo>
                    <a:pt x="1" y="1"/>
                    <a:pt x="1" y="1"/>
                    <a:pt x="1" y="1"/>
                  </a:cubicBezTo>
                  <a:cubicBezTo>
                    <a:pt x="1" y="9"/>
                    <a:pt x="1210" y="1301"/>
                    <a:pt x="1797" y="1887"/>
                  </a:cubicBezTo>
                  <a:cubicBezTo>
                    <a:pt x="1989" y="2080"/>
                    <a:pt x="2080" y="2147"/>
                    <a:pt x="2118" y="2147"/>
                  </a:cubicBezTo>
                  <a:cubicBezTo>
                    <a:pt x="2124" y="2147"/>
                    <a:pt x="2129" y="2145"/>
                    <a:pt x="2133" y="2141"/>
                  </a:cubicBezTo>
                  <a:cubicBezTo>
                    <a:pt x="2158" y="2113"/>
                    <a:pt x="2092" y="2010"/>
                    <a:pt x="1883" y="1801"/>
                  </a:cubicBezTo>
                  <a:cubicBezTo>
                    <a:pt x="1293" y="1211"/>
                    <a:pt x="9"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6"/>
            <p:cNvSpPr/>
            <p:nvPr/>
          </p:nvSpPr>
          <p:spPr>
            <a:xfrm>
              <a:off x="2556350" y="4009150"/>
              <a:ext cx="53225" cy="52600"/>
            </a:xfrm>
            <a:custGeom>
              <a:avLst/>
              <a:gdLst/>
              <a:ahLst/>
              <a:cxnLst/>
              <a:rect l="l" t="t" r="r" b="b"/>
              <a:pathLst>
                <a:path w="2129" h="2104" extrusionOk="0">
                  <a:moveTo>
                    <a:pt x="5" y="1"/>
                  </a:moveTo>
                  <a:cubicBezTo>
                    <a:pt x="5" y="1"/>
                    <a:pt x="5" y="1"/>
                    <a:pt x="5" y="1"/>
                  </a:cubicBezTo>
                  <a:cubicBezTo>
                    <a:pt x="1" y="5"/>
                    <a:pt x="1190" y="1272"/>
                    <a:pt x="1768" y="1850"/>
                  </a:cubicBezTo>
                  <a:cubicBezTo>
                    <a:pt x="1954" y="2036"/>
                    <a:pt x="2044" y="2103"/>
                    <a:pt x="2083" y="2103"/>
                  </a:cubicBezTo>
                  <a:cubicBezTo>
                    <a:pt x="2090" y="2103"/>
                    <a:pt x="2096" y="2101"/>
                    <a:pt x="2100" y="2096"/>
                  </a:cubicBezTo>
                  <a:cubicBezTo>
                    <a:pt x="2129" y="2072"/>
                    <a:pt x="2059" y="1969"/>
                    <a:pt x="1854" y="1764"/>
                  </a:cubicBezTo>
                  <a:cubicBezTo>
                    <a:pt x="1277" y="1187"/>
                    <a:pt x="13" y="1"/>
                    <a:pt x="5"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6"/>
            <p:cNvSpPr/>
            <p:nvPr/>
          </p:nvSpPr>
          <p:spPr>
            <a:xfrm>
              <a:off x="2557275" y="4010175"/>
              <a:ext cx="52100" cy="51700"/>
            </a:xfrm>
            <a:custGeom>
              <a:avLst/>
              <a:gdLst/>
              <a:ahLst/>
              <a:cxnLst/>
              <a:rect l="l" t="t" r="r" b="b"/>
              <a:pathLst>
                <a:path w="2084" h="2068" extrusionOk="0">
                  <a:moveTo>
                    <a:pt x="5" y="1"/>
                  </a:moveTo>
                  <a:cubicBezTo>
                    <a:pt x="5" y="1"/>
                    <a:pt x="5" y="1"/>
                    <a:pt x="5" y="1"/>
                  </a:cubicBezTo>
                  <a:cubicBezTo>
                    <a:pt x="0" y="1"/>
                    <a:pt x="1169" y="1247"/>
                    <a:pt x="1735" y="1817"/>
                  </a:cubicBezTo>
                  <a:cubicBezTo>
                    <a:pt x="1927" y="2005"/>
                    <a:pt x="2017" y="2068"/>
                    <a:pt x="2051" y="2068"/>
                  </a:cubicBezTo>
                  <a:cubicBezTo>
                    <a:pt x="2056" y="2068"/>
                    <a:pt x="2060" y="2066"/>
                    <a:pt x="2063" y="2063"/>
                  </a:cubicBezTo>
                  <a:cubicBezTo>
                    <a:pt x="2084" y="2043"/>
                    <a:pt x="2022" y="1940"/>
                    <a:pt x="1817" y="1735"/>
                  </a:cubicBezTo>
                  <a:cubicBezTo>
                    <a:pt x="1252" y="1166"/>
                    <a:pt x="13" y="1"/>
                    <a:pt x="5"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6"/>
            <p:cNvSpPr/>
            <p:nvPr/>
          </p:nvSpPr>
          <p:spPr>
            <a:xfrm>
              <a:off x="2558100" y="4011100"/>
              <a:ext cx="51475" cy="50775"/>
            </a:xfrm>
            <a:custGeom>
              <a:avLst/>
              <a:gdLst/>
              <a:ahLst/>
              <a:cxnLst/>
              <a:rect l="l" t="t" r="r" b="b"/>
              <a:pathLst>
                <a:path w="2059" h="2031" extrusionOk="0">
                  <a:moveTo>
                    <a:pt x="8" y="1"/>
                  </a:moveTo>
                  <a:cubicBezTo>
                    <a:pt x="8" y="1"/>
                    <a:pt x="8" y="1"/>
                    <a:pt x="8" y="1"/>
                  </a:cubicBezTo>
                  <a:cubicBezTo>
                    <a:pt x="0" y="1"/>
                    <a:pt x="1144" y="1219"/>
                    <a:pt x="1710" y="1784"/>
                  </a:cubicBezTo>
                  <a:cubicBezTo>
                    <a:pt x="1895" y="1969"/>
                    <a:pt x="1984" y="2031"/>
                    <a:pt x="2018" y="2031"/>
                  </a:cubicBezTo>
                  <a:cubicBezTo>
                    <a:pt x="2023" y="2031"/>
                    <a:pt x="2027" y="2029"/>
                    <a:pt x="2030" y="2026"/>
                  </a:cubicBezTo>
                  <a:cubicBezTo>
                    <a:pt x="2059" y="2006"/>
                    <a:pt x="1989" y="1903"/>
                    <a:pt x="1792" y="1702"/>
                  </a:cubicBezTo>
                  <a:cubicBezTo>
                    <a:pt x="1231" y="1146"/>
                    <a:pt x="17" y="1"/>
                    <a:pt x="8" y="1"/>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6"/>
            <p:cNvSpPr/>
            <p:nvPr/>
          </p:nvSpPr>
          <p:spPr>
            <a:xfrm>
              <a:off x="2559025" y="4011925"/>
              <a:ext cx="50350" cy="49750"/>
            </a:xfrm>
            <a:custGeom>
              <a:avLst/>
              <a:gdLst/>
              <a:ahLst/>
              <a:cxnLst/>
              <a:rect l="l" t="t" r="r" b="b"/>
              <a:pathLst>
                <a:path w="2014" h="1990" extrusionOk="0">
                  <a:moveTo>
                    <a:pt x="4" y="0"/>
                  </a:moveTo>
                  <a:cubicBezTo>
                    <a:pt x="4" y="0"/>
                    <a:pt x="4" y="0"/>
                    <a:pt x="4" y="0"/>
                  </a:cubicBezTo>
                  <a:cubicBezTo>
                    <a:pt x="0" y="0"/>
                    <a:pt x="1124" y="1202"/>
                    <a:pt x="1677" y="1743"/>
                  </a:cubicBezTo>
                  <a:cubicBezTo>
                    <a:pt x="1857" y="1930"/>
                    <a:pt x="1946" y="1990"/>
                    <a:pt x="1980" y="1990"/>
                  </a:cubicBezTo>
                  <a:cubicBezTo>
                    <a:pt x="1986" y="1990"/>
                    <a:pt x="1990" y="1988"/>
                    <a:pt x="1993" y="1985"/>
                  </a:cubicBezTo>
                  <a:cubicBezTo>
                    <a:pt x="2014" y="1965"/>
                    <a:pt x="1952" y="1870"/>
                    <a:pt x="1755" y="1669"/>
                  </a:cubicBezTo>
                  <a:cubicBezTo>
                    <a:pt x="1207" y="1121"/>
                    <a:pt x="17" y="0"/>
                    <a:pt x="4"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6"/>
            <p:cNvSpPr/>
            <p:nvPr/>
          </p:nvSpPr>
          <p:spPr>
            <a:xfrm>
              <a:off x="2559950" y="4012850"/>
              <a:ext cx="49325" cy="48825"/>
            </a:xfrm>
            <a:custGeom>
              <a:avLst/>
              <a:gdLst/>
              <a:ahLst/>
              <a:cxnLst/>
              <a:rect l="l" t="t" r="r" b="b"/>
              <a:pathLst>
                <a:path w="1973" h="1953" extrusionOk="0">
                  <a:moveTo>
                    <a:pt x="4" y="0"/>
                  </a:moveTo>
                  <a:cubicBezTo>
                    <a:pt x="4" y="0"/>
                    <a:pt x="4" y="0"/>
                    <a:pt x="4" y="0"/>
                  </a:cubicBezTo>
                  <a:cubicBezTo>
                    <a:pt x="0" y="9"/>
                    <a:pt x="1103" y="1177"/>
                    <a:pt x="1640" y="1714"/>
                  </a:cubicBezTo>
                  <a:cubicBezTo>
                    <a:pt x="1820" y="1894"/>
                    <a:pt x="1906" y="1953"/>
                    <a:pt x="1939" y="1953"/>
                  </a:cubicBezTo>
                  <a:cubicBezTo>
                    <a:pt x="1945" y="1953"/>
                    <a:pt x="1949" y="1951"/>
                    <a:pt x="1952" y="1948"/>
                  </a:cubicBezTo>
                  <a:cubicBezTo>
                    <a:pt x="1972" y="1928"/>
                    <a:pt x="1911" y="1833"/>
                    <a:pt x="1718" y="1636"/>
                  </a:cubicBezTo>
                  <a:cubicBezTo>
                    <a:pt x="1178" y="1100"/>
                    <a:pt x="13" y="0"/>
                    <a:pt x="4" y="0"/>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6"/>
            <p:cNvSpPr/>
            <p:nvPr/>
          </p:nvSpPr>
          <p:spPr>
            <a:xfrm>
              <a:off x="2560975" y="4013775"/>
              <a:ext cx="48300" cy="47800"/>
            </a:xfrm>
            <a:custGeom>
              <a:avLst/>
              <a:gdLst/>
              <a:ahLst/>
              <a:cxnLst/>
              <a:rect l="l" t="t" r="r" b="b"/>
              <a:pathLst>
                <a:path w="1932" h="1912" extrusionOk="0">
                  <a:moveTo>
                    <a:pt x="0" y="0"/>
                  </a:moveTo>
                  <a:cubicBezTo>
                    <a:pt x="0" y="0"/>
                    <a:pt x="0" y="0"/>
                    <a:pt x="0" y="0"/>
                  </a:cubicBezTo>
                  <a:cubicBezTo>
                    <a:pt x="0" y="4"/>
                    <a:pt x="1074" y="1153"/>
                    <a:pt x="1603" y="1677"/>
                  </a:cubicBezTo>
                  <a:cubicBezTo>
                    <a:pt x="1779" y="1853"/>
                    <a:pt x="1865" y="1912"/>
                    <a:pt x="1898" y="1912"/>
                  </a:cubicBezTo>
                  <a:cubicBezTo>
                    <a:pt x="1904" y="1912"/>
                    <a:pt x="1908" y="1910"/>
                    <a:pt x="1911" y="1907"/>
                  </a:cubicBezTo>
                  <a:cubicBezTo>
                    <a:pt x="1931" y="1887"/>
                    <a:pt x="1874" y="1796"/>
                    <a:pt x="1681" y="1599"/>
                  </a:cubicBezTo>
                  <a:cubicBezTo>
                    <a:pt x="1153" y="1072"/>
                    <a:pt x="9" y="0"/>
                    <a:pt x="0"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6"/>
            <p:cNvSpPr/>
            <p:nvPr/>
          </p:nvSpPr>
          <p:spPr>
            <a:xfrm>
              <a:off x="2561875" y="4014700"/>
              <a:ext cx="47400" cy="46975"/>
            </a:xfrm>
            <a:custGeom>
              <a:avLst/>
              <a:gdLst/>
              <a:ahLst/>
              <a:cxnLst/>
              <a:rect l="l" t="t" r="r" b="b"/>
              <a:pathLst>
                <a:path w="1896" h="1879" extrusionOk="0">
                  <a:moveTo>
                    <a:pt x="1" y="0"/>
                  </a:moveTo>
                  <a:cubicBezTo>
                    <a:pt x="1" y="0"/>
                    <a:pt x="1" y="0"/>
                    <a:pt x="1" y="0"/>
                  </a:cubicBezTo>
                  <a:cubicBezTo>
                    <a:pt x="1" y="4"/>
                    <a:pt x="1055" y="1128"/>
                    <a:pt x="1567" y="1644"/>
                  </a:cubicBezTo>
                  <a:cubicBezTo>
                    <a:pt x="1743" y="1820"/>
                    <a:pt x="1829" y="1879"/>
                    <a:pt x="1862" y="1879"/>
                  </a:cubicBezTo>
                  <a:cubicBezTo>
                    <a:pt x="1868" y="1879"/>
                    <a:pt x="1872" y="1877"/>
                    <a:pt x="1875" y="1874"/>
                  </a:cubicBezTo>
                  <a:cubicBezTo>
                    <a:pt x="1895" y="1850"/>
                    <a:pt x="1834" y="1759"/>
                    <a:pt x="1645" y="1567"/>
                  </a:cubicBezTo>
                  <a:cubicBezTo>
                    <a:pt x="1130" y="1051"/>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6"/>
            <p:cNvSpPr/>
            <p:nvPr/>
          </p:nvSpPr>
          <p:spPr>
            <a:xfrm>
              <a:off x="2562700" y="4015625"/>
              <a:ext cx="46575" cy="46050"/>
            </a:xfrm>
            <a:custGeom>
              <a:avLst/>
              <a:gdLst/>
              <a:ahLst/>
              <a:cxnLst/>
              <a:rect l="l" t="t" r="r" b="b"/>
              <a:pathLst>
                <a:path w="1863" h="1842" extrusionOk="0">
                  <a:moveTo>
                    <a:pt x="9" y="0"/>
                  </a:moveTo>
                  <a:cubicBezTo>
                    <a:pt x="9" y="0"/>
                    <a:pt x="9" y="0"/>
                    <a:pt x="9" y="0"/>
                  </a:cubicBezTo>
                  <a:cubicBezTo>
                    <a:pt x="1" y="4"/>
                    <a:pt x="1034" y="1107"/>
                    <a:pt x="1538" y="1612"/>
                  </a:cubicBezTo>
                  <a:cubicBezTo>
                    <a:pt x="1714" y="1784"/>
                    <a:pt x="1797" y="1842"/>
                    <a:pt x="1829" y="1842"/>
                  </a:cubicBezTo>
                  <a:cubicBezTo>
                    <a:pt x="1835" y="1842"/>
                    <a:pt x="1839" y="1840"/>
                    <a:pt x="1842" y="1837"/>
                  </a:cubicBezTo>
                  <a:cubicBezTo>
                    <a:pt x="1862" y="1817"/>
                    <a:pt x="1805" y="1726"/>
                    <a:pt x="1616" y="1538"/>
                  </a:cubicBezTo>
                  <a:cubicBezTo>
                    <a:pt x="1110" y="1031"/>
                    <a:pt x="22" y="0"/>
                    <a:pt x="9"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6"/>
            <p:cNvSpPr/>
            <p:nvPr/>
          </p:nvSpPr>
          <p:spPr>
            <a:xfrm>
              <a:off x="2563625" y="4016650"/>
              <a:ext cx="45650" cy="45025"/>
            </a:xfrm>
            <a:custGeom>
              <a:avLst/>
              <a:gdLst/>
              <a:ahLst/>
              <a:cxnLst/>
              <a:rect l="l" t="t" r="r" b="b"/>
              <a:pathLst>
                <a:path w="1826" h="1801" extrusionOk="0">
                  <a:moveTo>
                    <a:pt x="5" y="0"/>
                  </a:moveTo>
                  <a:cubicBezTo>
                    <a:pt x="5" y="0"/>
                    <a:pt x="5" y="0"/>
                    <a:pt x="5" y="0"/>
                  </a:cubicBezTo>
                  <a:cubicBezTo>
                    <a:pt x="1" y="0"/>
                    <a:pt x="1009" y="1074"/>
                    <a:pt x="1510" y="1579"/>
                  </a:cubicBezTo>
                  <a:cubicBezTo>
                    <a:pt x="1677" y="1746"/>
                    <a:pt x="1758" y="1801"/>
                    <a:pt x="1792" y="1801"/>
                  </a:cubicBezTo>
                  <a:cubicBezTo>
                    <a:pt x="1798" y="1801"/>
                    <a:pt x="1802" y="1799"/>
                    <a:pt x="1805" y="1796"/>
                  </a:cubicBezTo>
                  <a:cubicBezTo>
                    <a:pt x="1825" y="1776"/>
                    <a:pt x="1768" y="1685"/>
                    <a:pt x="1583" y="1501"/>
                  </a:cubicBezTo>
                  <a:cubicBezTo>
                    <a:pt x="1089" y="1007"/>
                    <a:pt x="22" y="0"/>
                    <a:pt x="5"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6"/>
            <p:cNvSpPr/>
            <p:nvPr/>
          </p:nvSpPr>
          <p:spPr>
            <a:xfrm>
              <a:off x="2564550" y="4017450"/>
              <a:ext cx="44625" cy="44225"/>
            </a:xfrm>
            <a:custGeom>
              <a:avLst/>
              <a:gdLst/>
              <a:ahLst/>
              <a:cxnLst/>
              <a:rect l="l" t="t" r="r" b="b"/>
              <a:pathLst>
                <a:path w="1785" h="1769" extrusionOk="0">
                  <a:moveTo>
                    <a:pt x="5" y="1"/>
                  </a:moveTo>
                  <a:cubicBezTo>
                    <a:pt x="5" y="1"/>
                    <a:pt x="5" y="1"/>
                    <a:pt x="5" y="1"/>
                  </a:cubicBezTo>
                  <a:cubicBezTo>
                    <a:pt x="1" y="1"/>
                    <a:pt x="989" y="1059"/>
                    <a:pt x="1477" y="1543"/>
                  </a:cubicBezTo>
                  <a:cubicBezTo>
                    <a:pt x="1641" y="1714"/>
                    <a:pt x="1722" y="1769"/>
                    <a:pt x="1755" y="1769"/>
                  </a:cubicBezTo>
                  <a:cubicBezTo>
                    <a:pt x="1761" y="1769"/>
                    <a:pt x="1765" y="1767"/>
                    <a:pt x="1768" y="1764"/>
                  </a:cubicBezTo>
                  <a:cubicBezTo>
                    <a:pt x="1784" y="1744"/>
                    <a:pt x="1731" y="1657"/>
                    <a:pt x="1546" y="1473"/>
                  </a:cubicBezTo>
                  <a:cubicBezTo>
                    <a:pt x="1060" y="986"/>
                    <a:pt x="13" y="1"/>
                    <a:pt x="5"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6"/>
            <p:cNvSpPr/>
            <p:nvPr/>
          </p:nvSpPr>
          <p:spPr>
            <a:xfrm>
              <a:off x="2565475" y="4018375"/>
              <a:ext cx="43700" cy="43200"/>
            </a:xfrm>
            <a:custGeom>
              <a:avLst/>
              <a:gdLst/>
              <a:ahLst/>
              <a:cxnLst/>
              <a:rect l="l" t="t" r="r" b="b"/>
              <a:pathLst>
                <a:path w="1748" h="1728" extrusionOk="0">
                  <a:moveTo>
                    <a:pt x="5" y="1"/>
                  </a:moveTo>
                  <a:cubicBezTo>
                    <a:pt x="5" y="1"/>
                    <a:pt x="5" y="1"/>
                    <a:pt x="5" y="1"/>
                  </a:cubicBezTo>
                  <a:cubicBezTo>
                    <a:pt x="0" y="5"/>
                    <a:pt x="968" y="1030"/>
                    <a:pt x="1440" y="1510"/>
                  </a:cubicBezTo>
                  <a:cubicBezTo>
                    <a:pt x="1604" y="1674"/>
                    <a:pt x="1681" y="1728"/>
                    <a:pt x="1714" y="1728"/>
                  </a:cubicBezTo>
                  <a:cubicBezTo>
                    <a:pt x="1719" y="1728"/>
                    <a:pt x="1724" y="1726"/>
                    <a:pt x="1727" y="1723"/>
                  </a:cubicBezTo>
                  <a:cubicBezTo>
                    <a:pt x="1747" y="1703"/>
                    <a:pt x="1690" y="1616"/>
                    <a:pt x="1509" y="1436"/>
                  </a:cubicBezTo>
                  <a:cubicBezTo>
                    <a:pt x="1039" y="965"/>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6"/>
            <p:cNvSpPr/>
            <p:nvPr/>
          </p:nvSpPr>
          <p:spPr>
            <a:xfrm>
              <a:off x="2566300" y="4019300"/>
              <a:ext cx="42875" cy="42275"/>
            </a:xfrm>
            <a:custGeom>
              <a:avLst/>
              <a:gdLst/>
              <a:ahLst/>
              <a:cxnLst/>
              <a:rect l="l" t="t" r="r" b="b"/>
              <a:pathLst>
                <a:path w="1715" h="1691" extrusionOk="0">
                  <a:moveTo>
                    <a:pt x="9" y="1"/>
                  </a:moveTo>
                  <a:cubicBezTo>
                    <a:pt x="9" y="1"/>
                    <a:pt x="9" y="1"/>
                    <a:pt x="8" y="1"/>
                  </a:cubicBezTo>
                  <a:cubicBezTo>
                    <a:pt x="0" y="5"/>
                    <a:pt x="943" y="1009"/>
                    <a:pt x="1411" y="1477"/>
                  </a:cubicBezTo>
                  <a:cubicBezTo>
                    <a:pt x="1571" y="1637"/>
                    <a:pt x="1648" y="1691"/>
                    <a:pt x="1681" y="1691"/>
                  </a:cubicBezTo>
                  <a:cubicBezTo>
                    <a:pt x="1686" y="1691"/>
                    <a:pt x="1691" y="1689"/>
                    <a:pt x="1694" y="1686"/>
                  </a:cubicBezTo>
                  <a:cubicBezTo>
                    <a:pt x="1714" y="1666"/>
                    <a:pt x="1661" y="1583"/>
                    <a:pt x="1485" y="1403"/>
                  </a:cubicBezTo>
                  <a:cubicBezTo>
                    <a:pt x="1018" y="941"/>
                    <a:pt x="17" y="1"/>
                    <a:pt x="9" y="1"/>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6"/>
            <p:cNvSpPr/>
            <p:nvPr/>
          </p:nvSpPr>
          <p:spPr>
            <a:xfrm>
              <a:off x="2567325" y="4020225"/>
              <a:ext cx="41750" cy="41350"/>
            </a:xfrm>
            <a:custGeom>
              <a:avLst/>
              <a:gdLst/>
              <a:ahLst/>
              <a:cxnLst/>
              <a:rect l="l" t="t" r="r" b="b"/>
              <a:pathLst>
                <a:path w="1670" h="1654" extrusionOk="0">
                  <a:moveTo>
                    <a:pt x="0" y="1"/>
                  </a:moveTo>
                  <a:cubicBezTo>
                    <a:pt x="0" y="1"/>
                    <a:pt x="0" y="1"/>
                    <a:pt x="0" y="1"/>
                  </a:cubicBezTo>
                  <a:cubicBezTo>
                    <a:pt x="0" y="5"/>
                    <a:pt x="919" y="989"/>
                    <a:pt x="1374" y="1440"/>
                  </a:cubicBezTo>
                  <a:cubicBezTo>
                    <a:pt x="1531" y="1600"/>
                    <a:pt x="1610" y="1654"/>
                    <a:pt x="1641" y="1654"/>
                  </a:cubicBezTo>
                  <a:cubicBezTo>
                    <a:pt x="1646" y="1654"/>
                    <a:pt x="1650" y="1652"/>
                    <a:pt x="1653" y="1649"/>
                  </a:cubicBezTo>
                  <a:cubicBezTo>
                    <a:pt x="1669" y="1629"/>
                    <a:pt x="1616" y="1546"/>
                    <a:pt x="1444" y="1374"/>
                  </a:cubicBezTo>
                  <a:cubicBezTo>
                    <a:pt x="986" y="917"/>
                    <a:pt x="17"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6"/>
            <p:cNvSpPr/>
            <p:nvPr/>
          </p:nvSpPr>
          <p:spPr>
            <a:xfrm>
              <a:off x="2568250" y="4021050"/>
              <a:ext cx="40925" cy="40425"/>
            </a:xfrm>
            <a:custGeom>
              <a:avLst/>
              <a:gdLst/>
              <a:ahLst/>
              <a:cxnLst/>
              <a:rect l="l" t="t" r="r" b="b"/>
              <a:pathLst>
                <a:path w="1637" h="1617" extrusionOk="0">
                  <a:moveTo>
                    <a:pt x="0" y="0"/>
                  </a:moveTo>
                  <a:cubicBezTo>
                    <a:pt x="0" y="0"/>
                    <a:pt x="0" y="0"/>
                    <a:pt x="0" y="0"/>
                  </a:cubicBezTo>
                  <a:cubicBezTo>
                    <a:pt x="0" y="9"/>
                    <a:pt x="898" y="964"/>
                    <a:pt x="1345" y="1407"/>
                  </a:cubicBezTo>
                  <a:cubicBezTo>
                    <a:pt x="1502" y="1563"/>
                    <a:pt x="1573" y="1617"/>
                    <a:pt x="1603" y="1617"/>
                  </a:cubicBezTo>
                  <a:cubicBezTo>
                    <a:pt x="1609" y="1617"/>
                    <a:pt x="1613" y="1615"/>
                    <a:pt x="1616" y="1612"/>
                  </a:cubicBezTo>
                  <a:cubicBezTo>
                    <a:pt x="1636" y="1596"/>
                    <a:pt x="1583" y="1513"/>
                    <a:pt x="1411" y="1341"/>
                  </a:cubicBezTo>
                  <a:cubicBezTo>
                    <a:pt x="965" y="895"/>
                    <a:pt x="9" y="0"/>
                    <a:pt x="0" y="0"/>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6"/>
            <p:cNvSpPr/>
            <p:nvPr/>
          </p:nvSpPr>
          <p:spPr>
            <a:xfrm>
              <a:off x="2569175" y="4021975"/>
              <a:ext cx="40000" cy="39500"/>
            </a:xfrm>
            <a:custGeom>
              <a:avLst/>
              <a:gdLst/>
              <a:ahLst/>
              <a:cxnLst/>
              <a:rect l="l" t="t" r="r" b="b"/>
              <a:pathLst>
                <a:path w="1600" h="1580" extrusionOk="0">
                  <a:moveTo>
                    <a:pt x="4" y="0"/>
                  </a:moveTo>
                  <a:cubicBezTo>
                    <a:pt x="4" y="0"/>
                    <a:pt x="4" y="0"/>
                    <a:pt x="4" y="0"/>
                  </a:cubicBezTo>
                  <a:cubicBezTo>
                    <a:pt x="0" y="4"/>
                    <a:pt x="878" y="943"/>
                    <a:pt x="1312" y="1374"/>
                  </a:cubicBezTo>
                  <a:cubicBezTo>
                    <a:pt x="1465" y="1527"/>
                    <a:pt x="1536" y="1580"/>
                    <a:pt x="1566" y="1580"/>
                  </a:cubicBezTo>
                  <a:cubicBezTo>
                    <a:pt x="1572" y="1580"/>
                    <a:pt x="1576" y="1578"/>
                    <a:pt x="1579" y="1575"/>
                  </a:cubicBezTo>
                  <a:cubicBezTo>
                    <a:pt x="1599" y="1559"/>
                    <a:pt x="1546" y="1476"/>
                    <a:pt x="1378" y="1308"/>
                  </a:cubicBezTo>
                  <a:cubicBezTo>
                    <a:pt x="944" y="875"/>
                    <a:pt x="13" y="0"/>
                    <a:pt x="4"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6"/>
            <p:cNvSpPr/>
            <p:nvPr/>
          </p:nvSpPr>
          <p:spPr>
            <a:xfrm>
              <a:off x="2570100" y="4023000"/>
              <a:ext cx="38975" cy="38475"/>
            </a:xfrm>
            <a:custGeom>
              <a:avLst/>
              <a:gdLst/>
              <a:ahLst/>
              <a:cxnLst/>
              <a:rect l="l" t="t" r="r" b="b"/>
              <a:pathLst>
                <a:path w="1559" h="1539" extrusionOk="0">
                  <a:moveTo>
                    <a:pt x="4" y="0"/>
                  </a:moveTo>
                  <a:cubicBezTo>
                    <a:pt x="4" y="0"/>
                    <a:pt x="4" y="0"/>
                    <a:pt x="4" y="0"/>
                  </a:cubicBezTo>
                  <a:cubicBezTo>
                    <a:pt x="0" y="0"/>
                    <a:pt x="849" y="915"/>
                    <a:pt x="1279" y="1333"/>
                  </a:cubicBezTo>
                  <a:cubicBezTo>
                    <a:pt x="1429" y="1486"/>
                    <a:pt x="1499" y="1539"/>
                    <a:pt x="1529" y="1539"/>
                  </a:cubicBezTo>
                  <a:cubicBezTo>
                    <a:pt x="1535" y="1539"/>
                    <a:pt x="1539" y="1537"/>
                    <a:pt x="1542" y="1534"/>
                  </a:cubicBezTo>
                  <a:cubicBezTo>
                    <a:pt x="1558" y="1518"/>
                    <a:pt x="1509" y="1440"/>
                    <a:pt x="1341" y="1271"/>
                  </a:cubicBezTo>
                  <a:cubicBezTo>
                    <a:pt x="924" y="854"/>
                    <a:pt x="13" y="0"/>
                    <a:pt x="4"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6"/>
            <p:cNvSpPr/>
            <p:nvPr/>
          </p:nvSpPr>
          <p:spPr>
            <a:xfrm>
              <a:off x="2570900" y="4023925"/>
              <a:ext cx="38075" cy="37525"/>
            </a:xfrm>
            <a:custGeom>
              <a:avLst/>
              <a:gdLst/>
              <a:ahLst/>
              <a:cxnLst/>
              <a:rect l="l" t="t" r="r" b="b"/>
              <a:pathLst>
                <a:path w="1523" h="1501" extrusionOk="0">
                  <a:moveTo>
                    <a:pt x="9" y="0"/>
                  </a:moveTo>
                  <a:cubicBezTo>
                    <a:pt x="9" y="0"/>
                    <a:pt x="9" y="0"/>
                    <a:pt x="9" y="0"/>
                  </a:cubicBezTo>
                  <a:cubicBezTo>
                    <a:pt x="1" y="4"/>
                    <a:pt x="833" y="890"/>
                    <a:pt x="1251" y="1300"/>
                  </a:cubicBezTo>
                  <a:cubicBezTo>
                    <a:pt x="1403" y="1452"/>
                    <a:pt x="1473" y="1500"/>
                    <a:pt x="1500" y="1500"/>
                  </a:cubicBezTo>
                  <a:cubicBezTo>
                    <a:pt x="1504" y="1500"/>
                    <a:pt x="1508" y="1499"/>
                    <a:pt x="1510" y="1497"/>
                  </a:cubicBezTo>
                  <a:cubicBezTo>
                    <a:pt x="1522" y="1481"/>
                    <a:pt x="1477" y="1403"/>
                    <a:pt x="1313" y="1239"/>
                  </a:cubicBezTo>
                  <a:cubicBezTo>
                    <a:pt x="900" y="825"/>
                    <a:pt x="17" y="0"/>
                    <a:pt x="9"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6"/>
            <p:cNvSpPr/>
            <p:nvPr/>
          </p:nvSpPr>
          <p:spPr>
            <a:xfrm>
              <a:off x="2571825" y="4024750"/>
              <a:ext cx="37150" cy="36825"/>
            </a:xfrm>
            <a:custGeom>
              <a:avLst/>
              <a:gdLst/>
              <a:ahLst/>
              <a:cxnLst/>
              <a:rect l="l" t="t" r="r" b="b"/>
              <a:pathLst>
                <a:path w="1486" h="1473" extrusionOk="0">
                  <a:moveTo>
                    <a:pt x="5" y="0"/>
                  </a:moveTo>
                  <a:cubicBezTo>
                    <a:pt x="5" y="0"/>
                    <a:pt x="5" y="0"/>
                    <a:pt x="5" y="0"/>
                  </a:cubicBezTo>
                  <a:cubicBezTo>
                    <a:pt x="1" y="8"/>
                    <a:pt x="813" y="869"/>
                    <a:pt x="1210" y="1279"/>
                  </a:cubicBezTo>
                  <a:cubicBezTo>
                    <a:pt x="1360" y="1422"/>
                    <a:pt x="1427" y="1473"/>
                    <a:pt x="1456" y="1473"/>
                  </a:cubicBezTo>
                  <a:cubicBezTo>
                    <a:pt x="1461" y="1473"/>
                    <a:pt x="1466" y="1471"/>
                    <a:pt x="1469" y="1468"/>
                  </a:cubicBezTo>
                  <a:cubicBezTo>
                    <a:pt x="1485" y="1448"/>
                    <a:pt x="1440" y="1374"/>
                    <a:pt x="1276" y="1210"/>
                  </a:cubicBezTo>
                  <a:cubicBezTo>
                    <a:pt x="875" y="809"/>
                    <a:pt x="17" y="0"/>
                    <a:pt x="5"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6"/>
            <p:cNvSpPr/>
            <p:nvPr/>
          </p:nvSpPr>
          <p:spPr>
            <a:xfrm>
              <a:off x="2572750" y="4025650"/>
              <a:ext cx="36125" cy="35850"/>
            </a:xfrm>
            <a:custGeom>
              <a:avLst/>
              <a:gdLst/>
              <a:ahLst/>
              <a:cxnLst/>
              <a:rect l="l" t="t" r="r" b="b"/>
              <a:pathLst>
                <a:path w="1445" h="1434" extrusionOk="0">
                  <a:moveTo>
                    <a:pt x="5" y="1"/>
                  </a:moveTo>
                  <a:cubicBezTo>
                    <a:pt x="5" y="1"/>
                    <a:pt x="5" y="1"/>
                    <a:pt x="5" y="1"/>
                  </a:cubicBezTo>
                  <a:cubicBezTo>
                    <a:pt x="1" y="9"/>
                    <a:pt x="788" y="850"/>
                    <a:pt x="1177" y="1239"/>
                  </a:cubicBezTo>
                  <a:cubicBezTo>
                    <a:pt x="1322" y="1384"/>
                    <a:pt x="1391" y="1433"/>
                    <a:pt x="1420" y="1433"/>
                  </a:cubicBezTo>
                  <a:cubicBezTo>
                    <a:pt x="1425" y="1433"/>
                    <a:pt x="1429" y="1431"/>
                    <a:pt x="1432" y="1428"/>
                  </a:cubicBezTo>
                  <a:cubicBezTo>
                    <a:pt x="1444" y="1407"/>
                    <a:pt x="1399" y="1334"/>
                    <a:pt x="1239" y="1178"/>
                  </a:cubicBezTo>
                  <a:cubicBezTo>
                    <a:pt x="850" y="789"/>
                    <a:pt x="13"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6"/>
            <p:cNvSpPr/>
            <p:nvPr/>
          </p:nvSpPr>
          <p:spPr>
            <a:xfrm>
              <a:off x="2573675" y="4026575"/>
              <a:ext cx="35200" cy="34875"/>
            </a:xfrm>
            <a:custGeom>
              <a:avLst/>
              <a:gdLst/>
              <a:ahLst/>
              <a:cxnLst/>
              <a:rect l="l" t="t" r="r" b="b"/>
              <a:pathLst>
                <a:path w="1408" h="1395" extrusionOk="0">
                  <a:moveTo>
                    <a:pt x="5" y="1"/>
                  </a:moveTo>
                  <a:cubicBezTo>
                    <a:pt x="5" y="1"/>
                    <a:pt x="5" y="1"/>
                    <a:pt x="5" y="1"/>
                  </a:cubicBezTo>
                  <a:cubicBezTo>
                    <a:pt x="1" y="5"/>
                    <a:pt x="763" y="821"/>
                    <a:pt x="1149" y="1206"/>
                  </a:cubicBezTo>
                  <a:cubicBezTo>
                    <a:pt x="1292" y="1350"/>
                    <a:pt x="1358" y="1395"/>
                    <a:pt x="1384" y="1395"/>
                  </a:cubicBezTo>
                  <a:cubicBezTo>
                    <a:pt x="1389" y="1395"/>
                    <a:pt x="1392" y="1393"/>
                    <a:pt x="1395" y="1391"/>
                  </a:cubicBezTo>
                  <a:cubicBezTo>
                    <a:pt x="1407" y="1375"/>
                    <a:pt x="1366" y="1305"/>
                    <a:pt x="1210" y="1145"/>
                  </a:cubicBezTo>
                  <a:cubicBezTo>
                    <a:pt x="826" y="760"/>
                    <a:pt x="13" y="1"/>
                    <a:pt x="5" y="1"/>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6"/>
            <p:cNvSpPr/>
            <p:nvPr/>
          </p:nvSpPr>
          <p:spPr>
            <a:xfrm>
              <a:off x="2574700" y="4027500"/>
              <a:ext cx="34050" cy="33825"/>
            </a:xfrm>
            <a:custGeom>
              <a:avLst/>
              <a:gdLst/>
              <a:ahLst/>
              <a:cxnLst/>
              <a:rect l="l" t="t" r="r" b="b"/>
              <a:pathLst>
                <a:path w="1362" h="1353" extrusionOk="0">
                  <a:moveTo>
                    <a:pt x="1" y="1"/>
                  </a:moveTo>
                  <a:cubicBezTo>
                    <a:pt x="1" y="1"/>
                    <a:pt x="1" y="1"/>
                    <a:pt x="1" y="1"/>
                  </a:cubicBezTo>
                  <a:cubicBezTo>
                    <a:pt x="1" y="5"/>
                    <a:pt x="739" y="800"/>
                    <a:pt x="1108" y="1169"/>
                  </a:cubicBezTo>
                  <a:cubicBezTo>
                    <a:pt x="1250" y="1312"/>
                    <a:pt x="1315" y="1352"/>
                    <a:pt x="1338" y="1352"/>
                  </a:cubicBezTo>
                  <a:cubicBezTo>
                    <a:pt x="1341" y="1352"/>
                    <a:pt x="1344" y="1351"/>
                    <a:pt x="1346" y="1350"/>
                  </a:cubicBezTo>
                  <a:cubicBezTo>
                    <a:pt x="1362" y="1333"/>
                    <a:pt x="1321" y="1260"/>
                    <a:pt x="1169" y="1108"/>
                  </a:cubicBezTo>
                  <a:cubicBezTo>
                    <a:pt x="793" y="740"/>
                    <a:pt x="9" y="1"/>
                    <a:pt x="1"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6"/>
            <p:cNvSpPr/>
            <p:nvPr/>
          </p:nvSpPr>
          <p:spPr>
            <a:xfrm>
              <a:off x="2575525" y="4028525"/>
              <a:ext cx="33350" cy="32925"/>
            </a:xfrm>
            <a:custGeom>
              <a:avLst/>
              <a:gdLst/>
              <a:ahLst/>
              <a:cxnLst/>
              <a:rect l="l" t="t" r="r" b="b"/>
              <a:pathLst>
                <a:path w="1334" h="1317" extrusionOk="0">
                  <a:moveTo>
                    <a:pt x="9" y="1"/>
                  </a:moveTo>
                  <a:cubicBezTo>
                    <a:pt x="9" y="1"/>
                    <a:pt x="9" y="1"/>
                    <a:pt x="9" y="1"/>
                  </a:cubicBezTo>
                  <a:cubicBezTo>
                    <a:pt x="0" y="1"/>
                    <a:pt x="718" y="768"/>
                    <a:pt x="1083" y="1132"/>
                  </a:cubicBezTo>
                  <a:cubicBezTo>
                    <a:pt x="1219" y="1272"/>
                    <a:pt x="1284" y="1317"/>
                    <a:pt x="1310" y="1317"/>
                  </a:cubicBezTo>
                  <a:cubicBezTo>
                    <a:pt x="1315" y="1317"/>
                    <a:pt x="1318" y="1315"/>
                    <a:pt x="1321" y="1313"/>
                  </a:cubicBezTo>
                  <a:cubicBezTo>
                    <a:pt x="1333" y="1297"/>
                    <a:pt x="1292" y="1231"/>
                    <a:pt x="1140" y="1075"/>
                  </a:cubicBezTo>
                  <a:cubicBezTo>
                    <a:pt x="780" y="715"/>
                    <a:pt x="17"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6"/>
            <p:cNvSpPr/>
            <p:nvPr/>
          </p:nvSpPr>
          <p:spPr>
            <a:xfrm>
              <a:off x="2576450" y="4029450"/>
              <a:ext cx="32425" cy="32000"/>
            </a:xfrm>
            <a:custGeom>
              <a:avLst/>
              <a:gdLst/>
              <a:ahLst/>
              <a:cxnLst/>
              <a:rect l="l" t="t" r="r" b="b"/>
              <a:pathLst>
                <a:path w="1297" h="1280" extrusionOk="0">
                  <a:moveTo>
                    <a:pt x="5" y="1"/>
                  </a:moveTo>
                  <a:cubicBezTo>
                    <a:pt x="4" y="1"/>
                    <a:pt x="4" y="1"/>
                    <a:pt x="4" y="1"/>
                  </a:cubicBezTo>
                  <a:cubicBezTo>
                    <a:pt x="0" y="5"/>
                    <a:pt x="697" y="747"/>
                    <a:pt x="1050" y="1100"/>
                  </a:cubicBezTo>
                  <a:cubicBezTo>
                    <a:pt x="1186" y="1236"/>
                    <a:pt x="1248" y="1280"/>
                    <a:pt x="1273" y="1280"/>
                  </a:cubicBezTo>
                  <a:cubicBezTo>
                    <a:pt x="1278" y="1280"/>
                    <a:pt x="1281" y="1278"/>
                    <a:pt x="1284" y="1276"/>
                  </a:cubicBezTo>
                  <a:cubicBezTo>
                    <a:pt x="1296" y="1260"/>
                    <a:pt x="1255" y="1194"/>
                    <a:pt x="1107" y="1046"/>
                  </a:cubicBezTo>
                  <a:cubicBezTo>
                    <a:pt x="757" y="692"/>
                    <a:pt x="21" y="1"/>
                    <a:pt x="5" y="1"/>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6"/>
            <p:cNvSpPr/>
            <p:nvPr/>
          </p:nvSpPr>
          <p:spPr>
            <a:xfrm>
              <a:off x="2577375" y="4030275"/>
              <a:ext cx="31375" cy="31050"/>
            </a:xfrm>
            <a:custGeom>
              <a:avLst/>
              <a:gdLst/>
              <a:ahLst/>
              <a:cxnLst/>
              <a:rect l="l" t="t" r="r" b="b"/>
              <a:pathLst>
                <a:path w="1255" h="1242" extrusionOk="0">
                  <a:moveTo>
                    <a:pt x="4" y="0"/>
                  </a:moveTo>
                  <a:cubicBezTo>
                    <a:pt x="4" y="0"/>
                    <a:pt x="4" y="0"/>
                    <a:pt x="4" y="0"/>
                  </a:cubicBezTo>
                  <a:cubicBezTo>
                    <a:pt x="0" y="9"/>
                    <a:pt x="673" y="726"/>
                    <a:pt x="1013" y="1067"/>
                  </a:cubicBezTo>
                  <a:cubicBezTo>
                    <a:pt x="1148" y="1202"/>
                    <a:pt x="1209" y="1241"/>
                    <a:pt x="1231" y="1241"/>
                  </a:cubicBezTo>
                  <a:cubicBezTo>
                    <a:pt x="1234" y="1241"/>
                    <a:pt x="1237" y="1240"/>
                    <a:pt x="1239" y="1239"/>
                  </a:cubicBezTo>
                  <a:cubicBezTo>
                    <a:pt x="1255" y="1222"/>
                    <a:pt x="1218" y="1161"/>
                    <a:pt x="1070" y="1009"/>
                  </a:cubicBezTo>
                  <a:cubicBezTo>
                    <a:pt x="735" y="674"/>
                    <a:pt x="13" y="0"/>
                    <a:pt x="4"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6"/>
            <p:cNvSpPr/>
            <p:nvPr/>
          </p:nvSpPr>
          <p:spPr>
            <a:xfrm>
              <a:off x="2578300" y="4031200"/>
              <a:ext cx="30575" cy="30125"/>
            </a:xfrm>
            <a:custGeom>
              <a:avLst/>
              <a:gdLst/>
              <a:ahLst/>
              <a:cxnLst/>
              <a:rect l="l" t="t" r="r" b="b"/>
              <a:pathLst>
                <a:path w="1223" h="1205" extrusionOk="0">
                  <a:moveTo>
                    <a:pt x="4" y="0"/>
                  </a:moveTo>
                  <a:cubicBezTo>
                    <a:pt x="4" y="0"/>
                    <a:pt x="4" y="0"/>
                    <a:pt x="4" y="0"/>
                  </a:cubicBezTo>
                  <a:cubicBezTo>
                    <a:pt x="0" y="4"/>
                    <a:pt x="648" y="702"/>
                    <a:pt x="988" y="1030"/>
                  </a:cubicBezTo>
                  <a:cubicBezTo>
                    <a:pt x="1116" y="1165"/>
                    <a:pt x="1177" y="1204"/>
                    <a:pt x="1201" y="1204"/>
                  </a:cubicBezTo>
                  <a:cubicBezTo>
                    <a:pt x="1205" y="1204"/>
                    <a:pt x="1208" y="1203"/>
                    <a:pt x="1210" y="1202"/>
                  </a:cubicBezTo>
                  <a:cubicBezTo>
                    <a:pt x="1222" y="1185"/>
                    <a:pt x="1181" y="1124"/>
                    <a:pt x="1037" y="980"/>
                  </a:cubicBezTo>
                  <a:cubicBezTo>
                    <a:pt x="706" y="645"/>
                    <a:pt x="13" y="0"/>
                    <a:pt x="4" y="0"/>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6"/>
            <p:cNvSpPr/>
            <p:nvPr/>
          </p:nvSpPr>
          <p:spPr>
            <a:xfrm>
              <a:off x="2579100" y="4032125"/>
              <a:ext cx="29650" cy="29025"/>
            </a:xfrm>
            <a:custGeom>
              <a:avLst/>
              <a:gdLst/>
              <a:ahLst/>
              <a:cxnLst/>
              <a:rect l="l" t="t" r="r" b="b"/>
              <a:pathLst>
                <a:path w="1186" h="1161" extrusionOk="0">
                  <a:moveTo>
                    <a:pt x="9" y="0"/>
                  </a:moveTo>
                  <a:cubicBezTo>
                    <a:pt x="9" y="0"/>
                    <a:pt x="9" y="0"/>
                    <a:pt x="9" y="0"/>
                  </a:cubicBezTo>
                  <a:cubicBezTo>
                    <a:pt x="1" y="4"/>
                    <a:pt x="632" y="677"/>
                    <a:pt x="956" y="993"/>
                  </a:cubicBezTo>
                  <a:cubicBezTo>
                    <a:pt x="1082" y="1118"/>
                    <a:pt x="1139" y="1160"/>
                    <a:pt x="1161" y="1160"/>
                  </a:cubicBezTo>
                  <a:cubicBezTo>
                    <a:pt x="1165" y="1160"/>
                    <a:pt x="1168" y="1159"/>
                    <a:pt x="1170" y="1157"/>
                  </a:cubicBezTo>
                  <a:cubicBezTo>
                    <a:pt x="1186" y="1144"/>
                    <a:pt x="1149" y="1087"/>
                    <a:pt x="1005" y="943"/>
                  </a:cubicBezTo>
                  <a:cubicBezTo>
                    <a:pt x="687" y="625"/>
                    <a:pt x="18" y="0"/>
                    <a:pt x="9"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6"/>
            <p:cNvSpPr/>
            <p:nvPr/>
          </p:nvSpPr>
          <p:spPr>
            <a:xfrm>
              <a:off x="2580025" y="4033050"/>
              <a:ext cx="28625" cy="28075"/>
            </a:xfrm>
            <a:custGeom>
              <a:avLst/>
              <a:gdLst/>
              <a:ahLst/>
              <a:cxnLst/>
              <a:rect l="l" t="t" r="r" b="b"/>
              <a:pathLst>
                <a:path w="1145" h="1123" extrusionOk="0">
                  <a:moveTo>
                    <a:pt x="5" y="0"/>
                  </a:moveTo>
                  <a:cubicBezTo>
                    <a:pt x="5" y="0"/>
                    <a:pt x="5" y="0"/>
                    <a:pt x="5" y="0"/>
                  </a:cubicBezTo>
                  <a:cubicBezTo>
                    <a:pt x="1" y="4"/>
                    <a:pt x="612" y="656"/>
                    <a:pt x="919" y="964"/>
                  </a:cubicBezTo>
                  <a:cubicBezTo>
                    <a:pt x="1043" y="1084"/>
                    <a:pt x="1097" y="1122"/>
                    <a:pt x="1120" y="1122"/>
                  </a:cubicBezTo>
                  <a:cubicBezTo>
                    <a:pt x="1123" y="1122"/>
                    <a:pt x="1126" y="1121"/>
                    <a:pt x="1128" y="1120"/>
                  </a:cubicBezTo>
                  <a:cubicBezTo>
                    <a:pt x="1145" y="1111"/>
                    <a:pt x="1108" y="1050"/>
                    <a:pt x="968" y="910"/>
                  </a:cubicBezTo>
                  <a:cubicBezTo>
                    <a:pt x="663" y="601"/>
                    <a:pt x="22"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6"/>
            <p:cNvSpPr/>
            <p:nvPr/>
          </p:nvSpPr>
          <p:spPr>
            <a:xfrm>
              <a:off x="2580950" y="4033850"/>
              <a:ext cx="27700" cy="27475"/>
            </a:xfrm>
            <a:custGeom>
              <a:avLst/>
              <a:gdLst/>
              <a:ahLst/>
              <a:cxnLst/>
              <a:rect l="l" t="t" r="r" b="b"/>
              <a:pathLst>
                <a:path w="1108" h="1099" extrusionOk="0">
                  <a:moveTo>
                    <a:pt x="5" y="1"/>
                  </a:moveTo>
                  <a:cubicBezTo>
                    <a:pt x="5" y="1"/>
                    <a:pt x="5" y="1"/>
                    <a:pt x="5" y="1"/>
                  </a:cubicBezTo>
                  <a:cubicBezTo>
                    <a:pt x="1" y="9"/>
                    <a:pt x="591" y="632"/>
                    <a:pt x="886" y="936"/>
                  </a:cubicBezTo>
                  <a:cubicBezTo>
                    <a:pt x="1011" y="1060"/>
                    <a:pt x="1067" y="1098"/>
                    <a:pt x="1088" y="1098"/>
                  </a:cubicBezTo>
                  <a:cubicBezTo>
                    <a:pt x="1091" y="1098"/>
                    <a:pt x="1094" y="1097"/>
                    <a:pt x="1096" y="1096"/>
                  </a:cubicBezTo>
                  <a:cubicBezTo>
                    <a:pt x="1108" y="1079"/>
                    <a:pt x="1075" y="1022"/>
                    <a:pt x="940" y="883"/>
                  </a:cubicBezTo>
                  <a:cubicBezTo>
                    <a:pt x="637" y="584"/>
                    <a:pt x="13" y="1"/>
                    <a:pt x="5" y="1"/>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6"/>
            <p:cNvSpPr/>
            <p:nvPr/>
          </p:nvSpPr>
          <p:spPr>
            <a:xfrm>
              <a:off x="2581975" y="4034875"/>
              <a:ext cx="26775" cy="26450"/>
            </a:xfrm>
            <a:custGeom>
              <a:avLst/>
              <a:gdLst/>
              <a:ahLst/>
              <a:cxnLst/>
              <a:rect l="l" t="t" r="r" b="b"/>
              <a:pathLst>
                <a:path w="1071" h="1058" extrusionOk="0">
                  <a:moveTo>
                    <a:pt x="5" y="1"/>
                  </a:moveTo>
                  <a:cubicBezTo>
                    <a:pt x="5" y="1"/>
                    <a:pt x="5" y="1"/>
                    <a:pt x="5" y="1"/>
                  </a:cubicBezTo>
                  <a:cubicBezTo>
                    <a:pt x="1" y="5"/>
                    <a:pt x="558" y="608"/>
                    <a:pt x="849" y="899"/>
                  </a:cubicBezTo>
                  <a:cubicBezTo>
                    <a:pt x="972" y="1022"/>
                    <a:pt x="1026" y="1058"/>
                    <a:pt x="1047" y="1058"/>
                  </a:cubicBezTo>
                  <a:cubicBezTo>
                    <a:pt x="1050" y="1058"/>
                    <a:pt x="1053" y="1057"/>
                    <a:pt x="1055" y="1055"/>
                  </a:cubicBezTo>
                  <a:cubicBezTo>
                    <a:pt x="1071" y="1038"/>
                    <a:pt x="1034" y="981"/>
                    <a:pt x="903" y="850"/>
                  </a:cubicBezTo>
                  <a:cubicBezTo>
                    <a:pt x="613" y="564"/>
                    <a:pt x="13" y="1"/>
                    <a:pt x="5"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6"/>
            <p:cNvSpPr/>
            <p:nvPr/>
          </p:nvSpPr>
          <p:spPr>
            <a:xfrm>
              <a:off x="2582900" y="4035800"/>
              <a:ext cx="25750" cy="25525"/>
            </a:xfrm>
            <a:custGeom>
              <a:avLst/>
              <a:gdLst/>
              <a:ahLst/>
              <a:cxnLst/>
              <a:rect l="l" t="t" r="r" b="b"/>
              <a:pathLst>
                <a:path w="1030" h="1021" extrusionOk="0">
                  <a:moveTo>
                    <a:pt x="5" y="1"/>
                  </a:moveTo>
                  <a:cubicBezTo>
                    <a:pt x="5" y="1"/>
                    <a:pt x="5" y="1"/>
                    <a:pt x="5" y="1"/>
                  </a:cubicBezTo>
                  <a:cubicBezTo>
                    <a:pt x="1" y="5"/>
                    <a:pt x="538" y="579"/>
                    <a:pt x="812" y="866"/>
                  </a:cubicBezTo>
                  <a:cubicBezTo>
                    <a:pt x="932" y="985"/>
                    <a:pt x="982" y="1021"/>
                    <a:pt x="1004" y="1021"/>
                  </a:cubicBezTo>
                  <a:cubicBezTo>
                    <a:pt x="1008" y="1021"/>
                    <a:pt x="1011" y="1020"/>
                    <a:pt x="1013" y="1018"/>
                  </a:cubicBezTo>
                  <a:cubicBezTo>
                    <a:pt x="1030" y="1001"/>
                    <a:pt x="997" y="948"/>
                    <a:pt x="866" y="817"/>
                  </a:cubicBezTo>
                  <a:cubicBezTo>
                    <a:pt x="588" y="535"/>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6"/>
            <p:cNvSpPr/>
            <p:nvPr/>
          </p:nvSpPr>
          <p:spPr>
            <a:xfrm>
              <a:off x="2583725" y="4036725"/>
              <a:ext cx="24925" cy="24450"/>
            </a:xfrm>
            <a:custGeom>
              <a:avLst/>
              <a:gdLst/>
              <a:ahLst/>
              <a:cxnLst/>
              <a:rect l="l" t="t" r="r" b="b"/>
              <a:pathLst>
                <a:path w="997" h="978" extrusionOk="0">
                  <a:moveTo>
                    <a:pt x="9" y="1"/>
                  </a:moveTo>
                  <a:cubicBezTo>
                    <a:pt x="9" y="1"/>
                    <a:pt x="9" y="1"/>
                    <a:pt x="9" y="1"/>
                  </a:cubicBezTo>
                  <a:cubicBezTo>
                    <a:pt x="0" y="5"/>
                    <a:pt x="521" y="558"/>
                    <a:pt x="792" y="825"/>
                  </a:cubicBezTo>
                  <a:cubicBezTo>
                    <a:pt x="900" y="940"/>
                    <a:pt x="956" y="977"/>
                    <a:pt x="976" y="977"/>
                  </a:cubicBezTo>
                  <a:cubicBezTo>
                    <a:pt x="980" y="977"/>
                    <a:pt x="983" y="975"/>
                    <a:pt x="985" y="973"/>
                  </a:cubicBezTo>
                  <a:cubicBezTo>
                    <a:pt x="997" y="956"/>
                    <a:pt x="964" y="907"/>
                    <a:pt x="837" y="780"/>
                  </a:cubicBezTo>
                  <a:cubicBezTo>
                    <a:pt x="567" y="514"/>
                    <a:pt x="17" y="1"/>
                    <a:pt x="9" y="1"/>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6"/>
            <p:cNvSpPr/>
            <p:nvPr/>
          </p:nvSpPr>
          <p:spPr>
            <a:xfrm>
              <a:off x="2584650" y="4037550"/>
              <a:ext cx="23900" cy="23625"/>
            </a:xfrm>
            <a:custGeom>
              <a:avLst/>
              <a:gdLst/>
              <a:ahLst/>
              <a:cxnLst/>
              <a:rect l="l" t="t" r="r" b="b"/>
              <a:pathLst>
                <a:path w="956" h="945" extrusionOk="0">
                  <a:moveTo>
                    <a:pt x="5" y="1"/>
                  </a:moveTo>
                  <a:cubicBezTo>
                    <a:pt x="4" y="1"/>
                    <a:pt x="4" y="1"/>
                    <a:pt x="4" y="1"/>
                  </a:cubicBezTo>
                  <a:cubicBezTo>
                    <a:pt x="0" y="9"/>
                    <a:pt x="496" y="542"/>
                    <a:pt x="755" y="796"/>
                  </a:cubicBezTo>
                  <a:cubicBezTo>
                    <a:pt x="863" y="908"/>
                    <a:pt x="910" y="944"/>
                    <a:pt x="932" y="944"/>
                  </a:cubicBezTo>
                  <a:cubicBezTo>
                    <a:pt x="937" y="944"/>
                    <a:pt x="941" y="942"/>
                    <a:pt x="943" y="940"/>
                  </a:cubicBezTo>
                  <a:cubicBezTo>
                    <a:pt x="956" y="923"/>
                    <a:pt x="927" y="878"/>
                    <a:pt x="800" y="751"/>
                  </a:cubicBezTo>
                  <a:cubicBezTo>
                    <a:pt x="547" y="494"/>
                    <a:pt x="17" y="1"/>
                    <a:pt x="5" y="1"/>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6"/>
            <p:cNvSpPr/>
            <p:nvPr/>
          </p:nvSpPr>
          <p:spPr>
            <a:xfrm>
              <a:off x="2585575" y="4038475"/>
              <a:ext cx="22975" cy="22650"/>
            </a:xfrm>
            <a:custGeom>
              <a:avLst/>
              <a:gdLst/>
              <a:ahLst/>
              <a:cxnLst/>
              <a:rect l="l" t="t" r="r" b="b"/>
              <a:pathLst>
                <a:path w="919" h="906" extrusionOk="0">
                  <a:moveTo>
                    <a:pt x="4" y="0"/>
                  </a:moveTo>
                  <a:cubicBezTo>
                    <a:pt x="4" y="0"/>
                    <a:pt x="4" y="0"/>
                    <a:pt x="4" y="0"/>
                  </a:cubicBezTo>
                  <a:cubicBezTo>
                    <a:pt x="0" y="9"/>
                    <a:pt x="472" y="513"/>
                    <a:pt x="718" y="767"/>
                  </a:cubicBezTo>
                  <a:cubicBezTo>
                    <a:pt x="825" y="874"/>
                    <a:pt x="874" y="906"/>
                    <a:pt x="894" y="906"/>
                  </a:cubicBezTo>
                  <a:cubicBezTo>
                    <a:pt x="898" y="906"/>
                    <a:pt x="900" y="905"/>
                    <a:pt x="902" y="903"/>
                  </a:cubicBezTo>
                  <a:cubicBezTo>
                    <a:pt x="919" y="894"/>
                    <a:pt x="886" y="841"/>
                    <a:pt x="763" y="718"/>
                  </a:cubicBezTo>
                  <a:cubicBezTo>
                    <a:pt x="518" y="469"/>
                    <a:pt x="13" y="0"/>
                    <a:pt x="4" y="0"/>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6"/>
            <p:cNvSpPr/>
            <p:nvPr/>
          </p:nvSpPr>
          <p:spPr>
            <a:xfrm>
              <a:off x="2586500" y="4039400"/>
              <a:ext cx="22050" cy="21625"/>
            </a:xfrm>
            <a:custGeom>
              <a:avLst/>
              <a:gdLst/>
              <a:ahLst/>
              <a:cxnLst/>
              <a:rect l="l" t="t" r="r" b="b"/>
              <a:pathLst>
                <a:path w="882" h="865" extrusionOk="0">
                  <a:moveTo>
                    <a:pt x="4" y="0"/>
                  </a:moveTo>
                  <a:cubicBezTo>
                    <a:pt x="4" y="0"/>
                    <a:pt x="4" y="0"/>
                    <a:pt x="4" y="0"/>
                  </a:cubicBezTo>
                  <a:cubicBezTo>
                    <a:pt x="0" y="4"/>
                    <a:pt x="451" y="492"/>
                    <a:pt x="689" y="722"/>
                  </a:cubicBezTo>
                  <a:cubicBezTo>
                    <a:pt x="799" y="833"/>
                    <a:pt x="846" y="865"/>
                    <a:pt x="863" y="865"/>
                  </a:cubicBezTo>
                  <a:cubicBezTo>
                    <a:pt x="866" y="865"/>
                    <a:pt x="868" y="863"/>
                    <a:pt x="869" y="862"/>
                  </a:cubicBezTo>
                  <a:cubicBezTo>
                    <a:pt x="882" y="853"/>
                    <a:pt x="853" y="804"/>
                    <a:pt x="730" y="681"/>
                  </a:cubicBezTo>
                  <a:cubicBezTo>
                    <a:pt x="493" y="448"/>
                    <a:pt x="13" y="0"/>
                    <a:pt x="4"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6"/>
            <p:cNvSpPr/>
            <p:nvPr/>
          </p:nvSpPr>
          <p:spPr>
            <a:xfrm>
              <a:off x="2587300" y="4040325"/>
              <a:ext cx="21250" cy="20700"/>
            </a:xfrm>
            <a:custGeom>
              <a:avLst/>
              <a:gdLst/>
              <a:ahLst/>
              <a:cxnLst/>
              <a:rect l="l" t="t" r="r" b="b"/>
              <a:pathLst>
                <a:path w="850" h="828" extrusionOk="0">
                  <a:moveTo>
                    <a:pt x="13" y="0"/>
                  </a:moveTo>
                  <a:cubicBezTo>
                    <a:pt x="13" y="0"/>
                    <a:pt x="13" y="0"/>
                    <a:pt x="13" y="0"/>
                  </a:cubicBezTo>
                  <a:cubicBezTo>
                    <a:pt x="1" y="9"/>
                    <a:pt x="431" y="468"/>
                    <a:pt x="661" y="693"/>
                  </a:cubicBezTo>
                  <a:cubicBezTo>
                    <a:pt x="768" y="797"/>
                    <a:pt x="814" y="828"/>
                    <a:pt x="831" y="828"/>
                  </a:cubicBezTo>
                  <a:cubicBezTo>
                    <a:pt x="834" y="828"/>
                    <a:pt x="836" y="826"/>
                    <a:pt x="837" y="825"/>
                  </a:cubicBezTo>
                  <a:cubicBezTo>
                    <a:pt x="850" y="812"/>
                    <a:pt x="821" y="767"/>
                    <a:pt x="706" y="652"/>
                  </a:cubicBezTo>
                  <a:cubicBezTo>
                    <a:pt x="482" y="420"/>
                    <a:pt x="22" y="0"/>
                    <a:pt x="13"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6"/>
            <p:cNvSpPr/>
            <p:nvPr/>
          </p:nvSpPr>
          <p:spPr>
            <a:xfrm>
              <a:off x="2588325" y="4041350"/>
              <a:ext cx="20325" cy="19675"/>
            </a:xfrm>
            <a:custGeom>
              <a:avLst/>
              <a:gdLst/>
              <a:ahLst/>
              <a:cxnLst/>
              <a:rect l="l" t="t" r="r" b="b"/>
              <a:pathLst>
                <a:path w="813" h="787" extrusionOk="0">
                  <a:moveTo>
                    <a:pt x="9" y="0"/>
                  </a:moveTo>
                  <a:cubicBezTo>
                    <a:pt x="9" y="0"/>
                    <a:pt x="9" y="0"/>
                    <a:pt x="9" y="0"/>
                  </a:cubicBezTo>
                  <a:cubicBezTo>
                    <a:pt x="1" y="4"/>
                    <a:pt x="407" y="439"/>
                    <a:pt x="628" y="656"/>
                  </a:cubicBezTo>
                  <a:cubicBezTo>
                    <a:pt x="728" y="756"/>
                    <a:pt x="773" y="787"/>
                    <a:pt x="790" y="787"/>
                  </a:cubicBezTo>
                  <a:cubicBezTo>
                    <a:pt x="793" y="787"/>
                    <a:pt x="795" y="785"/>
                    <a:pt x="796" y="784"/>
                  </a:cubicBezTo>
                  <a:cubicBezTo>
                    <a:pt x="813" y="771"/>
                    <a:pt x="788" y="734"/>
                    <a:pt x="669" y="615"/>
                  </a:cubicBezTo>
                  <a:cubicBezTo>
                    <a:pt x="449" y="399"/>
                    <a:pt x="18"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6"/>
            <p:cNvSpPr/>
            <p:nvPr/>
          </p:nvSpPr>
          <p:spPr>
            <a:xfrm>
              <a:off x="2589250" y="4042275"/>
              <a:ext cx="19300" cy="18750"/>
            </a:xfrm>
            <a:custGeom>
              <a:avLst/>
              <a:gdLst/>
              <a:ahLst/>
              <a:cxnLst/>
              <a:rect l="l" t="t" r="r" b="b"/>
              <a:pathLst>
                <a:path w="772" h="750" extrusionOk="0">
                  <a:moveTo>
                    <a:pt x="5" y="0"/>
                  </a:moveTo>
                  <a:cubicBezTo>
                    <a:pt x="5" y="0"/>
                    <a:pt x="5" y="0"/>
                    <a:pt x="5" y="0"/>
                  </a:cubicBezTo>
                  <a:cubicBezTo>
                    <a:pt x="1" y="4"/>
                    <a:pt x="382" y="414"/>
                    <a:pt x="595" y="619"/>
                  </a:cubicBezTo>
                  <a:cubicBezTo>
                    <a:pt x="695" y="719"/>
                    <a:pt x="737" y="750"/>
                    <a:pt x="753" y="750"/>
                  </a:cubicBezTo>
                  <a:cubicBezTo>
                    <a:pt x="756" y="750"/>
                    <a:pt x="758" y="748"/>
                    <a:pt x="759" y="747"/>
                  </a:cubicBezTo>
                  <a:cubicBezTo>
                    <a:pt x="772" y="738"/>
                    <a:pt x="743" y="697"/>
                    <a:pt x="632" y="582"/>
                  </a:cubicBezTo>
                  <a:cubicBezTo>
                    <a:pt x="425" y="380"/>
                    <a:pt x="22" y="0"/>
                    <a:pt x="5"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6"/>
            <p:cNvSpPr/>
            <p:nvPr/>
          </p:nvSpPr>
          <p:spPr>
            <a:xfrm>
              <a:off x="2590175" y="4043075"/>
              <a:ext cx="18175" cy="18075"/>
            </a:xfrm>
            <a:custGeom>
              <a:avLst/>
              <a:gdLst/>
              <a:ahLst/>
              <a:cxnLst/>
              <a:rect l="l" t="t" r="r" b="b"/>
              <a:pathLst>
                <a:path w="727" h="723" extrusionOk="0">
                  <a:moveTo>
                    <a:pt x="5" y="1"/>
                  </a:moveTo>
                  <a:cubicBezTo>
                    <a:pt x="5" y="1"/>
                    <a:pt x="5" y="1"/>
                    <a:pt x="5" y="1"/>
                  </a:cubicBezTo>
                  <a:cubicBezTo>
                    <a:pt x="1" y="9"/>
                    <a:pt x="357" y="395"/>
                    <a:pt x="554" y="596"/>
                  </a:cubicBezTo>
                  <a:cubicBezTo>
                    <a:pt x="652" y="694"/>
                    <a:pt x="692" y="722"/>
                    <a:pt x="710" y="722"/>
                  </a:cubicBezTo>
                  <a:cubicBezTo>
                    <a:pt x="713" y="722"/>
                    <a:pt x="716" y="721"/>
                    <a:pt x="718" y="719"/>
                  </a:cubicBezTo>
                  <a:cubicBezTo>
                    <a:pt x="727" y="706"/>
                    <a:pt x="706" y="669"/>
                    <a:pt x="595" y="555"/>
                  </a:cubicBezTo>
                  <a:cubicBezTo>
                    <a:pt x="400" y="359"/>
                    <a:pt x="13" y="1"/>
                    <a:pt x="5"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6"/>
            <p:cNvSpPr/>
            <p:nvPr/>
          </p:nvSpPr>
          <p:spPr>
            <a:xfrm>
              <a:off x="2591100" y="4044000"/>
              <a:ext cx="17250" cy="17000"/>
            </a:xfrm>
            <a:custGeom>
              <a:avLst/>
              <a:gdLst/>
              <a:ahLst/>
              <a:cxnLst/>
              <a:rect l="l" t="t" r="r" b="b"/>
              <a:pathLst>
                <a:path w="690" h="680" extrusionOk="0">
                  <a:moveTo>
                    <a:pt x="5" y="1"/>
                  </a:moveTo>
                  <a:cubicBezTo>
                    <a:pt x="5" y="1"/>
                    <a:pt x="5" y="1"/>
                    <a:pt x="5" y="1"/>
                  </a:cubicBezTo>
                  <a:cubicBezTo>
                    <a:pt x="1" y="5"/>
                    <a:pt x="337" y="370"/>
                    <a:pt x="521" y="559"/>
                  </a:cubicBezTo>
                  <a:cubicBezTo>
                    <a:pt x="619" y="656"/>
                    <a:pt x="657" y="680"/>
                    <a:pt x="674" y="680"/>
                  </a:cubicBezTo>
                  <a:cubicBezTo>
                    <a:pt x="677" y="680"/>
                    <a:pt x="679" y="679"/>
                    <a:pt x="681" y="678"/>
                  </a:cubicBezTo>
                  <a:cubicBezTo>
                    <a:pt x="690" y="665"/>
                    <a:pt x="669" y="624"/>
                    <a:pt x="562" y="518"/>
                  </a:cubicBezTo>
                  <a:cubicBezTo>
                    <a:pt x="375" y="334"/>
                    <a:pt x="13" y="1"/>
                    <a:pt x="5" y="1"/>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6"/>
            <p:cNvSpPr/>
            <p:nvPr/>
          </p:nvSpPr>
          <p:spPr>
            <a:xfrm>
              <a:off x="2591925" y="4044925"/>
              <a:ext cx="16425" cy="16100"/>
            </a:xfrm>
            <a:custGeom>
              <a:avLst/>
              <a:gdLst/>
              <a:ahLst/>
              <a:cxnLst/>
              <a:rect l="l" t="t" r="r" b="b"/>
              <a:pathLst>
                <a:path w="657" h="644" extrusionOk="0">
                  <a:moveTo>
                    <a:pt x="9" y="1"/>
                  </a:moveTo>
                  <a:cubicBezTo>
                    <a:pt x="9" y="1"/>
                    <a:pt x="9" y="1"/>
                    <a:pt x="9" y="1"/>
                  </a:cubicBezTo>
                  <a:cubicBezTo>
                    <a:pt x="0" y="5"/>
                    <a:pt x="320" y="349"/>
                    <a:pt x="492" y="522"/>
                  </a:cubicBezTo>
                  <a:cubicBezTo>
                    <a:pt x="587" y="616"/>
                    <a:pt x="623" y="644"/>
                    <a:pt x="640" y="644"/>
                  </a:cubicBezTo>
                  <a:cubicBezTo>
                    <a:pt x="643" y="644"/>
                    <a:pt x="646" y="643"/>
                    <a:pt x="648" y="641"/>
                  </a:cubicBezTo>
                  <a:cubicBezTo>
                    <a:pt x="657" y="632"/>
                    <a:pt x="636" y="595"/>
                    <a:pt x="529" y="489"/>
                  </a:cubicBezTo>
                  <a:cubicBezTo>
                    <a:pt x="358" y="310"/>
                    <a:pt x="17" y="1"/>
                    <a:pt x="9" y="1"/>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6"/>
            <p:cNvSpPr/>
            <p:nvPr/>
          </p:nvSpPr>
          <p:spPr>
            <a:xfrm>
              <a:off x="2592850" y="4045850"/>
              <a:ext cx="15400" cy="15050"/>
            </a:xfrm>
            <a:custGeom>
              <a:avLst/>
              <a:gdLst/>
              <a:ahLst/>
              <a:cxnLst/>
              <a:rect l="l" t="t" r="r" b="b"/>
              <a:pathLst>
                <a:path w="616" h="602" extrusionOk="0">
                  <a:moveTo>
                    <a:pt x="5" y="1"/>
                  </a:moveTo>
                  <a:cubicBezTo>
                    <a:pt x="5" y="1"/>
                    <a:pt x="5" y="1"/>
                    <a:pt x="4" y="1"/>
                  </a:cubicBezTo>
                  <a:cubicBezTo>
                    <a:pt x="0" y="9"/>
                    <a:pt x="291" y="321"/>
                    <a:pt x="455" y="485"/>
                  </a:cubicBezTo>
                  <a:cubicBezTo>
                    <a:pt x="549" y="578"/>
                    <a:pt x="584" y="601"/>
                    <a:pt x="600" y="601"/>
                  </a:cubicBezTo>
                  <a:cubicBezTo>
                    <a:pt x="603" y="601"/>
                    <a:pt x="605" y="601"/>
                    <a:pt x="607" y="599"/>
                  </a:cubicBezTo>
                  <a:cubicBezTo>
                    <a:pt x="615" y="587"/>
                    <a:pt x="595" y="554"/>
                    <a:pt x="492" y="452"/>
                  </a:cubicBezTo>
                  <a:cubicBezTo>
                    <a:pt x="331" y="286"/>
                    <a:pt x="21"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6"/>
            <p:cNvSpPr/>
            <p:nvPr/>
          </p:nvSpPr>
          <p:spPr>
            <a:xfrm>
              <a:off x="2593775" y="4046675"/>
              <a:ext cx="14575" cy="14225"/>
            </a:xfrm>
            <a:custGeom>
              <a:avLst/>
              <a:gdLst/>
              <a:ahLst/>
              <a:cxnLst/>
              <a:rect l="l" t="t" r="r" b="b"/>
              <a:pathLst>
                <a:path w="583" h="569" extrusionOk="0">
                  <a:moveTo>
                    <a:pt x="9" y="0"/>
                  </a:moveTo>
                  <a:cubicBezTo>
                    <a:pt x="9" y="0"/>
                    <a:pt x="8" y="1"/>
                    <a:pt x="8" y="1"/>
                  </a:cubicBezTo>
                  <a:cubicBezTo>
                    <a:pt x="0" y="13"/>
                    <a:pt x="271" y="304"/>
                    <a:pt x="431" y="460"/>
                  </a:cubicBezTo>
                  <a:cubicBezTo>
                    <a:pt x="517" y="546"/>
                    <a:pt x="551" y="568"/>
                    <a:pt x="567" y="568"/>
                  </a:cubicBezTo>
                  <a:cubicBezTo>
                    <a:pt x="570" y="568"/>
                    <a:pt x="572" y="568"/>
                    <a:pt x="574" y="566"/>
                  </a:cubicBezTo>
                  <a:cubicBezTo>
                    <a:pt x="583" y="554"/>
                    <a:pt x="570" y="525"/>
                    <a:pt x="468" y="423"/>
                  </a:cubicBezTo>
                  <a:cubicBezTo>
                    <a:pt x="309" y="268"/>
                    <a:pt x="21"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6"/>
            <p:cNvSpPr/>
            <p:nvPr/>
          </p:nvSpPr>
          <p:spPr>
            <a:xfrm>
              <a:off x="2594700" y="4047700"/>
              <a:ext cx="13550" cy="13300"/>
            </a:xfrm>
            <a:custGeom>
              <a:avLst/>
              <a:gdLst/>
              <a:ahLst/>
              <a:cxnLst/>
              <a:rect l="l" t="t" r="r" b="b"/>
              <a:pathLst>
                <a:path w="542" h="532" extrusionOk="0">
                  <a:moveTo>
                    <a:pt x="8" y="0"/>
                  </a:moveTo>
                  <a:cubicBezTo>
                    <a:pt x="8" y="0"/>
                    <a:pt x="8" y="1"/>
                    <a:pt x="8" y="1"/>
                  </a:cubicBezTo>
                  <a:cubicBezTo>
                    <a:pt x="0" y="5"/>
                    <a:pt x="250" y="275"/>
                    <a:pt x="398" y="423"/>
                  </a:cubicBezTo>
                  <a:cubicBezTo>
                    <a:pt x="484" y="509"/>
                    <a:pt x="515" y="532"/>
                    <a:pt x="530" y="532"/>
                  </a:cubicBezTo>
                  <a:cubicBezTo>
                    <a:pt x="533" y="532"/>
                    <a:pt x="535" y="531"/>
                    <a:pt x="537" y="530"/>
                  </a:cubicBezTo>
                  <a:cubicBezTo>
                    <a:pt x="541" y="517"/>
                    <a:pt x="525" y="488"/>
                    <a:pt x="431" y="390"/>
                  </a:cubicBezTo>
                  <a:cubicBezTo>
                    <a:pt x="288" y="244"/>
                    <a:pt x="17" y="0"/>
                    <a:pt x="8"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6"/>
            <p:cNvSpPr/>
            <p:nvPr/>
          </p:nvSpPr>
          <p:spPr>
            <a:xfrm>
              <a:off x="2595725" y="4048625"/>
              <a:ext cx="12525" cy="12275"/>
            </a:xfrm>
            <a:custGeom>
              <a:avLst/>
              <a:gdLst/>
              <a:ahLst/>
              <a:cxnLst/>
              <a:rect l="l" t="t" r="r" b="b"/>
              <a:pathLst>
                <a:path w="501" h="491" extrusionOk="0">
                  <a:moveTo>
                    <a:pt x="4" y="0"/>
                  </a:moveTo>
                  <a:cubicBezTo>
                    <a:pt x="4" y="0"/>
                    <a:pt x="4" y="0"/>
                    <a:pt x="4" y="0"/>
                  </a:cubicBezTo>
                  <a:cubicBezTo>
                    <a:pt x="0" y="5"/>
                    <a:pt x="226" y="251"/>
                    <a:pt x="357" y="386"/>
                  </a:cubicBezTo>
                  <a:cubicBezTo>
                    <a:pt x="440" y="469"/>
                    <a:pt x="470" y="490"/>
                    <a:pt x="485" y="490"/>
                  </a:cubicBezTo>
                  <a:cubicBezTo>
                    <a:pt x="488" y="490"/>
                    <a:pt x="490" y="490"/>
                    <a:pt x="492" y="488"/>
                  </a:cubicBezTo>
                  <a:cubicBezTo>
                    <a:pt x="500" y="476"/>
                    <a:pt x="484" y="451"/>
                    <a:pt x="390" y="353"/>
                  </a:cubicBezTo>
                  <a:cubicBezTo>
                    <a:pt x="256" y="223"/>
                    <a:pt x="13" y="0"/>
                    <a:pt x="4" y="0"/>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6"/>
            <p:cNvSpPr/>
            <p:nvPr/>
          </p:nvSpPr>
          <p:spPr>
            <a:xfrm>
              <a:off x="2596525" y="4049550"/>
              <a:ext cx="11725" cy="11350"/>
            </a:xfrm>
            <a:custGeom>
              <a:avLst/>
              <a:gdLst/>
              <a:ahLst/>
              <a:cxnLst/>
              <a:rect l="l" t="t" r="r" b="b"/>
              <a:pathLst>
                <a:path w="469" h="454" extrusionOk="0">
                  <a:moveTo>
                    <a:pt x="9" y="0"/>
                  </a:moveTo>
                  <a:cubicBezTo>
                    <a:pt x="9" y="0"/>
                    <a:pt x="9" y="0"/>
                    <a:pt x="9" y="0"/>
                  </a:cubicBezTo>
                  <a:cubicBezTo>
                    <a:pt x="1" y="4"/>
                    <a:pt x="206" y="226"/>
                    <a:pt x="329" y="353"/>
                  </a:cubicBezTo>
                  <a:cubicBezTo>
                    <a:pt x="408" y="432"/>
                    <a:pt x="438" y="454"/>
                    <a:pt x="453" y="454"/>
                  </a:cubicBezTo>
                  <a:cubicBezTo>
                    <a:pt x="456" y="454"/>
                    <a:pt x="458" y="453"/>
                    <a:pt x="460" y="451"/>
                  </a:cubicBezTo>
                  <a:cubicBezTo>
                    <a:pt x="468" y="447"/>
                    <a:pt x="452" y="414"/>
                    <a:pt x="362" y="324"/>
                  </a:cubicBezTo>
                  <a:cubicBezTo>
                    <a:pt x="240" y="202"/>
                    <a:pt x="18" y="0"/>
                    <a:pt x="9" y="0"/>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6"/>
            <p:cNvSpPr/>
            <p:nvPr/>
          </p:nvSpPr>
          <p:spPr>
            <a:xfrm>
              <a:off x="2597450" y="4050375"/>
              <a:ext cx="10700" cy="10350"/>
            </a:xfrm>
            <a:custGeom>
              <a:avLst/>
              <a:gdLst/>
              <a:ahLst/>
              <a:cxnLst/>
              <a:rect l="l" t="t" r="r" b="b"/>
              <a:pathLst>
                <a:path w="428" h="414" extrusionOk="0">
                  <a:moveTo>
                    <a:pt x="5" y="0"/>
                  </a:moveTo>
                  <a:cubicBezTo>
                    <a:pt x="5" y="0"/>
                    <a:pt x="5" y="0"/>
                    <a:pt x="5" y="0"/>
                  </a:cubicBezTo>
                  <a:cubicBezTo>
                    <a:pt x="1" y="8"/>
                    <a:pt x="181" y="205"/>
                    <a:pt x="300" y="316"/>
                  </a:cubicBezTo>
                  <a:cubicBezTo>
                    <a:pt x="374" y="389"/>
                    <a:pt x="401" y="414"/>
                    <a:pt x="415" y="414"/>
                  </a:cubicBezTo>
                  <a:cubicBezTo>
                    <a:pt x="418" y="414"/>
                    <a:pt x="421" y="413"/>
                    <a:pt x="423" y="410"/>
                  </a:cubicBezTo>
                  <a:cubicBezTo>
                    <a:pt x="427" y="406"/>
                    <a:pt x="415" y="381"/>
                    <a:pt x="325" y="287"/>
                  </a:cubicBezTo>
                  <a:cubicBezTo>
                    <a:pt x="211" y="178"/>
                    <a:pt x="18" y="0"/>
                    <a:pt x="5"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6"/>
            <p:cNvSpPr/>
            <p:nvPr/>
          </p:nvSpPr>
          <p:spPr>
            <a:xfrm>
              <a:off x="2598375" y="4051275"/>
              <a:ext cx="9775" cy="9525"/>
            </a:xfrm>
            <a:custGeom>
              <a:avLst/>
              <a:gdLst/>
              <a:ahLst/>
              <a:cxnLst/>
              <a:rect l="l" t="t" r="r" b="b"/>
              <a:pathLst>
                <a:path w="391" h="381" extrusionOk="0">
                  <a:moveTo>
                    <a:pt x="5" y="1"/>
                  </a:moveTo>
                  <a:cubicBezTo>
                    <a:pt x="5" y="1"/>
                    <a:pt x="5" y="1"/>
                    <a:pt x="5" y="1"/>
                  </a:cubicBezTo>
                  <a:cubicBezTo>
                    <a:pt x="1" y="13"/>
                    <a:pt x="161" y="181"/>
                    <a:pt x="267" y="284"/>
                  </a:cubicBezTo>
                  <a:cubicBezTo>
                    <a:pt x="341" y="357"/>
                    <a:pt x="366" y="380"/>
                    <a:pt x="380" y="380"/>
                  </a:cubicBezTo>
                  <a:cubicBezTo>
                    <a:pt x="382" y="380"/>
                    <a:pt x="384" y="380"/>
                    <a:pt x="386" y="378"/>
                  </a:cubicBezTo>
                  <a:cubicBezTo>
                    <a:pt x="390" y="370"/>
                    <a:pt x="378" y="345"/>
                    <a:pt x="292" y="259"/>
                  </a:cubicBezTo>
                  <a:cubicBezTo>
                    <a:pt x="187" y="158"/>
                    <a:pt x="13" y="1"/>
                    <a:pt x="5"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6"/>
            <p:cNvSpPr/>
            <p:nvPr/>
          </p:nvSpPr>
          <p:spPr>
            <a:xfrm>
              <a:off x="2599300" y="4052200"/>
              <a:ext cx="8850" cy="8700"/>
            </a:xfrm>
            <a:custGeom>
              <a:avLst/>
              <a:gdLst/>
              <a:ahLst/>
              <a:cxnLst/>
              <a:rect l="l" t="t" r="r" b="b"/>
              <a:pathLst>
                <a:path w="354" h="348" extrusionOk="0">
                  <a:moveTo>
                    <a:pt x="5" y="1"/>
                  </a:moveTo>
                  <a:cubicBezTo>
                    <a:pt x="5" y="1"/>
                    <a:pt x="5" y="1"/>
                    <a:pt x="5" y="1"/>
                  </a:cubicBezTo>
                  <a:cubicBezTo>
                    <a:pt x="1" y="13"/>
                    <a:pt x="136" y="161"/>
                    <a:pt x="226" y="259"/>
                  </a:cubicBezTo>
                  <a:cubicBezTo>
                    <a:pt x="296" y="329"/>
                    <a:pt x="323" y="348"/>
                    <a:pt x="335" y="348"/>
                  </a:cubicBezTo>
                  <a:cubicBezTo>
                    <a:pt x="338" y="348"/>
                    <a:pt x="339" y="347"/>
                    <a:pt x="341" y="345"/>
                  </a:cubicBezTo>
                  <a:cubicBezTo>
                    <a:pt x="353" y="333"/>
                    <a:pt x="341" y="313"/>
                    <a:pt x="255" y="226"/>
                  </a:cubicBezTo>
                  <a:cubicBezTo>
                    <a:pt x="166" y="130"/>
                    <a:pt x="14" y="1"/>
                    <a:pt x="5"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16"/>
            <p:cNvSpPr/>
            <p:nvPr/>
          </p:nvSpPr>
          <p:spPr>
            <a:xfrm>
              <a:off x="2600125" y="4053125"/>
              <a:ext cx="8025" cy="7575"/>
            </a:xfrm>
            <a:custGeom>
              <a:avLst/>
              <a:gdLst/>
              <a:ahLst/>
              <a:cxnLst/>
              <a:rect l="l" t="t" r="r" b="b"/>
              <a:pathLst>
                <a:path w="321" h="303" extrusionOk="0">
                  <a:moveTo>
                    <a:pt x="13" y="1"/>
                  </a:moveTo>
                  <a:cubicBezTo>
                    <a:pt x="13" y="1"/>
                    <a:pt x="13" y="1"/>
                    <a:pt x="13" y="1"/>
                  </a:cubicBezTo>
                  <a:cubicBezTo>
                    <a:pt x="0" y="9"/>
                    <a:pt x="119" y="132"/>
                    <a:pt x="201" y="214"/>
                  </a:cubicBezTo>
                  <a:cubicBezTo>
                    <a:pt x="272" y="284"/>
                    <a:pt x="298" y="303"/>
                    <a:pt x="310" y="303"/>
                  </a:cubicBezTo>
                  <a:cubicBezTo>
                    <a:pt x="313" y="303"/>
                    <a:pt x="315" y="302"/>
                    <a:pt x="316" y="300"/>
                  </a:cubicBezTo>
                  <a:cubicBezTo>
                    <a:pt x="320" y="292"/>
                    <a:pt x="308" y="271"/>
                    <a:pt x="226" y="189"/>
                  </a:cubicBezTo>
                  <a:cubicBezTo>
                    <a:pt x="145" y="109"/>
                    <a:pt x="21" y="1"/>
                    <a:pt x="13"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16"/>
            <p:cNvSpPr/>
            <p:nvPr/>
          </p:nvSpPr>
          <p:spPr>
            <a:xfrm>
              <a:off x="1559925" y="3984975"/>
              <a:ext cx="70750" cy="70075"/>
            </a:xfrm>
            <a:custGeom>
              <a:avLst/>
              <a:gdLst/>
              <a:ahLst/>
              <a:cxnLst/>
              <a:rect l="l" t="t" r="r" b="b"/>
              <a:pathLst>
                <a:path w="2830" h="2803" extrusionOk="0">
                  <a:moveTo>
                    <a:pt x="0" y="0"/>
                  </a:moveTo>
                  <a:lnTo>
                    <a:pt x="0" y="0"/>
                  </a:lnTo>
                  <a:cubicBezTo>
                    <a:pt x="1" y="0"/>
                    <a:pt x="1604" y="1726"/>
                    <a:pt x="2379" y="2501"/>
                  </a:cubicBezTo>
                  <a:cubicBezTo>
                    <a:pt x="2596" y="2722"/>
                    <a:pt x="2712" y="2802"/>
                    <a:pt x="2767" y="2802"/>
                  </a:cubicBezTo>
                  <a:cubicBezTo>
                    <a:pt x="2778" y="2802"/>
                    <a:pt x="2786" y="2799"/>
                    <a:pt x="2793" y="2792"/>
                  </a:cubicBezTo>
                  <a:cubicBezTo>
                    <a:pt x="2830" y="2764"/>
                    <a:pt x="2744" y="2616"/>
                    <a:pt x="2502" y="2378"/>
                  </a:cubicBezTo>
                  <a:cubicBezTo>
                    <a:pt x="1727" y="1603"/>
                    <a:pt x="1" y="0"/>
                    <a:pt x="0"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16"/>
            <p:cNvSpPr/>
            <p:nvPr/>
          </p:nvSpPr>
          <p:spPr>
            <a:xfrm>
              <a:off x="1560650" y="3985675"/>
              <a:ext cx="69825" cy="69375"/>
            </a:xfrm>
            <a:custGeom>
              <a:avLst/>
              <a:gdLst/>
              <a:ahLst/>
              <a:cxnLst/>
              <a:rect l="l" t="t" r="r" b="b"/>
              <a:pathLst>
                <a:path w="2793" h="2775" extrusionOk="0">
                  <a:moveTo>
                    <a:pt x="0" y="1"/>
                  </a:moveTo>
                  <a:lnTo>
                    <a:pt x="0" y="1"/>
                  </a:lnTo>
                  <a:cubicBezTo>
                    <a:pt x="0" y="1"/>
                    <a:pt x="1587" y="1715"/>
                    <a:pt x="2346" y="2477"/>
                  </a:cubicBezTo>
                  <a:cubicBezTo>
                    <a:pt x="2563" y="2695"/>
                    <a:pt x="2679" y="2774"/>
                    <a:pt x="2733" y="2774"/>
                  </a:cubicBezTo>
                  <a:cubicBezTo>
                    <a:pt x="2745" y="2774"/>
                    <a:pt x="2753" y="2771"/>
                    <a:pt x="2760" y="2764"/>
                  </a:cubicBezTo>
                  <a:cubicBezTo>
                    <a:pt x="2792" y="2728"/>
                    <a:pt x="2715" y="2588"/>
                    <a:pt x="2473" y="2350"/>
                  </a:cubicBezTo>
                  <a:cubicBezTo>
                    <a:pt x="1714" y="1592"/>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6"/>
            <p:cNvSpPr/>
            <p:nvPr/>
          </p:nvSpPr>
          <p:spPr>
            <a:xfrm>
              <a:off x="1561450" y="3986500"/>
              <a:ext cx="69225" cy="68550"/>
            </a:xfrm>
            <a:custGeom>
              <a:avLst/>
              <a:gdLst/>
              <a:ahLst/>
              <a:cxnLst/>
              <a:rect l="l" t="t" r="r" b="b"/>
              <a:pathLst>
                <a:path w="2769" h="2742" extrusionOk="0">
                  <a:moveTo>
                    <a:pt x="1" y="1"/>
                  </a:moveTo>
                  <a:cubicBezTo>
                    <a:pt x="1" y="1"/>
                    <a:pt x="1567" y="1690"/>
                    <a:pt x="2322" y="2444"/>
                  </a:cubicBezTo>
                  <a:cubicBezTo>
                    <a:pt x="2539" y="2662"/>
                    <a:pt x="2652" y="2741"/>
                    <a:pt x="2706" y="2741"/>
                  </a:cubicBezTo>
                  <a:cubicBezTo>
                    <a:pt x="2717" y="2741"/>
                    <a:pt x="2725" y="2738"/>
                    <a:pt x="2732" y="2731"/>
                  </a:cubicBezTo>
                  <a:cubicBezTo>
                    <a:pt x="2769" y="2695"/>
                    <a:pt x="2687" y="2563"/>
                    <a:pt x="2445" y="2321"/>
                  </a:cubicBezTo>
                  <a:cubicBezTo>
                    <a:pt x="1690" y="156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16"/>
            <p:cNvSpPr/>
            <p:nvPr/>
          </p:nvSpPr>
          <p:spPr>
            <a:xfrm>
              <a:off x="1562175" y="3987225"/>
              <a:ext cx="68300" cy="67825"/>
            </a:xfrm>
            <a:custGeom>
              <a:avLst/>
              <a:gdLst/>
              <a:ahLst/>
              <a:cxnLst/>
              <a:rect l="l" t="t" r="r" b="b"/>
              <a:pathLst>
                <a:path w="2732" h="2713" extrusionOk="0">
                  <a:moveTo>
                    <a:pt x="1" y="0"/>
                  </a:moveTo>
                  <a:lnTo>
                    <a:pt x="1" y="0"/>
                  </a:lnTo>
                  <a:cubicBezTo>
                    <a:pt x="1" y="1"/>
                    <a:pt x="1551" y="1673"/>
                    <a:pt x="2293" y="2420"/>
                  </a:cubicBezTo>
                  <a:cubicBezTo>
                    <a:pt x="2503" y="2633"/>
                    <a:pt x="2618" y="2712"/>
                    <a:pt x="2672" y="2712"/>
                  </a:cubicBezTo>
                  <a:cubicBezTo>
                    <a:pt x="2684" y="2712"/>
                    <a:pt x="2692" y="2709"/>
                    <a:pt x="2699" y="2702"/>
                  </a:cubicBezTo>
                  <a:cubicBezTo>
                    <a:pt x="2731" y="2666"/>
                    <a:pt x="2649" y="2534"/>
                    <a:pt x="2416" y="2297"/>
                  </a:cubicBezTo>
                  <a:cubicBezTo>
                    <a:pt x="1674" y="1550"/>
                    <a:pt x="1" y="1"/>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16"/>
            <p:cNvSpPr/>
            <p:nvPr/>
          </p:nvSpPr>
          <p:spPr>
            <a:xfrm>
              <a:off x="1563000" y="3988050"/>
              <a:ext cx="67475" cy="66825"/>
            </a:xfrm>
            <a:custGeom>
              <a:avLst/>
              <a:gdLst/>
              <a:ahLst/>
              <a:cxnLst/>
              <a:rect l="l" t="t" r="r" b="b"/>
              <a:pathLst>
                <a:path w="2699" h="2673" extrusionOk="0">
                  <a:moveTo>
                    <a:pt x="0" y="0"/>
                  </a:moveTo>
                  <a:cubicBezTo>
                    <a:pt x="1" y="0"/>
                    <a:pt x="1526" y="1649"/>
                    <a:pt x="2272" y="2382"/>
                  </a:cubicBezTo>
                  <a:cubicBezTo>
                    <a:pt x="2486" y="2600"/>
                    <a:pt x="2602" y="2672"/>
                    <a:pt x="2650" y="2672"/>
                  </a:cubicBezTo>
                  <a:cubicBezTo>
                    <a:pt x="2659" y="2672"/>
                    <a:pt x="2665" y="2670"/>
                    <a:pt x="2670" y="2665"/>
                  </a:cubicBezTo>
                  <a:cubicBezTo>
                    <a:pt x="2698" y="2633"/>
                    <a:pt x="2625" y="2501"/>
                    <a:pt x="2387" y="2264"/>
                  </a:cubicBezTo>
                  <a:cubicBezTo>
                    <a:pt x="1649" y="1534"/>
                    <a:pt x="1" y="0"/>
                    <a:pt x="0" y="0"/>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16"/>
            <p:cNvSpPr/>
            <p:nvPr/>
          </p:nvSpPr>
          <p:spPr>
            <a:xfrm>
              <a:off x="1563725" y="3988750"/>
              <a:ext cx="66750" cy="66125"/>
            </a:xfrm>
            <a:custGeom>
              <a:avLst/>
              <a:gdLst/>
              <a:ahLst/>
              <a:cxnLst/>
              <a:rect l="l" t="t" r="r" b="b"/>
              <a:pathLst>
                <a:path w="2670" h="2645" extrusionOk="0">
                  <a:moveTo>
                    <a:pt x="0" y="1"/>
                  </a:moveTo>
                  <a:cubicBezTo>
                    <a:pt x="0" y="1"/>
                    <a:pt x="1513" y="1633"/>
                    <a:pt x="2243" y="2359"/>
                  </a:cubicBezTo>
                  <a:cubicBezTo>
                    <a:pt x="2455" y="2571"/>
                    <a:pt x="2567" y="2644"/>
                    <a:pt x="2616" y="2644"/>
                  </a:cubicBezTo>
                  <a:cubicBezTo>
                    <a:pt x="2625" y="2644"/>
                    <a:pt x="2632" y="2642"/>
                    <a:pt x="2637" y="2637"/>
                  </a:cubicBezTo>
                  <a:cubicBezTo>
                    <a:pt x="2669" y="2605"/>
                    <a:pt x="2592" y="2473"/>
                    <a:pt x="2358" y="2240"/>
                  </a:cubicBezTo>
                  <a:cubicBezTo>
                    <a:pt x="1632" y="1514"/>
                    <a:pt x="0" y="1"/>
                    <a:pt x="0"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16"/>
            <p:cNvSpPr/>
            <p:nvPr/>
          </p:nvSpPr>
          <p:spPr>
            <a:xfrm>
              <a:off x="1564525" y="3989575"/>
              <a:ext cx="65850" cy="65400"/>
            </a:xfrm>
            <a:custGeom>
              <a:avLst/>
              <a:gdLst/>
              <a:ahLst/>
              <a:cxnLst/>
              <a:rect l="l" t="t" r="r" b="b"/>
              <a:pathLst>
                <a:path w="2634" h="2616" extrusionOk="0">
                  <a:moveTo>
                    <a:pt x="1" y="1"/>
                  </a:moveTo>
                  <a:cubicBezTo>
                    <a:pt x="1" y="1"/>
                    <a:pt x="1494" y="1608"/>
                    <a:pt x="2211" y="2330"/>
                  </a:cubicBezTo>
                  <a:cubicBezTo>
                    <a:pt x="2422" y="2544"/>
                    <a:pt x="2534" y="2615"/>
                    <a:pt x="2583" y="2615"/>
                  </a:cubicBezTo>
                  <a:cubicBezTo>
                    <a:pt x="2592" y="2615"/>
                    <a:pt x="2600" y="2613"/>
                    <a:pt x="2605" y="2608"/>
                  </a:cubicBezTo>
                  <a:cubicBezTo>
                    <a:pt x="2633" y="2572"/>
                    <a:pt x="2560" y="2444"/>
                    <a:pt x="2326" y="2215"/>
                  </a:cubicBezTo>
                  <a:cubicBezTo>
                    <a:pt x="1608" y="1489"/>
                    <a:pt x="1" y="1"/>
                    <a:pt x="1" y="1"/>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16"/>
            <p:cNvSpPr/>
            <p:nvPr/>
          </p:nvSpPr>
          <p:spPr>
            <a:xfrm>
              <a:off x="1565250" y="3990300"/>
              <a:ext cx="65325" cy="64575"/>
            </a:xfrm>
            <a:custGeom>
              <a:avLst/>
              <a:gdLst/>
              <a:ahLst/>
              <a:cxnLst/>
              <a:rect l="l" t="t" r="r" b="b"/>
              <a:pathLst>
                <a:path w="2613" h="2583" extrusionOk="0">
                  <a:moveTo>
                    <a:pt x="1" y="0"/>
                  </a:moveTo>
                  <a:cubicBezTo>
                    <a:pt x="1" y="1"/>
                    <a:pt x="1473" y="1591"/>
                    <a:pt x="2186" y="2301"/>
                  </a:cubicBezTo>
                  <a:cubicBezTo>
                    <a:pt x="2397" y="2511"/>
                    <a:pt x="2503" y="2582"/>
                    <a:pt x="2553" y="2582"/>
                  </a:cubicBezTo>
                  <a:cubicBezTo>
                    <a:pt x="2562" y="2582"/>
                    <a:pt x="2570" y="2580"/>
                    <a:pt x="2576" y="2575"/>
                  </a:cubicBezTo>
                  <a:cubicBezTo>
                    <a:pt x="2613" y="2543"/>
                    <a:pt x="2535" y="2415"/>
                    <a:pt x="2305" y="2186"/>
                  </a:cubicBezTo>
                  <a:cubicBezTo>
                    <a:pt x="1592" y="1477"/>
                    <a:pt x="1" y="1"/>
                    <a:pt x="1" y="0"/>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16"/>
            <p:cNvSpPr/>
            <p:nvPr/>
          </p:nvSpPr>
          <p:spPr>
            <a:xfrm>
              <a:off x="1566075" y="3991125"/>
              <a:ext cx="64300" cy="63750"/>
            </a:xfrm>
            <a:custGeom>
              <a:avLst/>
              <a:gdLst/>
              <a:ahLst/>
              <a:cxnLst/>
              <a:rect l="l" t="t" r="r" b="b"/>
              <a:pathLst>
                <a:path w="2572" h="2550" extrusionOk="0">
                  <a:moveTo>
                    <a:pt x="0" y="0"/>
                  </a:moveTo>
                  <a:cubicBezTo>
                    <a:pt x="1" y="0"/>
                    <a:pt x="1456" y="1567"/>
                    <a:pt x="2157" y="2268"/>
                  </a:cubicBezTo>
                  <a:cubicBezTo>
                    <a:pt x="2364" y="2478"/>
                    <a:pt x="2473" y="2549"/>
                    <a:pt x="2521" y="2549"/>
                  </a:cubicBezTo>
                  <a:cubicBezTo>
                    <a:pt x="2531" y="2549"/>
                    <a:pt x="2538" y="2547"/>
                    <a:pt x="2543" y="2542"/>
                  </a:cubicBezTo>
                  <a:cubicBezTo>
                    <a:pt x="2571" y="2510"/>
                    <a:pt x="2498" y="2382"/>
                    <a:pt x="2268" y="2157"/>
                  </a:cubicBezTo>
                  <a:cubicBezTo>
                    <a:pt x="1567" y="1456"/>
                    <a:pt x="1" y="0"/>
                    <a:pt x="0"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6"/>
            <p:cNvSpPr/>
            <p:nvPr/>
          </p:nvSpPr>
          <p:spPr>
            <a:xfrm>
              <a:off x="1566800" y="3991825"/>
              <a:ext cx="63575" cy="63050"/>
            </a:xfrm>
            <a:custGeom>
              <a:avLst/>
              <a:gdLst/>
              <a:ahLst/>
              <a:cxnLst/>
              <a:rect l="l" t="t" r="r" b="b"/>
              <a:pathLst>
                <a:path w="2543" h="2522" extrusionOk="0">
                  <a:moveTo>
                    <a:pt x="0" y="1"/>
                  </a:moveTo>
                  <a:lnTo>
                    <a:pt x="0" y="1"/>
                  </a:lnTo>
                  <a:cubicBezTo>
                    <a:pt x="0" y="1"/>
                    <a:pt x="1435" y="1551"/>
                    <a:pt x="2132" y="2248"/>
                  </a:cubicBezTo>
                  <a:cubicBezTo>
                    <a:pt x="2336" y="2451"/>
                    <a:pt x="2444" y="2521"/>
                    <a:pt x="2492" y="2521"/>
                  </a:cubicBezTo>
                  <a:cubicBezTo>
                    <a:pt x="2501" y="2521"/>
                    <a:pt x="2508" y="2519"/>
                    <a:pt x="2514" y="2514"/>
                  </a:cubicBezTo>
                  <a:cubicBezTo>
                    <a:pt x="2542" y="2482"/>
                    <a:pt x="2473" y="2359"/>
                    <a:pt x="2247" y="2133"/>
                  </a:cubicBezTo>
                  <a:cubicBezTo>
                    <a:pt x="1550" y="1436"/>
                    <a:pt x="0" y="1"/>
                    <a:pt x="0" y="1"/>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6"/>
            <p:cNvSpPr/>
            <p:nvPr/>
          </p:nvSpPr>
          <p:spPr>
            <a:xfrm>
              <a:off x="1567600" y="3992650"/>
              <a:ext cx="62775" cy="62225"/>
            </a:xfrm>
            <a:custGeom>
              <a:avLst/>
              <a:gdLst/>
              <a:ahLst/>
              <a:cxnLst/>
              <a:rect l="l" t="t" r="r" b="b"/>
              <a:pathLst>
                <a:path w="2511" h="2489" extrusionOk="0">
                  <a:moveTo>
                    <a:pt x="1" y="1"/>
                  </a:moveTo>
                  <a:cubicBezTo>
                    <a:pt x="1" y="1"/>
                    <a:pt x="1416" y="1526"/>
                    <a:pt x="2100" y="2215"/>
                  </a:cubicBezTo>
                  <a:cubicBezTo>
                    <a:pt x="2304" y="2418"/>
                    <a:pt x="2412" y="2488"/>
                    <a:pt x="2460" y="2488"/>
                  </a:cubicBezTo>
                  <a:cubicBezTo>
                    <a:pt x="2469" y="2488"/>
                    <a:pt x="2476" y="2486"/>
                    <a:pt x="2482" y="2481"/>
                  </a:cubicBezTo>
                  <a:cubicBezTo>
                    <a:pt x="2510" y="2444"/>
                    <a:pt x="2437" y="2321"/>
                    <a:pt x="2215" y="2100"/>
                  </a:cubicBezTo>
                  <a:cubicBezTo>
                    <a:pt x="1535" y="1419"/>
                    <a:pt x="1" y="1"/>
                    <a:pt x="1"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6"/>
            <p:cNvSpPr/>
            <p:nvPr/>
          </p:nvSpPr>
          <p:spPr>
            <a:xfrm>
              <a:off x="1568225" y="3993375"/>
              <a:ext cx="62150" cy="61500"/>
            </a:xfrm>
            <a:custGeom>
              <a:avLst/>
              <a:gdLst/>
              <a:ahLst/>
              <a:cxnLst/>
              <a:rect l="l" t="t" r="r" b="b"/>
              <a:pathLst>
                <a:path w="2486" h="2460" extrusionOk="0">
                  <a:moveTo>
                    <a:pt x="5" y="0"/>
                  </a:moveTo>
                  <a:cubicBezTo>
                    <a:pt x="0" y="0"/>
                    <a:pt x="1407" y="1513"/>
                    <a:pt x="2079" y="2190"/>
                  </a:cubicBezTo>
                  <a:cubicBezTo>
                    <a:pt x="2283" y="2390"/>
                    <a:pt x="2388" y="2459"/>
                    <a:pt x="2435" y="2459"/>
                  </a:cubicBezTo>
                  <a:cubicBezTo>
                    <a:pt x="2444" y="2459"/>
                    <a:pt x="2451" y="2457"/>
                    <a:pt x="2457" y="2452"/>
                  </a:cubicBezTo>
                  <a:cubicBezTo>
                    <a:pt x="2485" y="2420"/>
                    <a:pt x="2416" y="2297"/>
                    <a:pt x="2194" y="2075"/>
                  </a:cubicBezTo>
                  <a:cubicBezTo>
                    <a:pt x="1518" y="1403"/>
                    <a:pt x="5" y="0"/>
                    <a:pt x="5"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6"/>
            <p:cNvSpPr/>
            <p:nvPr/>
          </p:nvSpPr>
          <p:spPr>
            <a:xfrm>
              <a:off x="1568950" y="3994200"/>
              <a:ext cx="61325" cy="60675"/>
            </a:xfrm>
            <a:custGeom>
              <a:avLst/>
              <a:gdLst/>
              <a:ahLst/>
              <a:cxnLst/>
              <a:rect l="l" t="t" r="r" b="b"/>
              <a:pathLst>
                <a:path w="2453" h="2427" extrusionOk="0">
                  <a:moveTo>
                    <a:pt x="8" y="0"/>
                  </a:moveTo>
                  <a:cubicBezTo>
                    <a:pt x="0" y="0"/>
                    <a:pt x="1386" y="1493"/>
                    <a:pt x="2059" y="2157"/>
                  </a:cubicBezTo>
                  <a:cubicBezTo>
                    <a:pt x="2255" y="2357"/>
                    <a:pt x="2359" y="2426"/>
                    <a:pt x="2406" y="2426"/>
                  </a:cubicBezTo>
                  <a:cubicBezTo>
                    <a:pt x="2415" y="2426"/>
                    <a:pt x="2422" y="2424"/>
                    <a:pt x="2428" y="2419"/>
                  </a:cubicBezTo>
                  <a:cubicBezTo>
                    <a:pt x="2452" y="2387"/>
                    <a:pt x="2383" y="2264"/>
                    <a:pt x="2165" y="2050"/>
                  </a:cubicBezTo>
                  <a:cubicBezTo>
                    <a:pt x="1501" y="1378"/>
                    <a:pt x="8" y="0"/>
                    <a:pt x="8" y="0"/>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6"/>
            <p:cNvSpPr/>
            <p:nvPr/>
          </p:nvSpPr>
          <p:spPr>
            <a:xfrm>
              <a:off x="1569750" y="3994900"/>
              <a:ext cx="60525" cy="59875"/>
            </a:xfrm>
            <a:custGeom>
              <a:avLst/>
              <a:gdLst/>
              <a:ahLst/>
              <a:cxnLst/>
              <a:rect l="l" t="t" r="r" b="b"/>
              <a:pathLst>
                <a:path w="2421" h="2395" extrusionOk="0">
                  <a:moveTo>
                    <a:pt x="5" y="1"/>
                  </a:moveTo>
                  <a:cubicBezTo>
                    <a:pt x="1" y="1"/>
                    <a:pt x="1366" y="1473"/>
                    <a:pt x="2027" y="2129"/>
                  </a:cubicBezTo>
                  <a:cubicBezTo>
                    <a:pt x="2218" y="2328"/>
                    <a:pt x="2322" y="2395"/>
                    <a:pt x="2369" y="2395"/>
                  </a:cubicBezTo>
                  <a:cubicBezTo>
                    <a:pt x="2379" y="2395"/>
                    <a:pt x="2386" y="2392"/>
                    <a:pt x="2392" y="2387"/>
                  </a:cubicBezTo>
                  <a:cubicBezTo>
                    <a:pt x="2420" y="2354"/>
                    <a:pt x="2351" y="2236"/>
                    <a:pt x="2133" y="2022"/>
                  </a:cubicBezTo>
                  <a:cubicBezTo>
                    <a:pt x="1477" y="1366"/>
                    <a:pt x="5" y="1"/>
                    <a:pt x="5"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6"/>
            <p:cNvSpPr/>
            <p:nvPr/>
          </p:nvSpPr>
          <p:spPr>
            <a:xfrm>
              <a:off x="1570575" y="3995725"/>
              <a:ext cx="59700" cy="59050"/>
            </a:xfrm>
            <a:custGeom>
              <a:avLst/>
              <a:gdLst/>
              <a:ahLst/>
              <a:cxnLst/>
              <a:rect l="l" t="t" r="r" b="b"/>
              <a:pathLst>
                <a:path w="2388" h="2362" extrusionOk="0">
                  <a:moveTo>
                    <a:pt x="5" y="1"/>
                  </a:moveTo>
                  <a:cubicBezTo>
                    <a:pt x="1" y="1"/>
                    <a:pt x="1346" y="1452"/>
                    <a:pt x="2002" y="2096"/>
                  </a:cubicBezTo>
                  <a:cubicBezTo>
                    <a:pt x="2197" y="2295"/>
                    <a:pt x="2295" y="2362"/>
                    <a:pt x="2341" y="2362"/>
                  </a:cubicBezTo>
                  <a:cubicBezTo>
                    <a:pt x="2350" y="2362"/>
                    <a:pt x="2357" y="2359"/>
                    <a:pt x="2363" y="2354"/>
                  </a:cubicBezTo>
                  <a:cubicBezTo>
                    <a:pt x="2387" y="2326"/>
                    <a:pt x="2322" y="2211"/>
                    <a:pt x="2104" y="1993"/>
                  </a:cubicBezTo>
                  <a:cubicBezTo>
                    <a:pt x="1456" y="1341"/>
                    <a:pt x="5" y="1"/>
                    <a:pt x="5" y="1"/>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6"/>
            <p:cNvSpPr/>
            <p:nvPr/>
          </p:nvSpPr>
          <p:spPr>
            <a:xfrm>
              <a:off x="1571300" y="3996450"/>
              <a:ext cx="58975" cy="58425"/>
            </a:xfrm>
            <a:custGeom>
              <a:avLst/>
              <a:gdLst/>
              <a:ahLst/>
              <a:cxnLst/>
              <a:rect l="l" t="t" r="r" b="b"/>
              <a:pathLst>
                <a:path w="2359" h="2337" extrusionOk="0">
                  <a:moveTo>
                    <a:pt x="5" y="0"/>
                  </a:moveTo>
                  <a:cubicBezTo>
                    <a:pt x="0" y="0"/>
                    <a:pt x="1329" y="1431"/>
                    <a:pt x="1969" y="2079"/>
                  </a:cubicBezTo>
                  <a:cubicBezTo>
                    <a:pt x="2160" y="2271"/>
                    <a:pt x="2260" y="2337"/>
                    <a:pt x="2308" y="2337"/>
                  </a:cubicBezTo>
                  <a:cubicBezTo>
                    <a:pt x="2317" y="2337"/>
                    <a:pt x="2324" y="2334"/>
                    <a:pt x="2330" y="2329"/>
                  </a:cubicBezTo>
                  <a:cubicBezTo>
                    <a:pt x="2358" y="2297"/>
                    <a:pt x="2289" y="2182"/>
                    <a:pt x="2075" y="1969"/>
                  </a:cubicBezTo>
                  <a:cubicBezTo>
                    <a:pt x="1436" y="1325"/>
                    <a:pt x="5" y="0"/>
                    <a:pt x="5" y="0"/>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6"/>
            <p:cNvSpPr/>
            <p:nvPr/>
          </p:nvSpPr>
          <p:spPr>
            <a:xfrm>
              <a:off x="1572125" y="3997275"/>
              <a:ext cx="58150" cy="57500"/>
            </a:xfrm>
            <a:custGeom>
              <a:avLst/>
              <a:gdLst/>
              <a:ahLst/>
              <a:cxnLst/>
              <a:rect l="l" t="t" r="r" b="b"/>
              <a:pathLst>
                <a:path w="2326" h="2300" extrusionOk="0">
                  <a:moveTo>
                    <a:pt x="4" y="0"/>
                  </a:moveTo>
                  <a:lnTo>
                    <a:pt x="4" y="0"/>
                  </a:lnTo>
                  <a:cubicBezTo>
                    <a:pt x="0" y="0"/>
                    <a:pt x="1304" y="1407"/>
                    <a:pt x="1940" y="2046"/>
                  </a:cubicBezTo>
                  <a:cubicBezTo>
                    <a:pt x="2128" y="2234"/>
                    <a:pt x="2227" y="2300"/>
                    <a:pt x="2274" y="2300"/>
                  </a:cubicBezTo>
                  <a:cubicBezTo>
                    <a:pt x="2284" y="2300"/>
                    <a:pt x="2291" y="2297"/>
                    <a:pt x="2297" y="2292"/>
                  </a:cubicBezTo>
                  <a:cubicBezTo>
                    <a:pt x="2325" y="2259"/>
                    <a:pt x="2260" y="2149"/>
                    <a:pt x="2051" y="1936"/>
                  </a:cubicBezTo>
                  <a:cubicBezTo>
                    <a:pt x="1411" y="1304"/>
                    <a:pt x="4" y="0"/>
                    <a:pt x="4" y="0"/>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6"/>
            <p:cNvSpPr/>
            <p:nvPr/>
          </p:nvSpPr>
          <p:spPr>
            <a:xfrm>
              <a:off x="1572825" y="3997975"/>
              <a:ext cx="57350" cy="56775"/>
            </a:xfrm>
            <a:custGeom>
              <a:avLst/>
              <a:gdLst/>
              <a:ahLst/>
              <a:cxnLst/>
              <a:rect l="l" t="t" r="r" b="b"/>
              <a:pathLst>
                <a:path w="2294" h="2271" extrusionOk="0">
                  <a:moveTo>
                    <a:pt x="5" y="1"/>
                  </a:moveTo>
                  <a:lnTo>
                    <a:pt x="5" y="1"/>
                  </a:lnTo>
                  <a:cubicBezTo>
                    <a:pt x="1" y="1"/>
                    <a:pt x="1293" y="1391"/>
                    <a:pt x="1920" y="2018"/>
                  </a:cubicBezTo>
                  <a:cubicBezTo>
                    <a:pt x="2107" y="2208"/>
                    <a:pt x="2206" y="2270"/>
                    <a:pt x="2250" y="2270"/>
                  </a:cubicBezTo>
                  <a:cubicBezTo>
                    <a:pt x="2258" y="2270"/>
                    <a:pt x="2264" y="2268"/>
                    <a:pt x="2269" y="2264"/>
                  </a:cubicBezTo>
                  <a:cubicBezTo>
                    <a:pt x="2293" y="2236"/>
                    <a:pt x="2228" y="2121"/>
                    <a:pt x="2023" y="1916"/>
                  </a:cubicBezTo>
                  <a:cubicBezTo>
                    <a:pt x="1395" y="1288"/>
                    <a:pt x="5" y="1"/>
                    <a:pt x="5" y="1"/>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6"/>
            <p:cNvSpPr/>
            <p:nvPr/>
          </p:nvSpPr>
          <p:spPr>
            <a:xfrm>
              <a:off x="1573650" y="3998800"/>
              <a:ext cx="56525" cy="55800"/>
            </a:xfrm>
            <a:custGeom>
              <a:avLst/>
              <a:gdLst/>
              <a:ahLst/>
              <a:cxnLst/>
              <a:rect l="l" t="t" r="r" b="b"/>
              <a:pathLst>
                <a:path w="2261" h="2232" extrusionOk="0">
                  <a:moveTo>
                    <a:pt x="5" y="1"/>
                  </a:moveTo>
                  <a:cubicBezTo>
                    <a:pt x="1" y="1"/>
                    <a:pt x="1272" y="1370"/>
                    <a:pt x="1887" y="1985"/>
                  </a:cubicBezTo>
                  <a:cubicBezTo>
                    <a:pt x="2066" y="2164"/>
                    <a:pt x="2162" y="2232"/>
                    <a:pt x="2206" y="2232"/>
                  </a:cubicBezTo>
                  <a:cubicBezTo>
                    <a:pt x="2215" y="2232"/>
                    <a:pt x="2222" y="2229"/>
                    <a:pt x="2227" y="2223"/>
                  </a:cubicBezTo>
                  <a:cubicBezTo>
                    <a:pt x="2260" y="2198"/>
                    <a:pt x="2195" y="2088"/>
                    <a:pt x="1990" y="1883"/>
                  </a:cubicBezTo>
                  <a:cubicBezTo>
                    <a:pt x="1374" y="1268"/>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6"/>
            <p:cNvSpPr/>
            <p:nvPr/>
          </p:nvSpPr>
          <p:spPr>
            <a:xfrm>
              <a:off x="1574375" y="3999525"/>
              <a:ext cx="55800" cy="55150"/>
            </a:xfrm>
            <a:custGeom>
              <a:avLst/>
              <a:gdLst/>
              <a:ahLst/>
              <a:cxnLst/>
              <a:rect l="l" t="t" r="r" b="b"/>
              <a:pathLst>
                <a:path w="2232" h="2206" extrusionOk="0">
                  <a:moveTo>
                    <a:pt x="5" y="0"/>
                  </a:moveTo>
                  <a:cubicBezTo>
                    <a:pt x="0" y="0"/>
                    <a:pt x="1251" y="1349"/>
                    <a:pt x="1862" y="1960"/>
                  </a:cubicBezTo>
                  <a:cubicBezTo>
                    <a:pt x="2046" y="2141"/>
                    <a:pt x="2143" y="2206"/>
                    <a:pt x="2186" y="2206"/>
                  </a:cubicBezTo>
                  <a:cubicBezTo>
                    <a:pt x="2195" y="2206"/>
                    <a:pt x="2202" y="2203"/>
                    <a:pt x="2207" y="2198"/>
                  </a:cubicBezTo>
                  <a:cubicBezTo>
                    <a:pt x="2231" y="2169"/>
                    <a:pt x="2170" y="2063"/>
                    <a:pt x="1965" y="1858"/>
                  </a:cubicBezTo>
                  <a:cubicBezTo>
                    <a:pt x="1354" y="1251"/>
                    <a:pt x="5" y="0"/>
                    <a:pt x="5"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6"/>
            <p:cNvSpPr/>
            <p:nvPr/>
          </p:nvSpPr>
          <p:spPr>
            <a:xfrm>
              <a:off x="1575200" y="4000350"/>
              <a:ext cx="54975" cy="54325"/>
            </a:xfrm>
            <a:custGeom>
              <a:avLst/>
              <a:gdLst/>
              <a:ahLst/>
              <a:cxnLst/>
              <a:rect l="l" t="t" r="r" b="b"/>
              <a:pathLst>
                <a:path w="2199" h="2173" extrusionOk="0">
                  <a:moveTo>
                    <a:pt x="4" y="0"/>
                  </a:moveTo>
                  <a:lnTo>
                    <a:pt x="4" y="0"/>
                  </a:lnTo>
                  <a:cubicBezTo>
                    <a:pt x="0" y="0"/>
                    <a:pt x="1235" y="1329"/>
                    <a:pt x="1829" y="1931"/>
                  </a:cubicBezTo>
                  <a:cubicBezTo>
                    <a:pt x="2010" y="2109"/>
                    <a:pt x="2106" y="2173"/>
                    <a:pt x="2147" y="2173"/>
                  </a:cubicBezTo>
                  <a:cubicBezTo>
                    <a:pt x="2155" y="2173"/>
                    <a:pt x="2161" y="2170"/>
                    <a:pt x="2165" y="2165"/>
                  </a:cubicBezTo>
                  <a:cubicBezTo>
                    <a:pt x="2198" y="2136"/>
                    <a:pt x="2133" y="2030"/>
                    <a:pt x="1932" y="1829"/>
                  </a:cubicBezTo>
                  <a:cubicBezTo>
                    <a:pt x="1337" y="1230"/>
                    <a:pt x="4" y="0"/>
                    <a:pt x="4"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6"/>
            <p:cNvSpPr/>
            <p:nvPr/>
          </p:nvSpPr>
          <p:spPr>
            <a:xfrm>
              <a:off x="1575925" y="4001050"/>
              <a:ext cx="54250" cy="53500"/>
            </a:xfrm>
            <a:custGeom>
              <a:avLst/>
              <a:gdLst/>
              <a:ahLst/>
              <a:cxnLst/>
              <a:rect l="l" t="t" r="r" b="b"/>
              <a:pathLst>
                <a:path w="2170" h="2140" extrusionOk="0">
                  <a:moveTo>
                    <a:pt x="4" y="1"/>
                  </a:moveTo>
                  <a:cubicBezTo>
                    <a:pt x="0" y="1"/>
                    <a:pt x="1214" y="1313"/>
                    <a:pt x="1808" y="1899"/>
                  </a:cubicBezTo>
                  <a:cubicBezTo>
                    <a:pt x="1991" y="2079"/>
                    <a:pt x="2084" y="2139"/>
                    <a:pt x="2124" y="2139"/>
                  </a:cubicBezTo>
                  <a:cubicBezTo>
                    <a:pt x="2131" y="2139"/>
                    <a:pt x="2137" y="2137"/>
                    <a:pt x="2140" y="2133"/>
                  </a:cubicBezTo>
                  <a:cubicBezTo>
                    <a:pt x="2169" y="2108"/>
                    <a:pt x="2108" y="2002"/>
                    <a:pt x="1907" y="1801"/>
                  </a:cubicBezTo>
                  <a:cubicBezTo>
                    <a:pt x="1316" y="1210"/>
                    <a:pt x="4" y="1"/>
                    <a:pt x="4"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6"/>
            <p:cNvSpPr/>
            <p:nvPr/>
          </p:nvSpPr>
          <p:spPr>
            <a:xfrm>
              <a:off x="1576625" y="4001875"/>
              <a:ext cx="53450" cy="52700"/>
            </a:xfrm>
            <a:custGeom>
              <a:avLst/>
              <a:gdLst/>
              <a:ahLst/>
              <a:cxnLst/>
              <a:rect l="l" t="t" r="r" b="b"/>
              <a:pathLst>
                <a:path w="2138" h="2108" extrusionOk="0">
                  <a:moveTo>
                    <a:pt x="9" y="1"/>
                  </a:moveTo>
                  <a:cubicBezTo>
                    <a:pt x="1" y="1"/>
                    <a:pt x="1198" y="1292"/>
                    <a:pt x="1780" y="1870"/>
                  </a:cubicBezTo>
                  <a:cubicBezTo>
                    <a:pt x="1958" y="2044"/>
                    <a:pt x="2050" y="2108"/>
                    <a:pt x="2090" y="2108"/>
                  </a:cubicBezTo>
                  <a:cubicBezTo>
                    <a:pt x="2098" y="2108"/>
                    <a:pt x="2104" y="2105"/>
                    <a:pt x="2108" y="2100"/>
                  </a:cubicBezTo>
                  <a:cubicBezTo>
                    <a:pt x="2137" y="2075"/>
                    <a:pt x="2076" y="1969"/>
                    <a:pt x="1879" y="1772"/>
                  </a:cubicBezTo>
                  <a:cubicBezTo>
                    <a:pt x="1301" y="1194"/>
                    <a:pt x="9" y="1"/>
                    <a:pt x="9" y="1"/>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6"/>
            <p:cNvSpPr/>
            <p:nvPr/>
          </p:nvSpPr>
          <p:spPr>
            <a:xfrm>
              <a:off x="1577450" y="4002600"/>
              <a:ext cx="52725" cy="51975"/>
            </a:xfrm>
            <a:custGeom>
              <a:avLst/>
              <a:gdLst/>
              <a:ahLst/>
              <a:cxnLst/>
              <a:rect l="l" t="t" r="r" b="b"/>
              <a:pathLst>
                <a:path w="2109" h="2079" extrusionOk="0">
                  <a:moveTo>
                    <a:pt x="5" y="0"/>
                  </a:moveTo>
                  <a:cubicBezTo>
                    <a:pt x="1" y="0"/>
                    <a:pt x="1181" y="1271"/>
                    <a:pt x="1760" y="1841"/>
                  </a:cubicBezTo>
                  <a:cubicBezTo>
                    <a:pt x="1930" y="2015"/>
                    <a:pt x="2021" y="2079"/>
                    <a:pt x="2063" y="2079"/>
                  </a:cubicBezTo>
                  <a:cubicBezTo>
                    <a:pt x="2072" y="2079"/>
                    <a:pt x="2079" y="2076"/>
                    <a:pt x="2084" y="2071"/>
                  </a:cubicBezTo>
                  <a:cubicBezTo>
                    <a:pt x="2108" y="2046"/>
                    <a:pt x="2047" y="1944"/>
                    <a:pt x="1850" y="1751"/>
                  </a:cubicBezTo>
                  <a:cubicBezTo>
                    <a:pt x="1276" y="1177"/>
                    <a:pt x="5" y="0"/>
                    <a:pt x="5" y="0"/>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6"/>
            <p:cNvSpPr/>
            <p:nvPr/>
          </p:nvSpPr>
          <p:spPr>
            <a:xfrm>
              <a:off x="1578275" y="4003425"/>
              <a:ext cx="51800" cy="51150"/>
            </a:xfrm>
            <a:custGeom>
              <a:avLst/>
              <a:gdLst/>
              <a:ahLst/>
              <a:cxnLst/>
              <a:rect l="l" t="t" r="r" b="b"/>
              <a:pathLst>
                <a:path w="2072" h="2046" extrusionOk="0">
                  <a:moveTo>
                    <a:pt x="4" y="0"/>
                  </a:moveTo>
                  <a:cubicBezTo>
                    <a:pt x="0" y="0"/>
                    <a:pt x="1157" y="1251"/>
                    <a:pt x="1723" y="1813"/>
                  </a:cubicBezTo>
                  <a:cubicBezTo>
                    <a:pt x="1896" y="1983"/>
                    <a:pt x="1985" y="2046"/>
                    <a:pt x="2024" y="2046"/>
                  </a:cubicBezTo>
                  <a:cubicBezTo>
                    <a:pt x="2032" y="2046"/>
                    <a:pt x="2038" y="2043"/>
                    <a:pt x="2042" y="2038"/>
                  </a:cubicBezTo>
                  <a:cubicBezTo>
                    <a:pt x="2071" y="2013"/>
                    <a:pt x="2010" y="1907"/>
                    <a:pt x="1817" y="1718"/>
                  </a:cubicBezTo>
                  <a:cubicBezTo>
                    <a:pt x="1255" y="1152"/>
                    <a:pt x="4" y="0"/>
                    <a:pt x="4" y="0"/>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6"/>
            <p:cNvSpPr/>
            <p:nvPr/>
          </p:nvSpPr>
          <p:spPr>
            <a:xfrm>
              <a:off x="1579000" y="4004125"/>
              <a:ext cx="51075" cy="50425"/>
            </a:xfrm>
            <a:custGeom>
              <a:avLst/>
              <a:gdLst/>
              <a:ahLst/>
              <a:cxnLst/>
              <a:rect l="l" t="t" r="r" b="b"/>
              <a:pathLst>
                <a:path w="2043" h="2017" extrusionOk="0">
                  <a:moveTo>
                    <a:pt x="4" y="1"/>
                  </a:moveTo>
                  <a:lnTo>
                    <a:pt x="4" y="1"/>
                  </a:lnTo>
                  <a:cubicBezTo>
                    <a:pt x="0" y="1"/>
                    <a:pt x="1136" y="1231"/>
                    <a:pt x="1698" y="1785"/>
                  </a:cubicBezTo>
                  <a:cubicBezTo>
                    <a:pt x="1870" y="1957"/>
                    <a:pt x="1958" y="2016"/>
                    <a:pt x="1997" y="2016"/>
                  </a:cubicBezTo>
                  <a:cubicBezTo>
                    <a:pt x="2004" y="2016"/>
                    <a:pt x="2009" y="2014"/>
                    <a:pt x="2013" y="2010"/>
                  </a:cubicBezTo>
                  <a:cubicBezTo>
                    <a:pt x="2042" y="1985"/>
                    <a:pt x="1981" y="1883"/>
                    <a:pt x="1788" y="1694"/>
                  </a:cubicBezTo>
                  <a:cubicBezTo>
                    <a:pt x="1234" y="1141"/>
                    <a:pt x="4" y="1"/>
                    <a:pt x="4" y="1"/>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6"/>
            <p:cNvSpPr/>
            <p:nvPr/>
          </p:nvSpPr>
          <p:spPr>
            <a:xfrm>
              <a:off x="1579800" y="4004950"/>
              <a:ext cx="50150" cy="49600"/>
            </a:xfrm>
            <a:custGeom>
              <a:avLst/>
              <a:gdLst/>
              <a:ahLst/>
              <a:cxnLst/>
              <a:rect l="l" t="t" r="r" b="b"/>
              <a:pathLst>
                <a:path w="2006" h="1984" extrusionOk="0">
                  <a:moveTo>
                    <a:pt x="5" y="1"/>
                  </a:moveTo>
                  <a:cubicBezTo>
                    <a:pt x="1" y="1"/>
                    <a:pt x="1120" y="1210"/>
                    <a:pt x="1670" y="1756"/>
                  </a:cubicBezTo>
                  <a:cubicBezTo>
                    <a:pt x="1838" y="1924"/>
                    <a:pt x="1926" y="1983"/>
                    <a:pt x="1965" y="1983"/>
                  </a:cubicBezTo>
                  <a:cubicBezTo>
                    <a:pt x="1972" y="1983"/>
                    <a:pt x="1977" y="1981"/>
                    <a:pt x="1981" y="1977"/>
                  </a:cubicBezTo>
                  <a:cubicBezTo>
                    <a:pt x="2006" y="1952"/>
                    <a:pt x="1953" y="1854"/>
                    <a:pt x="1760" y="1665"/>
                  </a:cubicBezTo>
                  <a:cubicBezTo>
                    <a:pt x="1215" y="1116"/>
                    <a:pt x="5" y="1"/>
                    <a:pt x="5"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6"/>
            <p:cNvSpPr/>
            <p:nvPr/>
          </p:nvSpPr>
          <p:spPr>
            <a:xfrm>
              <a:off x="1580525" y="4005675"/>
              <a:ext cx="49325" cy="48775"/>
            </a:xfrm>
            <a:custGeom>
              <a:avLst/>
              <a:gdLst/>
              <a:ahLst/>
              <a:cxnLst/>
              <a:rect l="l" t="t" r="r" b="b"/>
              <a:pathLst>
                <a:path w="1973" h="1951" extrusionOk="0">
                  <a:moveTo>
                    <a:pt x="5" y="0"/>
                  </a:moveTo>
                  <a:lnTo>
                    <a:pt x="5" y="0"/>
                  </a:lnTo>
                  <a:cubicBezTo>
                    <a:pt x="1" y="0"/>
                    <a:pt x="1104" y="1189"/>
                    <a:pt x="1645" y="1723"/>
                  </a:cubicBezTo>
                  <a:cubicBezTo>
                    <a:pt x="1814" y="1891"/>
                    <a:pt x="1898" y="1950"/>
                    <a:pt x="1936" y="1950"/>
                  </a:cubicBezTo>
                  <a:cubicBezTo>
                    <a:pt x="1943" y="1950"/>
                    <a:pt x="1948" y="1948"/>
                    <a:pt x="1952" y="1944"/>
                  </a:cubicBezTo>
                  <a:cubicBezTo>
                    <a:pt x="1973" y="1919"/>
                    <a:pt x="1920" y="1821"/>
                    <a:pt x="1735" y="1636"/>
                  </a:cubicBezTo>
                  <a:cubicBezTo>
                    <a:pt x="1194" y="1103"/>
                    <a:pt x="5" y="0"/>
                    <a:pt x="5" y="0"/>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6"/>
            <p:cNvSpPr/>
            <p:nvPr/>
          </p:nvSpPr>
          <p:spPr>
            <a:xfrm>
              <a:off x="1581350" y="4006500"/>
              <a:ext cx="48500" cy="48100"/>
            </a:xfrm>
            <a:custGeom>
              <a:avLst/>
              <a:gdLst/>
              <a:ahLst/>
              <a:cxnLst/>
              <a:rect l="l" t="t" r="r" b="b"/>
              <a:pathLst>
                <a:path w="1940" h="1924" extrusionOk="0">
                  <a:moveTo>
                    <a:pt x="0" y="0"/>
                  </a:moveTo>
                  <a:lnTo>
                    <a:pt x="0" y="0"/>
                  </a:lnTo>
                  <a:cubicBezTo>
                    <a:pt x="1" y="0"/>
                    <a:pt x="1079" y="1169"/>
                    <a:pt x="1608" y="1702"/>
                  </a:cubicBezTo>
                  <a:cubicBezTo>
                    <a:pt x="1772" y="1866"/>
                    <a:pt x="1856" y="1923"/>
                    <a:pt x="1895" y="1923"/>
                  </a:cubicBezTo>
                  <a:cubicBezTo>
                    <a:pt x="1904" y="1923"/>
                    <a:pt x="1911" y="1920"/>
                    <a:pt x="1915" y="1915"/>
                  </a:cubicBezTo>
                  <a:cubicBezTo>
                    <a:pt x="1940" y="1890"/>
                    <a:pt x="1887" y="1792"/>
                    <a:pt x="1702" y="1608"/>
                  </a:cubicBezTo>
                  <a:cubicBezTo>
                    <a:pt x="1169" y="1083"/>
                    <a:pt x="1" y="0"/>
                    <a:pt x="0"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6"/>
            <p:cNvSpPr/>
            <p:nvPr/>
          </p:nvSpPr>
          <p:spPr>
            <a:xfrm>
              <a:off x="1582075" y="4007200"/>
              <a:ext cx="47675" cy="47400"/>
            </a:xfrm>
            <a:custGeom>
              <a:avLst/>
              <a:gdLst/>
              <a:ahLst/>
              <a:cxnLst/>
              <a:rect l="l" t="t" r="r" b="b"/>
              <a:pathLst>
                <a:path w="1907" h="1896" extrusionOk="0">
                  <a:moveTo>
                    <a:pt x="0" y="1"/>
                  </a:moveTo>
                  <a:cubicBezTo>
                    <a:pt x="0" y="1"/>
                    <a:pt x="1066" y="1149"/>
                    <a:pt x="1579" y="1678"/>
                  </a:cubicBezTo>
                  <a:cubicBezTo>
                    <a:pt x="1736" y="1838"/>
                    <a:pt x="1819" y="1895"/>
                    <a:pt x="1860" y="1895"/>
                  </a:cubicBezTo>
                  <a:cubicBezTo>
                    <a:pt x="1870" y="1895"/>
                    <a:pt x="1877" y="1892"/>
                    <a:pt x="1882" y="1887"/>
                  </a:cubicBezTo>
                  <a:cubicBezTo>
                    <a:pt x="1907" y="1862"/>
                    <a:pt x="1849" y="1764"/>
                    <a:pt x="1669" y="1588"/>
                  </a:cubicBezTo>
                  <a:cubicBezTo>
                    <a:pt x="1152" y="1063"/>
                    <a:pt x="0" y="1"/>
                    <a:pt x="0"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6"/>
            <p:cNvSpPr/>
            <p:nvPr/>
          </p:nvSpPr>
          <p:spPr>
            <a:xfrm>
              <a:off x="1582875" y="4008025"/>
              <a:ext cx="46875" cy="46425"/>
            </a:xfrm>
            <a:custGeom>
              <a:avLst/>
              <a:gdLst/>
              <a:ahLst/>
              <a:cxnLst/>
              <a:rect l="l" t="t" r="r" b="b"/>
              <a:pathLst>
                <a:path w="1875" h="1857" extrusionOk="0">
                  <a:moveTo>
                    <a:pt x="1" y="1"/>
                  </a:moveTo>
                  <a:cubicBezTo>
                    <a:pt x="1" y="1"/>
                    <a:pt x="1" y="1"/>
                    <a:pt x="1" y="1"/>
                  </a:cubicBezTo>
                  <a:cubicBezTo>
                    <a:pt x="1" y="1"/>
                    <a:pt x="1046" y="1128"/>
                    <a:pt x="1551" y="1641"/>
                  </a:cubicBezTo>
                  <a:cubicBezTo>
                    <a:pt x="1714" y="1801"/>
                    <a:pt x="1796" y="1856"/>
                    <a:pt x="1833" y="1856"/>
                  </a:cubicBezTo>
                  <a:cubicBezTo>
                    <a:pt x="1840" y="1856"/>
                    <a:pt x="1846" y="1854"/>
                    <a:pt x="1850" y="1850"/>
                  </a:cubicBezTo>
                  <a:cubicBezTo>
                    <a:pt x="1875" y="1825"/>
                    <a:pt x="1817" y="1731"/>
                    <a:pt x="1641" y="1555"/>
                  </a:cubicBezTo>
                  <a:cubicBezTo>
                    <a:pt x="1134" y="1047"/>
                    <a:pt x="9" y="1"/>
                    <a:pt x="1" y="1"/>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6"/>
            <p:cNvSpPr/>
            <p:nvPr/>
          </p:nvSpPr>
          <p:spPr>
            <a:xfrm>
              <a:off x="1583600" y="4008750"/>
              <a:ext cx="46150" cy="45700"/>
            </a:xfrm>
            <a:custGeom>
              <a:avLst/>
              <a:gdLst/>
              <a:ahLst/>
              <a:cxnLst/>
              <a:rect l="l" t="t" r="r" b="b"/>
              <a:pathLst>
                <a:path w="1846" h="1828" extrusionOk="0">
                  <a:moveTo>
                    <a:pt x="1" y="0"/>
                  </a:moveTo>
                  <a:cubicBezTo>
                    <a:pt x="1" y="0"/>
                    <a:pt x="1" y="0"/>
                    <a:pt x="1" y="0"/>
                  </a:cubicBezTo>
                  <a:cubicBezTo>
                    <a:pt x="1" y="0"/>
                    <a:pt x="1026" y="1107"/>
                    <a:pt x="1530" y="1616"/>
                  </a:cubicBezTo>
                  <a:cubicBezTo>
                    <a:pt x="1687" y="1773"/>
                    <a:pt x="1767" y="1827"/>
                    <a:pt x="1804" y="1827"/>
                  </a:cubicBezTo>
                  <a:cubicBezTo>
                    <a:pt x="1811" y="1827"/>
                    <a:pt x="1817" y="1825"/>
                    <a:pt x="1821" y="1821"/>
                  </a:cubicBezTo>
                  <a:cubicBezTo>
                    <a:pt x="1846" y="1800"/>
                    <a:pt x="1797" y="1710"/>
                    <a:pt x="1616" y="1530"/>
                  </a:cubicBezTo>
                  <a:cubicBezTo>
                    <a:pt x="1113" y="1026"/>
                    <a:pt x="9" y="0"/>
                    <a:pt x="1"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6"/>
            <p:cNvSpPr/>
            <p:nvPr/>
          </p:nvSpPr>
          <p:spPr>
            <a:xfrm>
              <a:off x="1584325" y="4009575"/>
              <a:ext cx="45325" cy="44875"/>
            </a:xfrm>
            <a:custGeom>
              <a:avLst/>
              <a:gdLst/>
              <a:ahLst/>
              <a:cxnLst/>
              <a:rect l="l" t="t" r="r" b="b"/>
              <a:pathLst>
                <a:path w="1813" h="1795" extrusionOk="0">
                  <a:moveTo>
                    <a:pt x="0" y="0"/>
                  </a:moveTo>
                  <a:cubicBezTo>
                    <a:pt x="0" y="0"/>
                    <a:pt x="0" y="0"/>
                    <a:pt x="0" y="0"/>
                  </a:cubicBezTo>
                  <a:cubicBezTo>
                    <a:pt x="0" y="0"/>
                    <a:pt x="1013" y="1091"/>
                    <a:pt x="1505" y="1583"/>
                  </a:cubicBezTo>
                  <a:cubicBezTo>
                    <a:pt x="1658" y="1740"/>
                    <a:pt x="1738" y="1794"/>
                    <a:pt x="1775" y="1794"/>
                  </a:cubicBezTo>
                  <a:cubicBezTo>
                    <a:pt x="1782" y="1794"/>
                    <a:pt x="1788" y="1792"/>
                    <a:pt x="1792" y="1788"/>
                  </a:cubicBezTo>
                  <a:cubicBezTo>
                    <a:pt x="1813" y="1767"/>
                    <a:pt x="1759" y="1677"/>
                    <a:pt x="1587" y="1501"/>
                  </a:cubicBezTo>
                  <a:cubicBezTo>
                    <a:pt x="1096" y="1006"/>
                    <a:pt x="13" y="0"/>
                    <a:pt x="0" y="0"/>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6"/>
            <p:cNvSpPr/>
            <p:nvPr/>
          </p:nvSpPr>
          <p:spPr>
            <a:xfrm>
              <a:off x="1585150" y="4010275"/>
              <a:ext cx="44600" cy="44175"/>
            </a:xfrm>
            <a:custGeom>
              <a:avLst/>
              <a:gdLst/>
              <a:ahLst/>
              <a:cxnLst/>
              <a:rect l="l" t="t" r="r" b="b"/>
              <a:pathLst>
                <a:path w="1784" h="1767" extrusionOk="0">
                  <a:moveTo>
                    <a:pt x="0" y="1"/>
                  </a:moveTo>
                  <a:cubicBezTo>
                    <a:pt x="0" y="1"/>
                    <a:pt x="0" y="1"/>
                    <a:pt x="0" y="1"/>
                  </a:cubicBezTo>
                  <a:cubicBezTo>
                    <a:pt x="0" y="1"/>
                    <a:pt x="988" y="1075"/>
                    <a:pt x="1472" y="1559"/>
                  </a:cubicBezTo>
                  <a:cubicBezTo>
                    <a:pt x="1625" y="1712"/>
                    <a:pt x="1705" y="1766"/>
                    <a:pt x="1742" y="1766"/>
                  </a:cubicBezTo>
                  <a:cubicBezTo>
                    <a:pt x="1749" y="1766"/>
                    <a:pt x="1755" y="1764"/>
                    <a:pt x="1759" y="1760"/>
                  </a:cubicBezTo>
                  <a:cubicBezTo>
                    <a:pt x="1784" y="1735"/>
                    <a:pt x="1735" y="1649"/>
                    <a:pt x="1558" y="1473"/>
                  </a:cubicBezTo>
                  <a:cubicBezTo>
                    <a:pt x="1071" y="994"/>
                    <a:pt x="9" y="1"/>
                    <a:pt x="0" y="1"/>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6"/>
            <p:cNvSpPr/>
            <p:nvPr/>
          </p:nvSpPr>
          <p:spPr>
            <a:xfrm>
              <a:off x="1585950" y="4011100"/>
              <a:ext cx="43700" cy="43325"/>
            </a:xfrm>
            <a:custGeom>
              <a:avLst/>
              <a:gdLst/>
              <a:ahLst/>
              <a:cxnLst/>
              <a:rect l="l" t="t" r="r" b="b"/>
              <a:pathLst>
                <a:path w="1748" h="1733" extrusionOk="0">
                  <a:moveTo>
                    <a:pt x="1" y="1"/>
                  </a:moveTo>
                  <a:cubicBezTo>
                    <a:pt x="1" y="1"/>
                    <a:pt x="1" y="1"/>
                    <a:pt x="1" y="1"/>
                  </a:cubicBezTo>
                  <a:cubicBezTo>
                    <a:pt x="1" y="1"/>
                    <a:pt x="969" y="1050"/>
                    <a:pt x="1444" y="1526"/>
                  </a:cubicBezTo>
                  <a:cubicBezTo>
                    <a:pt x="1599" y="1681"/>
                    <a:pt x="1679" y="1732"/>
                    <a:pt x="1713" y="1732"/>
                  </a:cubicBezTo>
                  <a:cubicBezTo>
                    <a:pt x="1719" y="1732"/>
                    <a:pt x="1724" y="1730"/>
                    <a:pt x="1727" y="1727"/>
                  </a:cubicBezTo>
                  <a:cubicBezTo>
                    <a:pt x="1748" y="1702"/>
                    <a:pt x="1694" y="1616"/>
                    <a:pt x="1526" y="1444"/>
                  </a:cubicBezTo>
                  <a:cubicBezTo>
                    <a:pt x="1052" y="969"/>
                    <a:pt x="9" y="1"/>
                    <a:pt x="1"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6"/>
            <p:cNvSpPr/>
            <p:nvPr/>
          </p:nvSpPr>
          <p:spPr>
            <a:xfrm>
              <a:off x="1586675" y="4011825"/>
              <a:ext cx="43075" cy="42600"/>
            </a:xfrm>
            <a:custGeom>
              <a:avLst/>
              <a:gdLst/>
              <a:ahLst/>
              <a:cxnLst/>
              <a:rect l="l" t="t" r="r" b="b"/>
              <a:pathLst>
                <a:path w="1723" h="1704" extrusionOk="0">
                  <a:moveTo>
                    <a:pt x="1" y="0"/>
                  </a:moveTo>
                  <a:cubicBezTo>
                    <a:pt x="1" y="0"/>
                    <a:pt x="1" y="0"/>
                    <a:pt x="1" y="0"/>
                  </a:cubicBezTo>
                  <a:cubicBezTo>
                    <a:pt x="1" y="0"/>
                    <a:pt x="956" y="1030"/>
                    <a:pt x="1419" y="1501"/>
                  </a:cubicBezTo>
                  <a:cubicBezTo>
                    <a:pt x="1571" y="1653"/>
                    <a:pt x="1650" y="1703"/>
                    <a:pt x="1684" y="1703"/>
                  </a:cubicBezTo>
                  <a:cubicBezTo>
                    <a:pt x="1690" y="1703"/>
                    <a:pt x="1695" y="1701"/>
                    <a:pt x="1698" y="1698"/>
                  </a:cubicBezTo>
                  <a:cubicBezTo>
                    <a:pt x="1723" y="1677"/>
                    <a:pt x="1674" y="1591"/>
                    <a:pt x="1501" y="1419"/>
                  </a:cubicBezTo>
                  <a:cubicBezTo>
                    <a:pt x="1031" y="953"/>
                    <a:pt x="9"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6"/>
            <p:cNvSpPr/>
            <p:nvPr/>
          </p:nvSpPr>
          <p:spPr>
            <a:xfrm>
              <a:off x="1587500" y="4012650"/>
              <a:ext cx="42150" cy="41650"/>
            </a:xfrm>
            <a:custGeom>
              <a:avLst/>
              <a:gdLst/>
              <a:ahLst/>
              <a:cxnLst/>
              <a:rect l="l" t="t" r="r" b="b"/>
              <a:pathLst>
                <a:path w="1686" h="1666" extrusionOk="0">
                  <a:moveTo>
                    <a:pt x="0" y="0"/>
                  </a:moveTo>
                  <a:cubicBezTo>
                    <a:pt x="0" y="0"/>
                    <a:pt x="0" y="0"/>
                    <a:pt x="0" y="0"/>
                  </a:cubicBezTo>
                  <a:cubicBezTo>
                    <a:pt x="0" y="0"/>
                    <a:pt x="931" y="1009"/>
                    <a:pt x="1395" y="1464"/>
                  </a:cubicBezTo>
                  <a:cubicBezTo>
                    <a:pt x="1539" y="1616"/>
                    <a:pt x="1617" y="1666"/>
                    <a:pt x="1651" y="1666"/>
                  </a:cubicBezTo>
                  <a:cubicBezTo>
                    <a:pt x="1657" y="1666"/>
                    <a:pt x="1662" y="1664"/>
                    <a:pt x="1665" y="1661"/>
                  </a:cubicBezTo>
                  <a:cubicBezTo>
                    <a:pt x="1686" y="1640"/>
                    <a:pt x="1632" y="1550"/>
                    <a:pt x="1468" y="1386"/>
                  </a:cubicBezTo>
                  <a:cubicBezTo>
                    <a:pt x="1010" y="932"/>
                    <a:pt x="9" y="0"/>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6"/>
            <p:cNvSpPr/>
            <p:nvPr/>
          </p:nvSpPr>
          <p:spPr>
            <a:xfrm>
              <a:off x="1588225" y="4013350"/>
              <a:ext cx="41225" cy="41075"/>
            </a:xfrm>
            <a:custGeom>
              <a:avLst/>
              <a:gdLst/>
              <a:ahLst/>
              <a:cxnLst/>
              <a:rect l="l" t="t" r="r" b="b"/>
              <a:pathLst>
                <a:path w="1649" h="1643" extrusionOk="0">
                  <a:moveTo>
                    <a:pt x="0" y="1"/>
                  </a:moveTo>
                  <a:cubicBezTo>
                    <a:pt x="0" y="1"/>
                    <a:pt x="0" y="1"/>
                    <a:pt x="0" y="1"/>
                  </a:cubicBezTo>
                  <a:cubicBezTo>
                    <a:pt x="0" y="1"/>
                    <a:pt x="914" y="993"/>
                    <a:pt x="1357" y="1448"/>
                  </a:cubicBezTo>
                  <a:cubicBezTo>
                    <a:pt x="1509" y="1593"/>
                    <a:pt x="1582" y="1642"/>
                    <a:pt x="1614" y="1642"/>
                  </a:cubicBezTo>
                  <a:cubicBezTo>
                    <a:pt x="1620" y="1642"/>
                    <a:pt x="1625" y="1640"/>
                    <a:pt x="1628" y="1637"/>
                  </a:cubicBezTo>
                  <a:cubicBezTo>
                    <a:pt x="1648" y="1612"/>
                    <a:pt x="1603" y="1530"/>
                    <a:pt x="1439" y="1366"/>
                  </a:cubicBezTo>
                  <a:cubicBezTo>
                    <a:pt x="989" y="916"/>
                    <a:pt x="9"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6"/>
            <p:cNvSpPr/>
            <p:nvPr/>
          </p:nvSpPr>
          <p:spPr>
            <a:xfrm>
              <a:off x="1589025" y="4014175"/>
              <a:ext cx="40625" cy="40250"/>
            </a:xfrm>
            <a:custGeom>
              <a:avLst/>
              <a:gdLst/>
              <a:ahLst/>
              <a:cxnLst/>
              <a:rect l="l" t="t" r="r" b="b"/>
              <a:pathLst>
                <a:path w="1625" h="1610" extrusionOk="0">
                  <a:moveTo>
                    <a:pt x="1" y="1"/>
                  </a:moveTo>
                  <a:cubicBezTo>
                    <a:pt x="1" y="1"/>
                    <a:pt x="1" y="1"/>
                    <a:pt x="1" y="1"/>
                  </a:cubicBezTo>
                  <a:cubicBezTo>
                    <a:pt x="1" y="1"/>
                    <a:pt x="895" y="968"/>
                    <a:pt x="1338" y="1415"/>
                  </a:cubicBezTo>
                  <a:cubicBezTo>
                    <a:pt x="1482" y="1560"/>
                    <a:pt x="1557" y="1609"/>
                    <a:pt x="1590" y="1609"/>
                  </a:cubicBezTo>
                  <a:cubicBezTo>
                    <a:pt x="1596" y="1609"/>
                    <a:pt x="1601" y="1607"/>
                    <a:pt x="1604" y="1604"/>
                  </a:cubicBezTo>
                  <a:cubicBezTo>
                    <a:pt x="1625" y="1583"/>
                    <a:pt x="1580" y="1501"/>
                    <a:pt x="1416" y="1337"/>
                  </a:cubicBezTo>
                  <a:cubicBezTo>
                    <a:pt x="974" y="892"/>
                    <a:pt x="9" y="1"/>
                    <a:pt x="1" y="1"/>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6"/>
            <p:cNvSpPr/>
            <p:nvPr/>
          </p:nvSpPr>
          <p:spPr>
            <a:xfrm>
              <a:off x="1589750" y="4014900"/>
              <a:ext cx="39800" cy="39400"/>
            </a:xfrm>
            <a:custGeom>
              <a:avLst/>
              <a:gdLst/>
              <a:ahLst/>
              <a:cxnLst/>
              <a:rect l="l" t="t" r="r" b="b"/>
              <a:pathLst>
                <a:path w="1592" h="1576" extrusionOk="0">
                  <a:moveTo>
                    <a:pt x="1" y="0"/>
                  </a:moveTo>
                  <a:cubicBezTo>
                    <a:pt x="1" y="0"/>
                    <a:pt x="1" y="0"/>
                    <a:pt x="1" y="0"/>
                  </a:cubicBezTo>
                  <a:cubicBezTo>
                    <a:pt x="1" y="0"/>
                    <a:pt x="878" y="952"/>
                    <a:pt x="1309" y="1386"/>
                  </a:cubicBezTo>
                  <a:cubicBezTo>
                    <a:pt x="1450" y="1527"/>
                    <a:pt x="1521" y="1576"/>
                    <a:pt x="1553" y="1576"/>
                  </a:cubicBezTo>
                  <a:cubicBezTo>
                    <a:pt x="1559" y="1576"/>
                    <a:pt x="1564" y="1574"/>
                    <a:pt x="1567" y="1571"/>
                  </a:cubicBezTo>
                  <a:cubicBezTo>
                    <a:pt x="1592" y="1550"/>
                    <a:pt x="1542" y="1468"/>
                    <a:pt x="1387" y="1308"/>
                  </a:cubicBezTo>
                  <a:cubicBezTo>
                    <a:pt x="953" y="879"/>
                    <a:pt x="9" y="0"/>
                    <a:pt x="1"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6"/>
            <p:cNvSpPr/>
            <p:nvPr/>
          </p:nvSpPr>
          <p:spPr>
            <a:xfrm>
              <a:off x="1590575" y="4015725"/>
              <a:ext cx="39075" cy="38575"/>
            </a:xfrm>
            <a:custGeom>
              <a:avLst/>
              <a:gdLst/>
              <a:ahLst/>
              <a:cxnLst/>
              <a:rect l="l" t="t" r="r" b="b"/>
              <a:pathLst>
                <a:path w="1563" h="1543" extrusionOk="0">
                  <a:moveTo>
                    <a:pt x="0" y="0"/>
                  </a:moveTo>
                  <a:cubicBezTo>
                    <a:pt x="0" y="0"/>
                    <a:pt x="0" y="0"/>
                    <a:pt x="0" y="0"/>
                  </a:cubicBezTo>
                  <a:cubicBezTo>
                    <a:pt x="0" y="0"/>
                    <a:pt x="853" y="927"/>
                    <a:pt x="1284" y="1353"/>
                  </a:cubicBezTo>
                  <a:cubicBezTo>
                    <a:pt x="1428" y="1494"/>
                    <a:pt x="1498" y="1543"/>
                    <a:pt x="1528" y="1543"/>
                  </a:cubicBezTo>
                  <a:cubicBezTo>
                    <a:pt x="1534" y="1543"/>
                    <a:pt x="1539" y="1541"/>
                    <a:pt x="1542" y="1538"/>
                  </a:cubicBezTo>
                  <a:cubicBezTo>
                    <a:pt x="1563" y="1517"/>
                    <a:pt x="1518" y="1439"/>
                    <a:pt x="1358" y="1280"/>
                  </a:cubicBezTo>
                  <a:cubicBezTo>
                    <a:pt x="932" y="854"/>
                    <a:pt x="9" y="0"/>
                    <a:pt x="0" y="0"/>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6"/>
            <p:cNvSpPr/>
            <p:nvPr/>
          </p:nvSpPr>
          <p:spPr>
            <a:xfrm>
              <a:off x="1591300" y="4016425"/>
              <a:ext cx="38250" cy="38000"/>
            </a:xfrm>
            <a:custGeom>
              <a:avLst/>
              <a:gdLst/>
              <a:ahLst/>
              <a:cxnLst/>
              <a:rect l="l" t="t" r="r" b="b"/>
              <a:pathLst>
                <a:path w="1530" h="1520" extrusionOk="0">
                  <a:moveTo>
                    <a:pt x="0" y="1"/>
                  </a:moveTo>
                  <a:cubicBezTo>
                    <a:pt x="0" y="1"/>
                    <a:pt x="0" y="1"/>
                    <a:pt x="0" y="1"/>
                  </a:cubicBezTo>
                  <a:cubicBezTo>
                    <a:pt x="0" y="1"/>
                    <a:pt x="841" y="911"/>
                    <a:pt x="1251" y="1334"/>
                  </a:cubicBezTo>
                  <a:cubicBezTo>
                    <a:pt x="1392" y="1471"/>
                    <a:pt x="1463" y="1519"/>
                    <a:pt x="1495" y="1519"/>
                  </a:cubicBezTo>
                  <a:cubicBezTo>
                    <a:pt x="1501" y="1519"/>
                    <a:pt x="1506" y="1517"/>
                    <a:pt x="1509" y="1514"/>
                  </a:cubicBezTo>
                  <a:cubicBezTo>
                    <a:pt x="1530" y="1493"/>
                    <a:pt x="1480" y="1411"/>
                    <a:pt x="1329" y="1256"/>
                  </a:cubicBezTo>
                  <a:cubicBezTo>
                    <a:pt x="916" y="838"/>
                    <a:pt x="9" y="1"/>
                    <a:pt x="0" y="1"/>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6"/>
            <p:cNvSpPr/>
            <p:nvPr/>
          </p:nvSpPr>
          <p:spPr>
            <a:xfrm>
              <a:off x="1592000" y="4017250"/>
              <a:ext cx="37550" cy="37075"/>
            </a:xfrm>
            <a:custGeom>
              <a:avLst/>
              <a:gdLst/>
              <a:ahLst/>
              <a:cxnLst/>
              <a:rect l="l" t="t" r="r" b="b"/>
              <a:pathLst>
                <a:path w="1502" h="1483" extrusionOk="0">
                  <a:moveTo>
                    <a:pt x="1" y="1"/>
                  </a:moveTo>
                  <a:cubicBezTo>
                    <a:pt x="1" y="1"/>
                    <a:pt x="1" y="1"/>
                    <a:pt x="1" y="1"/>
                  </a:cubicBezTo>
                  <a:cubicBezTo>
                    <a:pt x="1" y="1"/>
                    <a:pt x="821" y="890"/>
                    <a:pt x="1227" y="1301"/>
                  </a:cubicBezTo>
                  <a:cubicBezTo>
                    <a:pt x="1364" y="1434"/>
                    <a:pt x="1435" y="1482"/>
                    <a:pt x="1467" y="1482"/>
                  </a:cubicBezTo>
                  <a:cubicBezTo>
                    <a:pt x="1473" y="1482"/>
                    <a:pt x="1478" y="1480"/>
                    <a:pt x="1481" y="1477"/>
                  </a:cubicBezTo>
                  <a:cubicBezTo>
                    <a:pt x="1502" y="1456"/>
                    <a:pt x="1461" y="1378"/>
                    <a:pt x="1305" y="1227"/>
                  </a:cubicBezTo>
                  <a:cubicBezTo>
                    <a:pt x="896" y="822"/>
                    <a:pt x="13" y="1"/>
                    <a:pt x="1" y="1"/>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6"/>
            <p:cNvSpPr/>
            <p:nvPr/>
          </p:nvSpPr>
          <p:spPr>
            <a:xfrm>
              <a:off x="1592825" y="4017975"/>
              <a:ext cx="36725" cy="36350"/>
            </a:xfrm>
            <a:custGeom>
              <a:avLst/>
              <a:gdLst/>
              <a:ahLst/>
              <a:cxnLst/>
              <a:rect l="l" t="t" r="r" b="b"/>
              <a:pathLst>
                <a:path w="1469" h="1454" extrusionOk="0">
                  <a:moveTo>
                    <a:pt x="1" y="0"/>
                  </a:moveTo>
                  <a:cubicBezTo>
                    <a:pt x="1" y="0"/>
                    <a:pt x="1" y="0"/>
                    <a:pt x="1" y="0"/>
                  </a:cubicBezTo>
                  <a:cubicBezTo>
                    <a:pt x="1" y="0"/>
                    <a:pt x="800" y="874"/>
                    <a:pt x="1202" y="1272"/>
                  </a:cubicBezTo>
                  <a:cubicBezTo>
                    <a:pt x="1338" y="1408"/>
                    <a:pt x="1404" y="1453"/>
                    <a:pt x="1434" y="1453"/>
                  </a:cubicBezTo>
                  <a:cubicBezTo>
                    <a:pt x="1440" y="1453"/>
                    <a:pt x="1445" y="1451"/>
                    <a:pt x="1448" y="1448"/>
                  </a:cubicBezTo>
                  <a:cubicBezTo>
                    <a:pt x="1469" y="1427"/>
                    <a:pt x="1428" y="1354"/>
                    <a:pt x="1272" y="1202"/>
                  </a:cubicBezTo>
                  <a:cubicBezTo>
                    <a:pt x="875" y="801"/>
                    <a:pt x="9" y="0"/>
                    <a:pt x="1" y="0"/>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6"/>
            <p:cNvSpPr/>
            <p:nvPr/>
          </p:nvSpPr>
          <p:spPr>
            <a:xfrm>
              <a:off x="1593650" y="4018800"/>
              <a:ext cx="35700" cy="35525"/>
            </a:xfrm>
            <a:custGeom>
              <a:avLst/>
              <a:gdLst/>
              <a:ahLst/>
              <a:cxnLst/>
              <a:rect l="l" t="t" r="r" b="b"/>
              <a:pathLst>
                <a:path w="1428" h="1421" extrusionOk="0">
                  <a:moveTo>
                    <a:pt x="0" y="0"/>
                  </a:moveTo>
                  <a:cubicBezTo>
                    <a:pt x="0" y="0"/>
                    <a:pt x="0" y="0"/>
                    <a:pt x="0" y="0"/>
                  </a:cubicBezTo>
                  <a:cubicBezTo>
                    <a:pt x="0" y="0"/>
                    <a:pt x="784" y="849"/>
                    <a:pt x="1165" y="1243"/>
                  </a:cubicBezTo>
                  <a:cubicBezTo>
                    <a:pt x="1297" y="1375"/>
                    <a:pt x="1362" y="1420"/>
                    <a:pt x="1392" y="1420"/>
                  </a:cubicBezTo>
                  <a:cubicBezTo>
                    <a:pt x="1399" y="1420"/>
                    <a:pt x="1403" y="1418"/>
                    <a:pt x="1407" y="1415"/>
                  </a:cubicBezTo>
                  <a:cubicBezTo>
                    <a:pt x="1427" y="1394"/>
                    <a:pt x="1386" y="1321"/>
                    <a:pt x="1239" y="1173"/>
                  </a:cubicBezTo>
                  <a:cubicBezTo>
                    <a:pt x="850" y="780"/>
                    <a:pt x="9" y="0"/>
                    <a:pt x="0"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6"/>
            <p:cNvSpPr/>
            <p:nvPr/>
          </p:nvSpPr>
          <p:spPr>
            <a:xfrm>
              <a:off x="1594375" y="4019500"/>
              <a:ext cx="35175" cy="34725"/>
            </a:xfrm>
            <a:custGeom>
              <a:avLst/>
              <a:gdLst/>
              <a:ahLst/>
              <a:cxnLst/>
              <a:rect l="l" t="t" r="r" b="b"/>
              <a:pathLst>
                <a:path w="1407" h="1389" extrusionOk="0">
                  <a:moveTo>
                    <a:pt x="0" y="1"/>
                  </a:moveTo>
                  <a:cubicBezTo>
                    <a:pt x="0" y="1"/>
                    <a:pt x="0" y="1"/>
                    <a:pt x="0" y="1"/>
                  </a:cubicBezTo>
                  <a:cubicBezTo>
                    <a:pt x="0" y="1"/>
                    <a:pt x="763" y="833"/>
                    <a:pt x="1148" y="1211"/>
                  </a:cubicBezTo>
                  <a:cubicBezTo>
                    <a:pt x="1277" y="1343"/>
                    <a:pt x="1342" y="1388"/>
                    <a:pt x="1372" y="1388"/>
                  </a:cubicBezTo>
                  <a:cubicBezTo>
                    <a:pt x="1378" y="1388"/>
                    <a:pt x="1383" y="1386"/>
                    <a:pt x="1386" y="1383"/>
                  </a:cubicBezTo>
                  <a:cubicBezTo>
                    <a:pt x="1407" y="1366"/>
                    <a:pt x="1366" y="1293"/>
                    <a:pt x="1214" y="1145"/>
                  </a:cubicBezTo>
                  <a:cubicBezTo>
                    <a:pt x="834" y="769"/>
                    <a:pt x="9"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6"/>
            <p:cNvSpPr/>
            <p:nvPr/>
          </p:nvSpPr>
          <p:spPr>
            <a:xfrm>
              <a:off x="1595175" y="4020325"/>
              <a:ext cx="34175" cy="34000"/>
            </a:xfrm>
            <a:custGeom>
              <a:avLst/>
              <a:gdLst/>
              <a:ahLst/>
              <a:cxnLst/>
              <a:rect l="l" t="t" r="r" b="b"/>
              <a:pathLst>
                <a:path w="1367" h="1360" extrusionOk="0">
                  <a:moveTo>
                    <a:pt x="1" y="1"/>
                  </a:moveTo>
                  <a:cubicBezTo>
                    <a:pt x="1" y="1"/>
                    <a:pt x="1" y="1"/>
                    <a:pt x="1" y="1"/>
                  </a:cubicBezTo>
                  <a:cubicBezTo>
                    <a:pt x="1" y="1"/>
                    <a:pt x="743" y="809"/>
                    <a:pt x="1112" y="1190"/>
                  </a:cubicBezTo>
                  <a:cubicBezTo>
                    <a:pt x="1238" y="1315"/>
                    <a:pt x="1301" y="1359"/>
                    <a:pt x="1331" y="1359"/>
                  </a:cubicBezTo>
                  <a:cubicBezTo>
                    <a:pt x="1338" y="1359"/>
                    <a:pt x="1342" y="1357"/>
                    <a:pt x="1346" y="1354"/>
                  </a:cubicBezTo>
                  <a:cubicBezTo>
                    <a:pt x="1366" y="1333"/>
                    <a:pt x="1325" y="1260"/>
                    <a:pt x="1182" y="1116"/>
                  </a:cubicBezTo>
                  <a:cubicBezTo>
                    <a:pt x="810" y="744"/>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6"/>
            <p:cNvSpPr/>
            <p:nvPr/>
          </p:nvSpPr>
          <p:spPr>
            <a:xfrm>
              <a:off x="1595800" y="4021050"/>
              <a:ext cx="33550" cy="33275"/>
            </a:xfrm>
            <a:custGeom>
              <a:avLst/>
              <a:gdLst/>
              <a:ahLst/>
              <a:cxnLst/>
              <a:rect l="l" t="t" r="r" b="b"/>
              <a:pathLst>
                <a:path w="1342" h="1331" extrusionOk="0">
                  <a:moveTo>
                    <a:pt x="5" y="0"/>
                  </a:moveTo>
                  <a:cubicBezTo>
                    <a:pt x="5" y="0"/>
                    <a:pt x="5" y="0"/>
                    <a:pt x="5" y="0"/>
                  </a:cubicBezTo>
                  <a:cubicBezTo>
                    <a:pt x="1" y="0"/>
                    <a:pt x="735" y="792"/>
                    <a:pt x="1095" y="1161"/>
                  </a:cubicBezTo>
                  <a:cubicBezTo>
                    <a:pt x="1224" y="1286"/>
                    <a:pt x="1283" y="1330"/>
                    <a:pt x="1311" y="1330"/>
                  </a:cubicBezTo>
                  <a:cubicBezTo>
                    <a:pt x="1317" y="1330"/>
                    <a:pt x="1321" y="1328"/>
                    <a:pt x="1325" y="1325"/>
                  </a:cubicBezTo>
                  <a:cubicBezTo>
                    <a:pt x="1341" y="1304"/>
                    <a:pt x="1304" y="1239"/>
                    <a:pt x="1161" y="1095"/>
                  </a:cubicBezTo>
                  <a:cubicBezTo>
                    <a:pt x="801" y="727"/>
                    <a:pt x="13" y="0"/>
                    <a:pt x="5"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6"/>
            <p:cNvSpPr/>
            <p:nvPr/>
          </p:nvSpPr>
          <p:spPr>
            <a:xfrm>
              <a:off x="1596525" y="4021875"/>
              <a:ext cx="32825" cy="32275"/>
            </a:xfrm>
            <a:custGeom>
              <a:avLst/>
              <a:gdLst/>
              <a:ahLst/>
              <a:cxnLst/>
              <a:rect l="l" t="t" r="r" b="b"/>
              <a:pathLst>
                <a:path w="1313" h="1291" extrusionOk="0">
                  <a:moveTo>
                    <a:pt x="8" y="0"/>
                  </a:moveTo>
                  <a:cubicBezTo>
                    <a:pt x="8" y="0"/>
                    <a:pt x="8" y="0"/>
                    <a:pt x="8" y="0"/>
                  </a:cubicBezTo>
                  <a:cubicBezTo>
                    <a:pt x="0" y="0"/>
                    <a:pt x="714" y="767"/>
                    <a:pt x="1066" y="1128"/>
                  </a:cubicBezTo>
                  <a:cubicBezTo>
                    <a:pt x="1196" y="1254"/>
                    <a:pt x="1254" y="1291"/>
                    <a:pt x="1281" y="1291"/>
                  </a:cubicBezTo>
                  <a:cubicBezTo>
                    <a:pt x="1285" y="1291"/>
                    <a:pt x="1289" y="1290"/>
                    <a:pt x="1292" y="1288"/>
                  </a:cubicBezTo>
                  <a:cubicBezTo>
                    <a:pt x="1312" y="1271"/>
                    <a:pt x="1271" y="1198"/>
                    <a:pt x="1136" y="1062"/>
                  </a:cubicBezTo>
                  <a:cubicBezTo>
                    <a:pt x="780" y="707"/>
                    <a:pt x="17" y="0"/>
                    <a:pt x="8" y="0"/>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6"/>
            <p:cNvSpPr/>
            <p:nvPr/>
          </p:nvSpPr>
          <p:spPr>
            <a:xfrm>
              <a:off x="1597350" y="4022575"/>
              <a:ext cx="31900" cy="31575"/>
            </a:xfrm>
            <a:custGeom>
              <a:avLst/>
              <a:gdLst/>
              <a:ahLst/>
              <a:cxnLst/>
              <a:rect l="l" t="t" r="r" b="b"/>
              <a:pathLst>
                <a:path w="1276" h="1263" extrusionOk="0">
                  <a:moveTo>
                    <a:pt x="4" y="1"/>
                  </a:moveTo>
                  <a:cubicBezTo>
                    <a:pt x="4" y="1"/>
                    <a:pt x="4" y="1"/>
                    <a:pt x="4" y="1"/>
                  </a:cubicBezTo>
                  <a:cubicBezTo>
                    <a:pt x="0" y="1"/>
                    <a:pt x="693" y="751"/>
                    <a:pt x="1042" y="1100"/>
                  </a:cubicBezTo>
                  <a:cubicBezTo>
                    <a:pt x="1165" y="1226"/>
                    <a:pt x="1227" y="1263"/>
                    <a:pt x="1251" y="1263"/>
                  </a:cubicBezTo>
                  <a:cubicBezTo>
                    <a:pt x="1254" y="1263"/>
                    <a:pt x="1257" y="1262"/>
                    <a:pt x="1259" y="1260"/>
                  </a:cubicBezTo>
                  <a:cubicBezTo>
                    <a:pt x="1275" y="1243"/>
                    <a:pt x="1238" y="1174"/>
                    <a:pt x="1103" y="1038"/>
                  </a:cubicBezTo>
                  <a:cubicBezTo>
                    <a:pt x="760" y="691"/>
                    <a:pt x="13" y="1"/>
                    <a:pt x="4" y="1"/>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6"/>
            <p:cNvSpPr/>
            <p:nvPr/>
          </p:nvSpPr>
          <p:spPr>
            <a:xfrm>
              <a:off x="1598050" y="4023400"/>
              <a:ext cx="31300" cy="30750"/>
            </a:xfrm>
            <a:custGeom>
              <a:avLst/>
              <a:gdLst/>
              <a:ahLst/>
              <a:cxnLst/>
              <a:rect l="l" t="t" r="r" b="b"/>
              <a:pathLst>
                <a:path w="1252" h="1230" extrusionOk="0">
                  <a:moveTo>
                    <a:pt x="9" y="1"/>
                  </a:moveTo>
                  <a:cubicBezTo>
                    <a:pt x="9" y="1"/>
                    <a:pt x="9" y="1"/>
                    <a:pt x="9" y="1"/>
                  </a:cubicBezTo>
                  <a:cubicBezTo>
                    <a:pt x="1" y="1"/>
                    <a:pt x="677" y="727"/>
                    <a:pt x="1014" y="1071"/>
                  </a:cubicBezTo>
                  <a:cubicBezTo>
                    <a:pt x="1140" y="1194"/>
                    <a:pt x="1200" y="1230"/>
                    <a:pt x="1223" y="1230"/>
                  </a:cubicBezTo>
                  <a:cubicBezTo>
                    <a:pt x="1226" y="1230"/>
                    <a:pt x="1229" y="1229"/>
                    <a:pt x="1231" y="1227"/>
                  </a:cubicBezTo>
                  <a:cubicBezTo>
                    <a:pt x="1251" y="1206"/>
                    <a:pt x="1219" y="1141"/>
                    <a:pt x="1079" y="1005"/>
                  </a:cubicBezTo>
                  <a:cubicBezTo>
                    <a:pt x="740" y="666"/>
                    <a:pt x="17" y="1"/>
                    <a:pt x="9" y="1"/>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6"/>
            <p:cNvSpPr/>
            <p:nvPr/>
          </p:nvSpPr>
          <p:spPr>
            <a:xfrm>
              <a:off x="1598875" y="4024025"/>
              <a:ext cx="30375" cy="30000"/>
            </a:xfrm>
            <a:custGeom>
              <a:avLst/>
              <a:gdLst/>
              <a:ahLst/>
              <a:cxnLst/>
              <a:rect l="l" t="t" r="r" b="b"/>
              <a:pathLst>
                <a:path w="1215" h="1200" extrusionOk="0">
                  <a:moveTo>
                    <a:pt x="5" y="0"/>
                  </a:moveTo>
                  <a:cubicBezTo>
                    <a:pt x="5" y="0"/>
                    <a:pt x="5" y="0"/>
                    <a:pt x="5" y="0"/>
                  </a:cubicBezTo>
                  <a:cubicBezTo>
                    <a:pt x="1" y="4"/>
                    <a:pt x="657" y="714"/>
                    <a:pt x="985" y="1042"/>
                  </a:cubicBezTo>
                  <a:cubicBezTo>
                    <a:pt x="1102" y="1159"/>
                    <a:pt x="1161" y="1199"/>
                    <a:pt x="1186" y="1199"/>
                  </a:cubicBezTo>
                  <a:cubicBezTo>
                    <a:pt x="1192" y="1199"/>
                    <a:pt x="1196" y="1197"/>
                    <a:pt x="1198" y="1194"/>
                  </a:cubicBezTo>
                  <a:cubicBezTo>
                    <a:pt x="1214" y="1173"/>
                    <a:pt x="1177" y="1112"/>
                    <a:pt x="1046" y="980"/>
                  </a:cubicBezTo>
                  <a:cubicBezTo>
                    <a:pt x="719" y="653"/>
                    <a:pt x="13" y="0"/>
                    <a:pt x="5" y="0"/>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6"/>
            <p:cNvSpPr/>
            <p:nvPr/>
          </p:nvSpPr>
          <p:spPr>
            <a:xfrm>
              <a:off x="1599600" y="4024750"/>
              <a:ext cx="29650" cy="29250"/>
            </a:xfrm>
            <a:custGeom>
              <a:avLst/>
              <a:gdLst/>
              <a:ahLst/>
              <a:cxnLst/>
              <a:rect l="l" t="t" r="r" b="b"/>
              <a:pathLst>
                <a:path w="1186" h="1170" extrusionOk="0">
                  <a:moveTo>
                    <a:pt x="4" y="0"/>
                  </a:moveTo>
                  <a:cubicBezTo>
                    <a:pt x="4" y="0"/>
                    <a:pt x="4" y="0"/>
                    <a:pt x="4" y="0"/>
                  </a:cubicBezTo>
                  <a:cubicBezTo>
                    <a:pt x="0" y="8"/>
                    <a:pt x="636" y="701"/>
                    <a:pt x="960" y="1017"/>
                  </a:cubicBezTo>
                  <a:cubicBezTo>
                    <a:pt x="1075" y="1132"/>
                    <a:pt x="1134" y="1169"/>
                    <a:pt x="1158" y="1169"/>
                  </a:cubicBezTo>
                  <a:cubicBezTo>
                    <a:pt x="1163" y="1169"/>
                    <a:pt x="1167" y="1167"/>
                    <a:pt x="1169" y="1165"/>
                  </a:cubicBezTo>
                  <a:cubicBezTo>
                    <a:pt x="1185" y="1152"/>
                    <a:pt x="1152" y="1087"/>
                    <a:pt x="1021" y="955"/>
                  </a:cubicBezTo>
                  <a:cubicBezTo>
                    <a:pt x="698" y="633"/>
                    <a:pt x="17" y="0"/>
                    <a:pt x="4"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6"/>
            <p:cNvSpPr/>
            <p:nvPr/>
          </p:nvSpPr>
          <p:spPr>
            <a:xfrm>
              <a:off x="1600425" y="4025550"/>
              <a:ext cx="28825" cy="28325"/>
            </a:xfrm>
            <a:custGeom>
              <a:avLst/>
              <a:gdLst/>
              <a:ahLst/>
              <a:cxnLst/>
              <a:rect l="l" t="t" r="r" b="b"/>
              <a:pathLst>
                <a:path w="1153" h="1133" extrusionOk="0">
                  <a:moveTo>
                    <a:pt x="4" y="1"/>
                  </a:moveTo>
                  <a:cubicBezTo>
                    <a:pt x="4" y="1"/>
                    <a:pt x="4" y="1"/>
                    <a:pt x="4" y="1"/>
                  </a:cubicBezTo>
                  <a:cubicBezTo>
                    <a:pt x="0" y="5"/>
                    <a:pt x="619" y="677"/>
                    <a:pt x="931" y="981"/>
                  </a:cubicBezTo>
                  <a:cubicBezTo>
                    <a:pt x="1046" y="1096"/>
                    <a:pt x="1103" y="1133"/>
                    <a:pt x="1126" y="1133"/>
                  </a:cubicBezTo>
                  <a:cubicBezTo>
                    <a:pt x="1130" y="1133"/>
                    <a:pt x="1134" y="1131"/>
                    <a:pt x="1136" y="1128"/>
                  </a:cubicBezTo>
                  <a:cubicBezTo>
                    <a:pt x="1152" y="1112"/>
                    <a:pt x="1115" y="1051"/>
                    <a:pt x="988" y="923"/>
                  </a:cubicBezTo>
                  <a:cubicBezTo>
                    <a:pt x="678" y="617"/>
                    <a:pt x="13" y="1"/>
                    <a:pt x="4" y="1"/>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6"/>
            <p:cNvSpPr/>
            <p:nvPr/>
          </p:nvSpPr>
          <p:spPr>
            <a:xfrm>
              <a:off x="1601125" y="4026375"/>
              <a:ext cx="28125" cy="27500"/>
            </a:xfrm>
            <a:custGeom>
              <a:avLst/>
              <a:gdLst/>
              <a:ahLst/>
              <a:cxnLst/>
              <a:rect l="l" t="t" r="r" b="b"/>
              <a:pathLst>
                <a:path w="1125" h="1100" extrusionOk="0">
                  <a:moveTo>
                    <a:pt x="9" y="1"/>
                  </a:moveTo>
                  <a:cubicBezTo>
                    <a:pt x="9" y="1"/>
                    <a:pt x="9" y="1"/>
                    <a:pt x="9" y="1"/>
                  </a:cubicBezTo>
                  <a:cubicBezTo>
                    <a:pt x="1" y="5"/>
                    <a:pt x="604" y="653"/>
                    <a:pt x="907" y="952"/>
                  </a:cubicBezTo>
                  <a:cubicBezTo>
                    <a:pt x="1019" y="1064"/>
                    <a:pt x="1075" y="1100"/>
                    <a:pt x="1098" y="1100"/>
                  </a:cubicBezTo>
                  <a:cubicBezTo>
                    <a:pt x="1102" y="1100"/>
                    <a:pt x="1106" y="1098"/>
                    <a:pt x="1108" y="1095"/>
                  </a:cubicBezTo>
                  <a:cubicBezTo>
                    <a:pt x="1124" y="1079"/>
                    <a:pt x="1096" y="1026"/>
                    <a:pt x="964" y="895"/>
                  </a:cubicBezTo>
                  <a:cubicBezTo>
                    <a:pt x="659" y="597"/>
                    <a:pt x="22" y="1"/>
                    <a:pt x="9"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6"/>
            <p:cNvSpPr/>
            <p:nvPr/>
          </p:nvSpPr>
          <p:spPr>
            <a:xfrm>
              <a:off x="1601950" y="4027100"/>
              <a:ext cx="27300" cy="26900"/>
            </a:xfrm>
            <a:custGeom>
              <a:avLst/>
              <a:gdLst/>
              <a:ahLst/>
              <a:cxnLst/>
              <a:rect l="l" t="t" r="r" b="b"/>
              <a:pathLst>
                <a:path w="1092" h="1076" extrusionOk="0">
                  <a:moveTo>
                    <a:pt x="5" y="0"/>
                  </a:moveTo>
                  <a:cubicBezTo>
                    <a:pt x="5" y="0"/>
                    <a:pt x="5" y="0"/>
                    <a:pt x="5" y="0"/>
                  </a:cubicBezTo>
                  <a:cubicBezTo>
                    <a:pt x="1" y="4"/>
                    <a:pt x="579" y="636"/>
                    <a:pt x="874" y="927"/>
                  </a:cubicBezTo>
                  <a:cubicBezTo>
                    <a:pt x="986" y="1039"/>
                    <a:pt x="1042" y="1075"/>
                    <a:pt x="1065" y="1075"/>
                  </a:cubicBezTo>
                  <a:cubicBezTo>
                    <a:pt x="1069" y="1075"/>
                    <a:pt x="1073" y="1073"/>
                    <a:pt x="1075" y="1071"/>
                  </a:cubicBezTo>
                  <a:cubicBezTo>
                    <a:pt x="1091" y="1058"/>
                    <a:pt x="1063" y="1001"/>
                    <a:pt x="931" y="874"/>
                  </a:cubicBezTo>
                  <a:cubicBezTo>
                    <a:pt x="637" y="575"/>
                    <a:pt x="13"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6"/>
            <p:cNvSpPr/>
            <p:nvPr/>
          </p:nvSpPr>
          <p:spPr>
            <a:xfrm>
              <a:off x="1602675" y="4027925"/>
              <a:ext cx="26475" cy="25950"/>
            </a:xfrm>
            <a:custGeom>
              <a:avLst/>
              <a:gdLst/>
              <a:ahLst/>
              <a:cxnLst/>
              <a:rect l="l" t="t" r="r" b="b"/>
              <a:pathLst>
                <a:path w="1059" h="1038" extrusionOk="0">
                  <a:moveTo>
                    <a:pt x="9" y="0"/>
                  </a:moveTo>
                  <a:cubicBezTo>
                    <a:pt x="9" y="0"/>
                    <a:pt x="8" y="0"/>
                    <a:pt x="8" y="0"/>
                  </a:cubicBezTo>
                  <a:cubicBezTo>
                    <a:pt x="0" y="4"/>
                    <a:pt x="566" y="615"/>
                    <a:pt x="849" y="894"/>
                  </a:cubicBezTo>
                  <a:cubicBezTo>
                    <a:pt x="954" y="1002"/>
                    <a:pt x="1006" y="1038"/>
                    <a:pt x="1030" y="1038"/>
                  </a:cubicBezTo>
                  <a:cubicBezTo>
                    <a:pt x="1035" y="1038"/>
                    <a:pt x="1039" y="1036"/>
                    <a:pt x="1042" y="1033"/>
                  </a:cubicBezTo>
                  <a:cubicBezTo>
                    <a:pt x="1058" y="1017"/>
                    <a:pt x="1025" y="964"/>
                    <a:pt x="902" y="841"/>
                  </a:cubicBezTo>
                  <a:cubicBezTo>
                    <a:pt x="626" y="560"/>
                    <a:pt x="21" y="0"/>
                    <a:pt x="9" y="0"/>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6"/>
            <p:cNvSpPr/>
            <p:nvPr/>
          </p:nvSpPr>
          <p:spPr>
            <a:xfrm>
              <a:off x="1603500" y="4028625"/>
              <a:ext cx="25650" cy="25250"/>
            </a:xfrm>
            <a:custGeom>
              <a:avLst/>
              <a:gdLst/>
              <a:ahLst/>
              <a:cxnLst/>
              <a:rect l="l" t="t" r="r" b="b"/>
              <a:pathLst>
                <a:path w="1026" h="1010" extrusionOk="0">
                  <a:moveTo>
                    <a:pt x="4" y="1"/>
                  </a:moveTo>
                  <a:cubicBezTo>
                    <a:pt x="4" y="1"/>
                    <a:pt x="4" y="1"/>
                    <a:pt x="4" y="1"/>
                  </a:cubicBezTo>
                  <a:cubicBezTo>
                    <a:pt x="0" y="5"/>
                    <a:pt x="541" y="595"/>
                    <a:pt x="820" y="870"/>
                  </a:cubicBezTo>
                  <a:cubicBezTo>
                    <a:pt x="925" y="975"/>
                    <a:pt x="974" y="1010"/>
                    <a:pt x="997" y="1010"/>
                  </a:cubicBezTo>
                  <a:cubicBezTo>
                    <a:pt x="1002" y="1010"/>
                    <a:pt x="1006" y="1008"/>
                    <a:pt x="1009" y="1005"/>
                  </a:cubicBezTo>
                  <a:cubicBezTo>
                    <a:pt x="1025" y="989"/>
                    <a:pt x="1001" y="940"/>
                    <a:pt x="873" y="817"/>
                  </a:cubicBezTo>
                  <a:cubicBezTo>
                    <a:pt x="600" y="539"/>
                    <a:pt x="13" y="1"/>
                    <a:pt x="4"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6"/>
            <p:cNvSpPr/>
            <p:nvPr/>
          </p:nvSpPr>
          <p:spPr>
            <a:xfrm>
              <a:off x="1604200" y="4029450"/>
              <a:ext cx="24950" cy="24450"/>
            </a:xfrm>
            <a:custGeom>
              <a:avLst/>
              <a:gdLst/>
              <a:ahLst/>
              <a:cxnLst/>
              <a:rect l="l" t="t" r="r" b="b"/>
              <a:pathLst>
                <a:path w="998" h="978" extrusionOk="0">
                  <a:moveTo>
                    <a:pt x="9" y="1"/>
                  </a:moveTo>
                  <a:cubicBezTo>
                    <a:pt x="9" y="1"/>
                    <a:pt x="9" y="1"/>
                    <a:pt x="9" y="1"/>
                  </a:cubicBezTo>
                  <a:cubicBezTo>
                    <a:pt x="1" y="5"/>
                    <a:pt x="526" y="575"/>
                    <a:pt x="796" y="841"/>
                  </a:cubicBezTo>
                  <a:cubicBezTo>
                    <a:pt x="896" y="944"/>
                    <a:pt x="945" y="977"/>
                    <a:pt x="968" y="977"/>
                  </a:cubicBezTo>
                  <a:cubicBezTo>
                    <a:pt x="974" y="977"/>
                    <a:pt x="978" y="976"/>
                    <a:pt x="981" y="972"/>
                  </a:cubicBezTo>
                  <a:cubicBezTo>
                    <a:pt x="997" y="956"/>
                    <a:pt x="964" y="907"/>
                    <a:pt x="850" y="788"/>
                  </a:cubicBezTo>
                  <a:cubicBezTo>
                    <a:pt x="585" y="519"/>
                    <a:pt x="22" y="1"/>
                    <a:pt x="9" y="1"/>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6"/>
            <p:cNvSpPr/>
            <p:nvPr/>
          </p:nvSpPr>
          <p:spPr>
            <a:xfrm>
              <a:off x="1605025" y="4030175"/>
              <a:ext cx="24125" cy="23725"/>
            </a:xfrm>
            <a:custGeom>
              <a:avLst/>
              <a:gdLst/>
              <a:ahLst/>
              <a:cxnLst/>
              <a:rect l="l" t="t" r="r" b="b"/>
              <a:pathLst>
                <a:path w="965" h="949" extrusionOk="0">
                  <a:moveTo>
                    <a:pt x="5" y="0"/>
                  </a:moveTo>
                  <a:cubicBezTo>
                    <a:pt x="5" y="0"/>
                    <a:pt x="5" y="0"/>
                    <a:pt x="5" y="0"/>
                  </a:cubicBezTo>
                  <a:cubicBezTo>
                    <a:pt x="1" y="4"/>
                    <a:pt x="505" y="554"/>
                    <a:pt x="763" y="816"/>
                  </a:cubicBezTo>
                  <a:cubicBezTo>
                    <a:pt x="863" y="916"/>
                    <a:pt x="911" y="948"/>
                    <a:pt x="935" y="948"/>
                  </a:cubicBezTo>
                  <a:cubicBezTo>
                    <a:pt x="941" y="948"/>
                    <a:pt x="945" y="947"/>
                    <a:pt x="948" y="943"/>
                  </a:cubicBezTo>
                  <a:cubicBezTo>
                    <a:pt x="964" y="927"/>
                    <a:pt x="940" y="878"/>
                    <a:pt x="821" y="759"/>
                  </a:cubicBezTo>
                  <a:cubicBezTo>
                    <a:pt x="559" y="506"/>
                    <a:pt x="13" y="0"/>
                    <a:pt x="5" y="0"/>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6"/>
            <p:cNvSpPr/>
            <p:nvPr/>
          </p:nvSpPr>
          <p:spPr>
            <a:xfrm>
              <a:off x="1605750" y="4031000"/>
              <a:ext cx="23400" cy="22900"/>
            </a:xfrm>
            <a:custGeom>
              <a:avLst/>
              <a:gdLst/>
              <a:ahLst/>
              <a:cxnLst/>
              <a:rect l="l" t="t" r="r" b="b"/>
              <a:pathLst>
                <a:path w="936" h="916" extrusionOk="0">
                  <a:moveTo>
                    <a:pt x="9" y="0"/>
                  </a:moveTo>
                  <a:cubicBezTo>
                    <a:pt x="9" y="0"/>
                    <a:pt x="8" y="0"/>
                    <a:pt x="8" y="0"/>
                  </a:cubicBezTo>
                  <a:cubicBezTo>
                    <a:pt x="0" y="4"/>
                    <a:pt x="488" y="533"/>
                    <a:pt x="738" y="783"/>
                  </a:cubicBezTo>
                  <a:cubicBezTo>
                    <a:pt x="838" y="883"/>
                    <a:pt x="884" y="915"/>
                    <a:pt x="906" y="915"/>
                  </a:cubicBezTo>
                  <a:cubicBezTo>
                    <a:pt x="912" y="915"/>
                    <a:pt x="916" y="914"/>
                    <a:pt x="919" y="910"/>
                  </a:cubicBezTo>
                  <a:cubicBezTo>
                    <a:pt x="935" y="894"/>
                    <a:pt x="902" y="845"/>
                    <a:pt x="792" y="730"/>
                  </a:cubicBezTo>
                  <a:cubicBezTo>
                    <a:pt x="544" y="482"/>
                    <a:pt x="21" y="0"/>
                    <a:pt x="9"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6"/>
            <p:cNvSpPr/>
            <p:nvPr/>
          </p:nvSpPr>
          <p:spPr>
            <a:xfrm>
              <a:off x="1606575" y="4031700"/>
              <a:ext cx="22475" cy="22200"/>
            </a:xfrm>
            <a:custGeom>
              <a:avLst/>
              <a:gdLst/>
              <a:ahLst/>
              <a:cxnLst/>
              <a:rect l="l" t="t" r="r" b="b"/>
              <a:pathLst>
                <a:path w="899" h="888" extrusionOk="0">
                  <a:moveTo>
                    <a:pt x="4" y="1"/>
                  </a:moveTo>
                  <a:cubicBezTo>
                    <a:pt x="4" y="1"/>
                    <a:pt x="4" y="1"/>
                    <a:pt x="4" y="1"/>
                  </a:cubicBezTo>
                  <a:cubicBezTo>
                    <a:pt x="0" y="5"/>
                    <a:pt x="468" y="513"/>
                    <a:pt x="705" y="759"/>
                  </a:cubicBezTo>
                  <a:cubicBezTo>
                    <a:pt x="801" y="856"/>
                    <a:pt x="847" y="887"/>
                    <a:pt x="869" y="887"/>
                  </a:cubicBezTo>
                  <a:cubicBezTo>
                    <a:pt x="874" y="887"/>
                    <a:pt x="879" y="886"/>
                    <a:pt x="882" y="882"/>
                  </a:cubicBezTo>
                  <a:cubicBezTo>
                    <a:pt x="898" y="866"/>
                    <a:pt x="869" y="821"/>
                    <a:pt x="759" y="710"/>
                  </a:cubicBezTo>
                  <a:cubicBezTo>
                    <a:pt x="518" y="465"/>
                    <a:pt x="13" y="1"/>
                    <a:pt x="4" y="1"/>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6"/>
            <p:cNvSpPr/>
            <p:nvPr/>
          </p:nvSpPr>
          <p:spPr>
            <a:xfrm>
              <a:off x="1607275" y="4032425"/>
              <a:ext cx="21650" cy="21375"/>
            </a:xfrm>
            <a:custGeom>
              <a:avLst/>
              <a:gdLst/>
              <a:ahLst/>
              <a:cxnLst/>
              <a:rect l="l" t="t" r="r" b="b"/>
              <a:pathLst>
                <a:path w="866" h="855" extrusionOk="0">
                  <a:moveTo>
                    <a:pt x="5" y="1"/>
                  </a:moveTo>
                  <a:cubicBezTo>
                    <a:pt x="5" y="1"/>
                    <a:pt x="5" y="1"/>
                    <a:pt x="5" y="1"/>
                  </a:cubicBezTo>
                  <a:cubicBezTo>
                    <a:pt x="1" y="9"/>
                    <a:pt x="452" y="501"/>
                    <a:pt x="690" y="726"/>
                  </a:cubicBezTo>
                  <a:cubicBezTo>
                    <a:pt x="779" y="822"/>
                    <a:pt x="823" y="854"/>
                    <a:pt x="845" y="854"/>
                  </a:cubicBezTo>
                  <a:cubicBezTo>
                    <a:pt x="851" y="854"/>
                    <a:pt x="855" y="853"/>
                    <a:pt x="858" y="849"/>
                  </a:cubicBezTo>
                  <a:cubicBezTo>
                    <a:pt x="866" y="837"/>
                    <a:pt x="850" y="792"/>
                    <a:pt x="735" y="677"/>
                  </a:cubicBezTo>
                  <a:cubicBezTo>
                    <a:pt x="498" y="449"/>
                    <a:pt x="17"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6"/>
            <p:cNvSpPr/>
            <p:nvPr/>
          </p:nvSpPr>
          <p:spPr>
            <a:xfrm>
              <a:off x="1608100" y="4033250"/>
              <a:ext cx="20825" cy="20550"/>
            </a:xfrm>
            <a:custGeom>
              <a:avLst/>
              <a:gdLst/>
              <a:ahLst/>
              <a:cxnLst/>
              <a:rect l="l" t="t" r="r" b="b"/>
              <a:pathLst>
                <a:path w="833" h="822" extrusionOk="0">
                  <a:moveTo>
                    <a:pt x="5" y="0"/>
                  </a:moveTo>
                  <a:cubicBezTo>
                    <a:pt x="5" y="0"/>
                    <a:pt x="5" y="0"/>
                    <a:pt x="5" y="0"/>
                  </a:cubicBezTo>
                  <a:cubicBezTo>
                    <a:pt x="1" y="4"/>
                    <a:pt x="431" y="476"/>
                    <a:pt x="657" y="697"/>
                  </a:cubicBezTo>
                  <a:cubicBezTo>
                    <a:pt x="746" y="790"/>
                    <a:pt x="787" y="821"/>
                    <a:pt x="808" y="821"/>
                  </a:cubicBezTo>
                  <a:cubicBezTo>
                    <a:pt x="814" y="821"/>
                    <a:pt x="818" y="820"/>
                    <a:pt x="821" y="816"/>
                  </a:cubicBezTo>
                  <a:cubicBezTo>
                    <a:pt x="833" y="804"/>
                    <a:pt x="808" y="759"/>
                    <a:pt x="702" y="652"/>
                  </a:cubicBezTo>
                  <a:cubicBezTo>
                    <a:pt x="477" y="428"/>
                    <a:pt x="13" y="0"/>
                    <a:pt x="5"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6"/>
            <p:cNvSpPr/>
            <p:nvPr/>
          </p:nvSpPr>
          <p:spPr>
            <a:xfrm>
              <a:off x="1608825" y="4034075"/>
              <a:ext cx="20100" cy="19825"/>
            </a:xfrm>
            <a:custGeom>
              <a:avLst/>
              <a:gdLst/>
              <a:ahLst/>
              <a:cxnLst/>
              <a:rect l="l" t="t" r="r" b="b"/>
              <a:pathLst>
                <a:path w="804" h="793" extrusionOk="0">
                  <a:moveTo>
                    <a:pt x="9" y="0"/>
                  </a:moveTo>
                  <a:cubicBezTo>
                    <a:pt x="9" y="0"/>
                    <a:pt x="9" y="0"/>
                    <a:pt x="8" y="0"/>
                  </a:cubicBezTo>
                  <a:cubicBezTo>
                    <a:pt x="0" y="4"/>
                    <a:pt x="410" y="455"/>
                    <a:pt x="632" y="669"/>
                  </a:cubicBezTo>
                  <a:cubicBezTo>
                    <a:pt x="721" y="761"/>
                    <a:pt x="765" y="792"/>
                    <a:pt x="785" y="792"/>
                  </a:cubicBezTo>
                  <a:cubicBezTo>
                    <a:pt x="790" y="792"/>
                    <a:pt x="793" y="791"/>
                    <a:pt x="796" y="787"/>
                  </a:cubicBezTo>
                  <a:cubicBezTo>
                    <a:pt x="804" y="771"/>
                    <a:pt x="783" y="730"/>
                    <a:pt x="677" y="623"/>
                  </a:cubicBezTo>
                  <a:cubicBezTo>
                    <a:pt x="458" y="404"/>
                    <a:pt x="21" y="0"/>
                    <a:pt x="9"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6"/>
            <p:cNvSpPr/>
            <p:nvPr/>
          </p:nvSpPr>
          <p:spPr>
            <a:xfrm>
              <a:off x="1609650" y="4034775"/>
              <a:ext cx="19400" cy="18950"/>
            </a:xfrm>
            <a:custGeom>
              <a:avLst/>
              <a:gdLst/>
              <a:ahLst/>
              <a:cxnLst/>
              <a:rect l="l" t="t" r="r" b="b"/>
              <a:pathLst>
                <a:path w="776" h="758" extrusionOk="0">
                  <a:moveTo>
                    <a:pt x="4" y="1"/>
                  </a:moveTo>
                  <a:cubicBezTo>
                    <a:pt x="4" y="1"/>
                    <a:pt x="4" y="1"/>
                    <a:pt x="4" y="1"/>
                  </a:cubicBezTo>
                  <a:cubicBezTo>
                    <a:pt x="0" y="5"/>
                    <a:pt x="394" y="436"/>
                    <a:pt x="599" y="641"/>
                  </a:cubicBezTo>
                  <a:cubicBezTo>
                    <a:pt x="689" y="734"/>
                    <a:pt x="732" y="757"/>
                    <a:pt x="751" y="757"/>
                  </a:cubicBezTo>
                  <a:cubicBezTo>
                    <a:pt x="754" y="757"/>
                    <a:pt x="757" y="757"/>
                    <a:pt x="759" y="755"/>
                  </a:cubicBezTo>
                  <a:cubicBezTo>
                    <a:pt x="775" y="743"/>
                    <a:pt x="746" y="698"/>
                    <a:pt x="644" y="595"/>
                  </a:cubicBezTo>
                  <a:cubicBezTo>
                    <a:pt x="436" y="391"/>
                    <a:pt x="13" y="1"/>
                    <a:pt x="4"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6"/>
            <p:cNvSpPr/>
            <p:nvPr/>
          </p:nvSpPr>
          <p:spPr>
            <a:xfrm>
              <a:off x="1610350" y="4035600"/>
              <a:ext cx="18700" cy="18125"/>
            </a:xfrm>
            <a:custGeom>
              <a:avLst/>
              <a:gdLst/>
              <a:ahLst/>
              <a:cxnLst/>
              <a:rect l="l" t="t" r="r" b="b"/>
              <a:pathLst>
                <a:path w="748" h="725" extrusionOk="0">
                  <a:moveTo>
                    <a:pt x="9" y="1"/>
                  </a:moveTo>
                  <a:cubicBezTo>
                    <a:pt x="9" y="1"/>
                    <a:pt x="9" y="1"/>
                    <a:pt x="9" y="1"/>
                  </a:cubicBezTo>
                  <a:cubicBezTo>
                    <a:pt x="1" y="5"/>
                    <a:pt x="378" y="415"/>
                    <a:pt x="583" y="608"/>
                  </a:cubicBezTo>
                  <a:cubicBezTo>
                    <a:pt x="673" y="701"/>
                    <a:pt x="714" y="724"/>
                    <a:pt x="729" y="724"/>
                  </a:cubicBezTo>
                  <a:cubicBezTo>
                    <a:pt x="732" y="724"/>
                    <a:pt x="734" y="724"/>
                    <a:pt x="735" y="722"/>
                  </a:cubicBezTo>
                  <a:cubicBezTo>
                    <a:pt x="747" y="710"/>
                    <a:pt x="727" y="669"/>
                    <a:pt x="624" y="567"/>
                  </a:cubicBezTo>
                  <a:cubicBezTo>
                    <a:pt x="425" y="368"/>
                    <a:pt x="22" y="1"/>
                    <a:pt x="9" y="1"/>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6"/>
            <p:cNvSpPr/>
            <p:nvPr/>
          </p:nvSpPr>
          <p:spPr>
            <a:xfrm>
              <a:off x="1611175" y="4036325"/>
              <a:ext cx="17650" cy="17400"/>
            </a:xfrm>
            <a:custGeom>
              <a:avLst/>
              <a:gdLst/>
              <a:ahLst/>
              <a:cxnLst/>
              <a:rect l="l" t="t" r="r" b="b"/>
              <a:pathLst>
                <a:path w="706" h="696" extrusionOk="0">
                  <a:moveTo>
                    <a:pt x="5" y="0"/>
                  </a:moveTo>
                  <a:cubicBezTo>
                    <a:pt x="5" y="0"/>
                    <a:pt x="5" y="0"/>
                    <a:pt x="5" y="0"/>
                  </a:cubicBezTo>
                  <a:cubicBezTo>
                    <a:pt x="1" y="4"/>
                    <a:pt x="353" y="394"/>
                    <a:pt x="546" y="587"/>
                  </a:cubicBezTo>
                  <a:cubicBezTo>
                    <a:pt x="632" y="673"/>
                    <a:pt x="672" y="695"/>
                    <a:pt x="690" y="695"/>
                  </a:cubicBezTo>
                  <a:cubicBezTo>
                    <a:pt x="693" y="695"/>
                    <a:pt x="696" y="695"/>
                    <a:pt x="698" y="693"/>
                  </a:cubicBezTo>
                  <a:cubicBezTo>
                    <a:pt x="706" y="681"/>
                    <a:pt x="685" y="640"/>
                    <a:pt x="591" y="542"/>
                  </a:cubicBezTo>
                  <a:cubicBezTo>
                    <a:pt x="399" y="350"/>
                    <a:pt x="13" y="0"/>
                    <a:pt x="5" y="0"/>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6"/>
            <p:cNvSpPr/>
            <p:nvPr/>
          </p:nvSpPr>
          <p:spPr>
            <a:xfrm>
              <a:off x="1611900" y="4037150"/>
              <a:ext cx="16925" cy="16575"/>
            </a:xfrm>
            <a:custGeom>
              <a:avLst/>
              <a:gdLst/>
              <a:ahLst/>
              <a:cxnLst/>
              <a:rect l="l" t="t" r="r" b="b"/>
              <a:pathLst>
                <a:path w="677" h="663" extrusionOk="0">
                  <a:moveTo>
                    <a:pt x="9" y="0"/>
                  </a:moveTo>
                  <a:cubicBezTo>
                    <a:pt x="9" y="0"/>
                    <a:pt x="9" y="0"/>
                    <a:pt x="8" y="0"/>
                  </a:cubicBezTo>
                  <a:cubicBezTo>
                    <a:pt x="0" y="4"/>
                    <a:pt x="341" y="373"/>
                    <a:pt x="517" y="554"/>
                  </a:cubicBezTo>
                  <a:cubicBezTo>
                    <a:pt x="603" y="640"/>
                    <a:pt x="643" y="662"/>
                    <a:pt x="661" y="662"/>
                  </a:cubicBezTo>
                  <a:cubicBezTo>
                    <a:pt x="664" y="662"/>
                    <a:pt x="667" y="662"/>
                    <a:pt x="669" y="660"/>
                  </a:cubicBezTo>
                  <a:cubicBezTo>
                    <a:pt x="677" y="644"/>
                    <a:pt x="656" y="607"/>
                    <a:pt x="562" y="513"/>
                  </a:cubicBezTo>
                  <a:cubicBezTo>
                    <a:pt x="384" y="334"/>
                    <a:pt x="21" y="0"/>
                    <a:pt x="9" y="0"/>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6"/>
            <p:cNvSpPr/>
            <p:nvPr/>
          </p:nvSpPr>
          <p:spPr>
            <a:xfrm>
              <a:off x="1612725" y="4037850"/>
              <a:ext cx="16100" cy="15875"/>
            </a:xfrm>
            <a:custGeom>
              <a:avLst/>
              <a:gdLst/>
              <a:ahLst/>
              <a:cxnLst/>
              <a:rect l="l" t="t" r="r" b="b"/>
              <a:pathLst>
                <a:path w="644" h="635" extrusionOk="0">
                  <a:moveTo>
                    <a:pt x="4" y="1"/>
                  </a:moveTo>
                  <a:cubicBezTo>
                    <a:pt x="4" y="1"/>
                    <a:pt x="4" y="1"/>
                    <a:pt x="4" y="1"/>
                  </a:cubicBezTo>
                  <a:cubicBezTo>
                    <a:pt x="0" y="5"/>
                    <a:pt x="316" y="354"/>
                    <a:pt x="492" y="530"/>
                  </a:cubicBezTo>
                  <a:cubicBezTo>
                    <a:pt x="571" y="613"/>
                    <a:pt x="610" y="634"/>
                    <a:pt x="628" y="634"/>
                  </a:cubicBezTo>
                  <a:cubicBezTo>
                    <a:pt x="631" y="634"/>
                    <a:pt x="634" y="634"/>
                    <a:pt x="636" y="632"/>
                  </a:cubicBezTo>
                  <a:cubicBezTo>
                    <a:pt x="644" y="620"/>
                    <a:pt x="632" y="587"/>
                    <a:pt x="533" y="489"/>
                  </a:cubicBezTo>
                  <a:cubicBezTo>
                    <a:pt x="358" y="314"/>
                    <a:pt x="13" y="1"/>
                    <a:pt x="4" y="1"/>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6"/>
            <p:cNvSpPr/>
            <p:nvPr/>
          </p:nvSpPr>
          <p:spPr>
            <a:xfrm>
              <a:off x="1613425" y="4038675"/>
              <a:ext cx="15400" cy="15050"/>
            </a:xfrm>
            <a:custGeom>
              <a:avLst/>
              <a:gdLst/>
              <a:ahLst/>
              <a:cxnLst/>
              <a:rect l="l" t="t" r="r" b="b"/>
              <a:pathLst>
                <a:path w="616" h="602" extrusionOk="0">
                  <a:moveTo>
                    <a:pt x="9" y="1"/>
                  </a:moveTo>
                  <a:cubicBezTo>
                    <a:pt x="9" y="1"/>
                    <a:pt x="9" y="1"/>
                    <a:pt x="9" y="1"/>
                  </a:cubicBezTo>
                  <a:cubicBezTo>
                    <a:pt x="1" y="5"/>
                    <a:pt x="300" y="333"/>
                    <a:pt x="464" y="501"/>
                  </a:cubicBezTo>
                  <a:cubicBezTo>
                    <a:pt x="547" y="580"/>
                    <a:pt x="580" y="601"/>
                    <a:pt x="596" y="601"/>
                  </a:cubicBezTo>
                  <a:cubicBezTo>
                    <a:pt x="599" y="601"/>
                    <a:pt x="602" y="601"/>
                    <a:pt x="604" y="599"/>
                  </a:cubicBezTo>
                  <a:cubicBezTo>
                    <a:pt x="616" y="587"/>
                    <a:pt x="595" y="554"/>
                    <a:pt x="505" y="460"/>
                  </a:cubicBezTo>
                  <a:cubicBezTo>
                    <a:pt x="343" y="294"/>
                    <a:pt x="22" y="1"/>
                    <a:pt x="9"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6"/>
            <p:cNvSpPr/>
            <p:nvPr/>
          </p:nvSpPr>
          <p:spPr>
            <a:xfrm>
              <a:off x="1614250" y="4039400"/>
              <a:ext cx="14575" cy="14225"/>
            </a:xfrm>
            <a:custGeom>
              <a:avLst/>
              <a:gdLst/>
              <a:ahLst/>
              <a:cxnLst/>
              <a:rect l="l" t="t" r="r" b="b"/>
              <a:pathLst>
                <a:path w="583" h="569" extrusionOk="0">
                  <a:moveTo>
                    <a:pt x="5" y="0"/>
                  </a:moveTo>
                  <a:cubicBezTo>
                    <a:pt x="5" y="0"/>
                    <a:pt x="5" y="0"/>
                    <a:pt x="5" y="0"/>
                  </a:cubicBezTo>
                  <a:cubicBezTo>
                    <a:pt x="1" y="13"/>
                    <a:pt x="284" y="312"/>
                    <a:pt x="439" y="468"/>
                  </a:cubicBezTo>
                  <a:cubicBezTo>
                    <a:pt x="520" y="545"/>
                    <a:pt x="553" y="568"/>
                    <a:pt x="568" y="568"/>
                  </a:cubicBezTo>
                  <a:cubicBezTo>
                    <a:pt x="571" y="568"/>
                    <a:pt x="573" y="567"/>
                    <a:pt x="575" y="566"/>
                  </a:cubicBezTo>
                  <a:cubicBezTo>
                    <a:pt x="583" y="554"/>
                    <a:pt x="571" y="525"/>
                    <a:pt x="476" y="431"/>
                  </a:cubicBezTo>
                  <a:cubicBezTo>
                    <a:pt x="317" y="280"/>
                    <a:pt x="13"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6"/>
            <p:cNvSpPr/>
            <p:nvPr/>
          </p:nvSpPr>
          <p:spPr>
            <a:xfrm>
              <a:off x="1614975" y="4040125"/>
              <a:ext cx="13750" cy="13600"/>
            </a:xfrm>
            <a:custGeom>
              <a:avLst/>
              <a:gdLst/>
              <a:ahLst/>
              <a:cxnLst/>
              <a:rect l="l" t="t" r="r" b="b"/>
              <a:pathLst>
                <a:path w="550" h="544" extrusionOk="0">
                  <a:moveTo>
                    <a:pt x="5" y="0"/>
                  </a:moveTo>
                  <a:cubicBezTo>
                    <a:pt x="5" y="0"/>
                    <a:pt x="4" y="0"/>
                    <a:pt x="4" y="0"/>
                  </a:cubicBezTo>
                  <a:cubicBezTo>
                    <a:pt x="0" y="12"/>
                    <a:pt x="263" y="299"/>
                    <a:pt x="406" y="447"/>
                  </a:cubicBezTo>
                  <a:cubicBezTo>
                    <a:pt x="482" y="523"/>
                    <a:pt x="517" y="543"/>
                    <a:pt x="531" y="543"/>
                  </a:cubicBezTo>
                  <a:cubicBezTo>
                    <a:pt x="534" y="543"/>
                    <a:pt x="536" y="543"/>
                    <a:pt x="537" y="541"/>
                  </a:cubicBezTo>
                  <a:cubicBezTo>
                    <a:pt x="550" y="529"/>
                    <a:pt x="533" y="492"/>
                    <a:pt x="447" y="406"/>
                  </a:cubicBezTo>
                  <a:cubicBezTo>
                    <a:pt x="301" y="260"/>
                    <a:pt x="17"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6"/>
            <p:cNvSpPr/>
            <p:nvPr/>
          </p:nvSpPr>
          <p:spPr>
            <a:xfrm>
              <a:off x="1615800" y="4040925"/>
              <a:ext cx="13025" cy="12800"/>
            </a:xfrm>
            <a:custGeom>
              <a:avLst/>
              <a:gdLst/>
              <a:ahLst/>
              <a:cxnLst/>
              <a:rect l="l" t="t" r="r" b="b"/>
              <a:pathLst>
                <a:path w="521" h="512" extrusionOk="0">
                  <a:moveTo>
                    <a:pt x="4" y="1"/>
                  </a:moveTo>
                  <a:cubicBezTo>
                    <a:pt x="4" y="1"/>
                    <a:pt x="4" y="1"/>
                    <a:pt x="4" y="1"/>
                  </a:cubicBezTo>
                  <a:cubicBezTo>
                    <a:pt x="0" y="13"/>
                    <a:pt x="242" y="276"/>
                    <a:pt x="381" y="415"/>
                  </a:cubicBezTo>
                  <a:cubicBezTo>
                    <a:pt x="459" y="492"/>
                    <a:pt x="489" y="512"/>
                    <a:pt x="504" y="512"/>
                  </a:cubicBezTo>
                  <a:cubicBezTo>
                    <a:pt x="508" y="512"/>
                    <a:pt x="510" y="511"/>
                    <a:pt x="513" y="509"/>
                  </a:cubicBezTo>
                  <a:cubicBezTo>
                    <a:pt x="521" y="497"/>
                    <a:pt x="509" y="468"/>
                    <a:pt x="418" y="382"/>
                  </a:cubicBezTo>
                  <a:cubicBezTo>
                    <a:pt x="276" y="240"/>
                    <a:pt x="13" y="1"/>
                    <a:pt x="4"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6"/>
            <p:cNvSpPr/>
            <p:nvPr/>
          </p:nvSpPr>
          <p:spPr>
            <a:xfrm>
              <a:off x="1616500" y="4041750"/>
              <a:ext cx="12225" cy="11875"/>
            </a:xfrm>
            <a:custGeom>
              <a:avLst/>
              <a:gdLst/>
              <a:ahLst/>
              <a:cxnLst/>
              <a:rect l="l" t="t" r="r" b="b"/>
              <a:pathLst>
                <a:path w="489" h="475" extrusionOk="0">
                  <a:moveTo>
                    <a:pt x="9" y="0"/>
                  </a:moveTo>
                  <a:cubicBezTo>
                    <a:pt x="9" y="0"/>
                    <a:pt x="9" y="1"/>
                    <a:pt x="9" y="1"/>
                  </a:cubicBezTo>
                  <a:cubicBezTo>
                    <a:pt x="1" y="9"/>
                    <a:pt x="226" y="255"/>
                    <a:pt x="353" y="382"/>
                  </a:cubicBezTo>
                  <a:cubicBezTo>
                    <a:pt x="427" y="456"/>
                    <a:pt x="457" y="475"/>
                    <a:pt x="472" y="475"/>
                  </a:cubicBezTo>
                  <a:cubicBezTo>
                    <a:pt x="476" y="475"/>
                    <a:pt x="478" y="474"/>
                    <a:pt x="481" y="472"/>
                  </a:cubicBezTo>
                  <a:cubicBezTo>
                    <a:pt x="489" y="460"/>
                    <a:pt x="481" y="435"/>
                    <a:pt x="390" y="349"/>
                  </a:cubicBezTo>
                  <a:cubicBezTo>
                    <a:pt x="261" y="220"/>
                    <a:pt x="22" y="0"/>
                    <a:pt x="9" y="0"/>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6"/>
            <p:cNvSpPr/>
            <p:nvPr/>
          </p:nvSpPr>
          <p:spPr>
            <a:xfrm>
              <a:off x="1617325" y="4042475"/>
              <a:ext cx="11400" cy="11150"/>
            </a:xfrm>
            <a:custGeom>
              <a:avLst/>
              <a:gdLst/>
              <a:ahLst/>
              <a:cxnLst/>
              <a:rect l="l" t="t" r="r" b="b"/>
              <a:pathLst>
                <a:path w="456" h="446" extrusionOk="0">
                  <a:moveTo>
                    <a:pt x="5" y="0"/>
                  </a:moveTo>
                  <a:cubicBezTo>
                    <a:pt x="5" y="0"/>
                    <a:pt x="5" y="0"/>
                    <a:pt x="5" y="0"/>
                  </a:cubicBezTo>
                  <a:cubicBezTo>
                    <a:pt x="1" y="9"/>
                    <a:pt x="206" y="238"/>
                    <a:pt x="329" y="353"/>
                  </a:cubicBezTo>
                  <a:cubicBezTo>
                    <a:pt x="396" y="427"/>
                    <a:pt x="424" y="446"/>
                    <a:pt x="439" y="446"/>
                  </a:cubicBezTo>
                  <a:cubicBezTo>
                    <a:pt x="443" y="446"/>
                    <a:pt x="445" y="445"/>
                    <a:pt x="448" y="443"/>
                  </a:cubicBezTo>
                  <a:cubicBezTo>
                    <a:pt x="456" y="431"/>
                    <a:pt x="439" y="406"/>
                    <a:pt x="357" y="324"/>
                  </a:cubicBezTo>
                  <a:cubicBezTo>
                    <a:pt x="244" y="203"/>
                    <a:pt x="13" y="0"/>
                    <a:pt x="5" y="0"/>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6"/>
            <p:cNvSpPr/>
            <p:nvPr/>
          </p:nvSpPr>
          <p:spPr>
            <a:xfrm>
              <a:off x="1618050" y="4043275"/>
              <a:ext cx="10675" cy="10350"/>
            </a:xfrm>
            <a:custGeom>
              <a:avLst/>
              <a:gdLst/>
              <a:ahLst/>
              <a:cxnLst/>
              <a:rect l="l" t="t" r="r" b="b"/>
              <a:pathLst>
                <a:path w="427" h="414" extrusionOk="0">
                  <a:moveTo>
                    <a:pt x="9" y="1"/>
                  </a:moveTo>
                  <a:cubicBezTo>
                    <a:pt x="9" y="1"/>
                    <a:pt x="9" y="1"/>
                    <a:pt x="9" y="1"/>
                  </a:cubicBezTo>
                  <a:cubicBezTo>
                    <a:pt x="0" y="9"/>
                    <a:pt x="185" y="214"/>
                    <a:pt x="304" y="329"/>
                  </a:cubicBezTo>
                  <a:cubicBezTo>
                    <a:pt x="370" y="396"/>
                    <a:pt x="396" y="414"/>
                    <a:pt x="410" y="414"/>
                  </a:cubicBezTo>
                  <a:cubicBezTo>
                    <a:pt x="414" y="414"/>
                    <a:pt x="416" y="413"/>
                    <a:pt x="419" y="411"/>
                  </a:cubicBezTo>
                  <a:cubicBezTo>
                    <a:pt x="427" y="403"/>
                    <a:pt x="419" y="378"/>
                    <a:pt x="337" y="296"/>
                  </a:cubicBezTo>
                  <a:cubicBezTo>
                    <a:pt x="224" y="180"/>
                    <a:pt x="22" y="1"/>
                    <a:pt x="9"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6"/>
            <p:cNvSpPr/>
            <p:nvPr/>
          </p:nvSpPr>
          <p:spPr>
            <a:xfrm>
              <a:off x="1618875" y="4044000"/>
              <a:ext cx="9750" cy="9575"/>
            </a:xfrm>
            <a:custGeom>
              <a:avLst/>
              <a:gdLst/>
              <a:ahLst/>
              <a:cxnLst/>
              <a:rect l="l" t="t" r="r" b="b"/>
              <a:pathLst>
                <a:path w="390" h="383" extrusionOk="0">
                  <a:moveTo>
                    <a:pt x="4" y="1"/>
                  </a:moveTo>
                  <a:cubicBezTo>
                    <a:pt x="4" y="1"/>
                    <a:pt x="4" y="1"/>
                    <a:pt x="4" y="1"/>
                  </a:cubicBezTo>
                  <a:cubicBezTo>
                    <a:pt x="0" y="13"/>
                    <a:pt x="168" y="198"/>
                    <a:pt x="271" y="296"/>
                  </a:cubicBezTo>
                  <a:cubicBezTo>
                    <a:pt x="336" y="361"/>
                    <a:pt x="362" y="382"/>
                    <a:pt x="374" y="382"/>
                  </a:cubicBezTo>
                  <a:cubicBezTo>
                    <a:pt x="378" y="382"/>
                    <a:pt x="380" y="381"/>
                    <a:pt x="381" y="378"/>
                  </a:cubicBezTo>
                  <a:cubicBezTo>
                    <a:pt x="390" y="370"/>
                    <a:pt x="377" y="345"/>
                    <a:pt x="299" y="267"/>
                  </a:cubicBezTo>
                  <a:cubicBezTo>
                    <a:pt x="198" y="166"/>
                    <a:pt x="13" y="1"/>
                    <a:pt x="4"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6"/>
            <p:cNvSpPr/>
            <p:nvPr/>
          </p:nvSpPr>
          <p:spPr>
            <a:xfrm>
              <a:off x="1619575" y="4044825"/>
              <a:ext cx="9150" cy="8800"/>
            </a:xfrm>
            <a:custGeom>
              <a:avLst/>
              <a:gdLst/>
              <a:ahLst/>
              <a:cxnLst/>
              <a:rect l="l" t="t" r="r" b="b"/>
              <a:pathLst>
                <a:path w="366" h="352" extrusionOk="0">
                  <a:moveTo>
                    <a:pt x="10" y="0"/>
                  </a:moveTo>
                  <a:cubicBezTo>
                    <a:pt x="9" y="0"/>
                    <a:pt x="9" y="1"/>
                    <a:pt x="9" y="1"/>
                  </a:cubicBezTo>
                  <a:cubicBezTo>
                    <a:pt x="1" y="9"/>
                    <a:pt x="153" y="173"/>
                    <a:pt x="247" y="271"/>
                  </a:cubicBezTo>
                  <a:cubicBezTo>
                    <a:pt x="310" y="334"/>
                    <a:pt x="335" y="352"/>
                    <a:pt x="349" y="352"/>
                  </a:cubicBezTo>
                  <a:cubicBezTo>
                    <a:pt x="353" y="352"/>
                    <a:pt x="355" y="351"/>
                    <a:pt x="358" y="349"/>
                  </a:cubicBezTo>
                  <a:cubicBezTo>
                    <a:pt x="366" y="337"/>
                    <a:pt x="358" y="316"/>
                    <a:pt x="280" y="239"/>
                  </a:cubicBezTo>
                  <a:cubicBezTo>
                    <a:pt x="184" y="147"/>
                    <a:pt x="22" y="0"/>
                    <a:pt x="10" y="0"/>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6"/>
            <p:cNvSpPr/>
            <p:nvPr/>
          </p:nvSpPr>
          <p:spPr>
            <a:xfrm>
              <a:off x="1620400" y="4045550"/>
              <a:ext cx="8225" cy="8075"/>
            </a:xfrm>
            <a:custGeom>
              <a:avLst/>
              <a:gdLst/>
              <a:ahLst/>
              <a:cxnLst/>
              <a:rect l="l" t="t" r="r" b="b"/>
              <a:pathLst>
                <a:path w="329" h="323" extrusionOk="0">
                  <a:moveTo>
                    <a:pt x="5" y="0"/>
                  </a:moveTo>
                  <a:cubicBezTo>
                    <a:pt x="5" y="0"/>
                    <a:pt x="5" y="0"/>
                    <a:pt x="5" y="0"/>
                  </a:cubicBezTo>
                  <a:cubicBezTo>
                    <a:pt x="1" y="13"/>
                    <a:pt x="128" y="156"/>
                    <a:pt x="222" y="242"/>
                  </a:cubicBezTo>
                  <a:cubicBezTo>
                    <a:pt x="278" y="305"/>
                    <a:pt x="303" y="323"/>
                    <a:pt x="316" y="323"/>
                  </a:cubicBezTo>
                  <a:cubicBezTo>
                    <a:pt x="320" y="323"/>
                    <a:pt x="322" y="322"/>
                    <a:pt x="325" y="320"/>
                  </a:cubicBezTo>
                  <a:cubicBezTo>
                    <a:pt x="329" y="312"/>
                    <a:pt x="316" y="287"/>
                    <a:pt x="247" y="218"/>
                  </a:cubicBezTo>
                  <a:cubicBezTo>
                    <a:pt x="162" y="129"/>
                    <a:pt x="13" y="0"/>
                    <a:pt x="5" y="0"/>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6"/>
            <p:cNvSpPr/>
            <p:nvPr/>
          </p:nvSpPr>
          <p:spPr>
            <a:xfrm>
              <a:off x="1621125" y="4046350"/>
              <a:ext cx="7500" cy="7075"/>
            </a:xfrm>
            <a:custGeom>
              <a:avLst/>
              <a:gdLst/>
              <a:ahLst/>
              <a:cxnLst/>
              <a:rect l="l" t="t" r="r" b="b"/>
              <a:pathLst>
                <a:path w="300" h="283" extrusionOk="0">
                  <a:moveTo>
                    <a:pt x="9" y="1"/>
                  </a:moveTo>
                  <a:cubicBezTo>
                    <a:pt x="9" y="1"/>
                    <a:pt x="9" y="1"/>
                    <a:pt x="9" y="1"/>
                  </a:cubicBezTo>
                  <a:cubicBezTo>
                    <a:pt x="0" y="9"/>
                    <a:pt x="115" y="132"/>
                    <a:pt x="193" y="210"/>
                  </a:cubicBezTo>
                  <a:cubicBezTo>
                    <a:pt x="249" y="266"/>
                    <a:pt x="271" y="283"/>
                    <a:pt x="281" y="283"/>
                  </a:cubicBezTo>
                  <a:cubicBezTo>
                    <a:pt x="284" y="283"/>
                    <a:pt x="286" y="282"/>
                    <a:pt x="287" y="280"/>
                  </a:cubicBezTo>
                  <a:cubicBezTo>
                    <a:pt x="300" y="276"/>
                    <a:pt x="287" y="255"/>
                    <a:pt x="218" y="186"/>
                  </a:cubicBezTo>
                  <a:cubicBezTo>
                    <a:pt x="142" y="110"/>
                    <a:pt x="21" y="1"/>
                    <a:pt x="9" y="1"/>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6"/>
            <p:cNvSpPr/>
            <p:nvPr/>
          </p:nvSpPr>
          <p:spPr>
            <a:xfrm>
              <a:off x="1621950" y="4047075"/>
              <a:ext cx="6675" cy="6550"/>
            </a:xfrm>
            <a:custGeom>
              <a:avLst/>
              <a:gdLst/>
              <a:ahLst/>
              <a:cxnLst/>
              <a:rect l="l" t="t" r="r" b="b"/>
              <a:pathLst>
                <a:path w="267" h="262" extrusionOk="0">
                  <a:moveTo>
                    <a:pt x="5" y="1"/>
                  </a:moveTo>
                  <a:cubicBezTo>
                    <a:pt x="4" y="1"/>
                    <a:pt x="4" y="1"/>
                    <a:pt x="4" y="1"/>
                  </a:cubicBezTo>
                  <a:cubicBezTo>
                    <a:pt x="0" y="13"/>
                    <a:pt x="90" y="112"/>
                    <a:pt x="164" y="185"/>
                  </a:cubicBezTo>
                  <a:cubicBezTo>
                    <a:pt x="220" y="245"/>
                    <a:pt x="245" y="262"/>
                    <a:pt x="256" y="262"/>
                  </a:cubicBezTo>
                  <a:cubicBezTo>
                    <a:pt x="259" y="262"/>
                    <a:pt x="261" y="261"/>
                    <a:pt x="263" y="259"/>
                  </a:cubicBezTo>
                  <a:cubicBezTo>
                    <a:pt x="267" y="247"/>
                    <a:pt x="263" y="231"/>
                    <a:pt x="189" y="161"/>
                  </a:cubicBezTo>
                  <a:cubicBezTo>
                    <a:pt x="121" y="89"/>
                    <a:pt x="13" y="1"/>
                    <a:pt x="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16"/>
            <p:cNvSpPr/>
            <p:nvPr/>
          </p:nvSpPr>
          <p:spPr>
            <a:xfrm>
              <a:off x="2257925" y="4247300"/>
              <a:ext cx="34675" cy="34275"/>
            </a:xfrm>
            <a:custGeom>
              <a:avLst/>
              <a:gdLst/>
              <a:ahLst/>
              <a:cxnLst/>
              <a:rect l="l" t="t" r="r" b="b"/>
              <a:pathLst>
                <a:path w="1387" h="1371" extrusionOk="0">
                  <a:moveTo>
                    <a:pt x="1" y="0"/>
                  </a:moveTo>
                  <a:cubicBezTo>
                    <a:pt x="1" y="0"/>
                    <a:pt x="768" y="853"/>
                    <a:pt x="1141" y="1234"/>
                  </a:cubicBezTo>
                  <a:cubicBezTo>
                    <a:pt x="1241" y="1335"/>
                    <a:pt x="1303" y="1371"/>
                    <a:pt x="1338" y="1371"/>
                  </a:cubicBezTo>
                  <a:cubicBezTo>
                    <a:pt x="1349" y="1371"/>
                    <a:pt x="1357" y="1367"/>
                    <a:pt x="1362" y="1362"/>
                  </a:cubicBezTo>
                  <a:cubicBezTo>
                    <a:pt x="1387" y="1337"/>
                    <a:pt x="1354" y="1259"/>
                    <a:pt x="1235" y="1140"/>
                  </a:cubicBezTo>
                  <a:cubicBezTo>
                    <a:pt x="862" y="763"/>
                    <a:pt x="1" y="0"/>
                    <a:pt x="1" y="0"/>
                  </a:cubicBezTo>
                  <a:close/>
                </a:path>
              </a:pathLst>
            </a:custGeom>
            <a:solidFill>
              <a:srgbClr val="3809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16"/>
            <p:cNvSpPr/>
            <p:nvPr/>
          </p:nvSpPr>
          <p:spPr>
            <a:xfrm>
              <a:off x="2258250" y="4247600"/>
              <a:ext cx="34250" cy="33875"/>
            </a:xfrm>
            <a:custGeom>
              <a:avLst/>
              <a:gdLst/>
              <a:ahLst/>
              <a:cxnLst/>
              <a:rect l="l" t="t" r="r" b="b"/>
              <a:pathLst>
                <a:path w="1370" h="1355" extrusionOk="0">
                  <a:moveTo>
                    <a:pt x="0" y="1"/>
                  </a:moveTo>
                  <a:cubicBezTo>
                    <a:pt x="0" y="1"/>
                    <a:pt x="759" y="849"/>
                    <a:pt x="1128" y="1222"/>
                  </a:cubicBezTo>
                  <a:cubicBezTo>
                    <a:pt x="1228" y="1320"/>
                    <a:pt x="1288" y="1355"/>
                    <a:pt x="1321" y="1355"/>
                  </a:cubicBezTo>
                  <a:cubicBezTo>
                    <a:pt x="1332" y="1355"/>
                    <a:pt x="1339" y="1351"/>
                    <a:pt x="1345" y="1346"/>
                  </a:cubicBezTo>
                  <a:cubicBezTo>
                    <a:pt x="1370" y="1321"/>
                    <a:pt x="1341" y="1247"/>
                    <a:pt x="1222" y="1128"/>
                  </a:cubicBezTo>
                  <a:cubicBezTo>
                    <a:pt x="853" y="759"/>
                    <a:pt x="0" y="1"/>
                    <a:pt x="0" y="1"/>
                  </a:cubicBezTo>
                  <a:close/>
                </a:path>
              </a:pathLst>
            </a:custGeom>
            <a:solidFill>
              <a:srgbClr val="3A0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6"/>
            <p:cNvSpPr/>
            <p:nvPr/>
          </p:nvSpPr>
          <p:spPr>
            <a:xfrm>
              <a:off x="2258650" y="4247900"/>
              <a:ext cx="33850" cy="33575"/>
            </a:xfrm>
            <a:custGeom>
              <a:avLst/>
              <a:gdLst/>
              <a:ahLst/>
              <a:cxnLst/>
              <a:rect l="l" t="t" r="r" b="b"/>
              <a:pathLst>
                <a:path w="1354" h="1343" extrusionOk="0">
                  <a:moveTo>
                    <a:pt x="1" y="1"/>
                  </a:moveTo>
                  <a:cubicBezTo>
                    <a:pt x="1" y="1"/>
                    <a:pt x="751" y="841"/>
                    <a:pt x="1112" y="1210"/>
                  </a:cubicBezTo>
                  <a:cubicBezTo>
                    <a:pt x="1212" y="1308"/>
                    <a:pt x="1272" y="1343"/>
                    <a:pt x="1305" y="1343"/>
                  </a:cubicBezTo>
                  <a:cubicBezTo>
                    <a:pt x="1316" y="1343"/>
                    <a:pt x="1323" y="1339"/>
                    <a:pt x="1329" y="1334"/>
                  </a:cubicBezTo>
                  <a:cubicBezTo>
                    <a:pt x="1354" y="1309"/>
                    <a:pt x="1325" y="1235"/>
                    <a:pt x="1206" y="1116"/>
                  </a:cubicBezTo>
                  <a:cubicBezTo>
                    <a:pt x="841" y="747"/>
                    <a:pt x="1" y="1"/>
                    <a:pt x="1" y="1"/>
                  </a:cubicBezTo>
                  <a:close/>
                </a:path>
              </a:pathLst>
            </a:custGeom>
            <a:solidFill>
              <a:srgbClr val="3C1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6"/>
            <p:cNvSpPr/>
            <p:nvPr/>
          </p:nvSpPr>
          <p:spPr>
            <a:xfrm>
              <a:off x="2259050" y="4248325"/>
              <a:ext cx="33550" cy="33150"/>
            </a:xfrm>
            <a:custGeom>
              <a:avLst/>
              <a:gdLst/>
              <a:ahLst/>
              <a:cxnLst/>
              <a:rect l="l" t="t" r="r" b="b"/>
              <a:pathLst>
                <a:path w="1342" h="1326" extrusionOk="0">
                  <a:moveTo>
                    <a:pt x="1" y="0"/>
                  </a:moveTo>
                  <a:lnTo>
                    <a:pt x="1" y="0"/>
                  </a:lnTo>
                  <a:cubicBezTo>
                    <a:pt x="1" y="0"/>
                    <a:pt x="739" y="829"/>
                    <a:pt x="1104" y="1193"/>
                  </a:cubicBezTo>
                  <a:cubicBezTo>
                    <a:pt x="1201" y="1291"/>
                    <a:pt x="1260" y="1326"/>
                    <a:pt x="1293" y="1326"/>
                  </a:cubicBezTo>
                  <a:cubicBezTo>
                    <a:pt x="1304" y="1326"/>
                    <a:pt x="1311" y="1322"/>
                    <a:pt x="1317" y="1317"/>
                  </a:cubicBezTo>
                  <a:cubicBezTo>
                    <a:pt x="1342" y="1292"/>
                    <a:pt x="1313" y="1218"/>
                    <a:pt x="1194" y="1099"/>
                  </a:cubicBezTo>
                  <a:cubicBezTo>
                    <a:pt x="829" y="738"/>
                    <a:pt x="1" y="0"/>
                    <a:pt x="1" y="0"/>
                  </a:cubicBezTo>
                  <a:close/>
                </a:path>
              </a:pathLst>
            </a:custGeom>
            <a:solidFill>
              <a:srgbClr val="3E13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6"/>
            <p:cNvSpPr/>
            <p:nvPr/>
          </p:nvSpPr>
          <p:spPr>
            <a:xfrm>
              <a:off x="2259475" y="4248625"/>
              <a:ext cx="33125" cy="32850"/>
            </a:xfrm>
            <a:custGeom>
              <a:avLst/>
              <a:gdLst/>
              <a:ahLst/>
              <a:cxnLst/>
              <a:rect l="l" t="t" r="r" b="b"/>
              <a:pathLst>
                <a:path w="1325" h="1314" extrusionOk="0">
                  <a:moveTo>
                    <a:pt x="0" y="1"/>
                  </a:moveTo>
                  <a:lnTo>
                    <a:pt x="0" y="1"/>
                  </a:lnTo>
                  <a:cubicBezTo>
                    <a:pt x="1" y="1"/>
                    <a:pt x="726" y="821"/>
                    <a:pt x="1091" y="1181"/>
                  </a:cubicBezTo>
                  <a:cubicBezTo>
                    <a:pt x="1185" y="1279"/>
                    <a:pt x="1243" y="1314"/>
                    <a:pt x="1276" y="1314"/>
                  </a:cubicBezTo>
                  <a:cubicBezTo>
                    <a:pt x="1287" y="1314"/>
                    <a:pt x="1294" y="1310"/>
                    <a:pt x="1300" y="1305"/>
                  </a:cubicBezTo>
                  <a:cubicBezTo>
                    <a:pt x="1325" y="1280"/>
                    <a:pt x="1292" y="1206"/>
                    <a:pt x="1177" y="1095"/>
                  </a:cubicBezTo>
                  <a:cubicBezTo>
                    <a:pt x="821" y="730"/>
                    <a:pt x="1" y="1"/>
                    <a:pt x="0" y="1"/>
                  </a:cubicBezTo>
                  <a:close/>
                </a:path>
              </a:pathLst>
            </a:custGeom>
            <a:solidFill>
              <a:srgbClr val="4016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6"/>
            <p:cNvSpPr/>
            <p:nvPr/>
          </p:nvSpPr>
          <p:spPr>
            <a:xfrm>
              <a:off x="2259775" y="4249025"/>
              <a:ext cx="32725" cy="32450"/>
            </a:xfrm>
            <a:custGeom>
              <a:avLst/>
              <a:gdLst/>
              <a:ahLst/>
              <a:cxnLst/>
              <a:rect l="l" t="t" r="r" b="b"/>
              <a:pathLst>
                <a:path w="1309" h="1298" extrusionOk="0">
                  <a:moveTo>
                    <a:pt x="1" y="1"/>
                  </a:moveTo>
                  <a:lnTo>
                    <a:pt x="1" y="1"/>
                  </a:lnTo>
                  <a:cubicBezTo>
                    <a:pt x="1" y="1"/>
                    <a:pt x="718" y="813"/>
                    <a:pt x="1075" y="1170"/>
                  </a:cubicBezTo>
                  <a:cubicBezTo>
                    <a:pt x="1169" y="1263"/>
                    <a:pt x="1227" y="1298"/>
                    <a:pt x="1260" y="1298"/>
                  </a:cubicBezTo>
                  <a:cubicBezTo>
                    <a:pt x="1270" y="1298"/>
                    <a:pt x="1278" y="1294"/>
                    <a:pt x="1284" y="1289"/>
                  </a:cubicBezTo>
                  <a:cubicBezTo>
                    <a:pt x="1309" y="1264"/>
                    <a:pt x="1280" y="1190"/>
                    <a:pt x="1165" y="1079"/>
                  </a:cubicBezTo>
                  <a:cubicBezTo>
                    <a:pt x="813" y="723"/>
                    <a:pt x="1" y="1"/>
                    <a:pt x="1" y="1"/>
                  </a:cubicBezTo>
                  <a:close/>
                </a:path>
              </a:pathLst>
            </a:custGeom>
            <a:solidFill>
              <a:srgbClr val="421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6"/>
            <p:cNvSpPr/>
            <p:nvPr/>
          </p:nvSpPr>
          <p:spPr>
            <a:xfrm>
              <a:off x="2260200" y="4249450"/>
              <a:ext cx="32300" cy="31925"/>
            </a:xfrm>
            <a:custGeom>
              <a:avLst/>
              <a:gdLst/>
              <a:ahLst/>
              <a:cxnLst/>
              <a:rect l="l" t="t" r="r" b="b"/>
              <a:pathLst>
                <a:path w="1292" h="1277" extrusionOk="0">
                  <a:moveTo>
                    <a:pt x="0" y="0"/>
                  </a:moveTo>
                  <a:cubicBezTo>
                    <a:pt x="0" y="1"/>
                    <a:pt x="714" y="800"/>
                    <a:pt x="1062" y="1148"/>
                  </a:cubicBezTo>
                  <a:cubicBezTo>
                    <a:pt x="1153" y="1242"/>
                    <a:pt x="1210" y="1277"/>
                    <a:pt x="1243" y="1277"/>
                  </a:cubicBezTo>
                  <a:cubicBezTo>
                    <a:pt x="1253" y="1277"/>
                    <a:pt x="1261" y="1273"/>
                    <a:pt x="1267" y="1267"/>
                  </a:cubicBezTo>
                  <a:cubicBezTo>
                    <a:pt x="1292" y="1247"/>
                    <a:pt x="1263" y="1173"/>
                    <a:pt x="1148" y="1062"/>
                  </a:cubicBezTo>
                  <a:cubicBezTo>
                    <a:pt x="800" y="714"/>
                    <a:pt x="0" y="1"/>
                    <a:pt x="0" y="0"/>
                  </a:cubicBezTo>
                  <a:close/>
                </a:path>
              </a:pathLst>
            </a:custGeom>
            <a:solidFill>
              <a:srgbClr val="441BA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6"/>
            <p:cNvSpPr/>
            <p:nvPr/>
          </p:nvSpPr>
          <p:spPr>
            <a:xfrm>
              <a:off x="2260500" y="4249850"/>
              <a:ext cx="32100" cy="31625"/>
            </a:xfrm>
            <a:custGeom>
              <a:avLst/>
              <a:gdLst/>
              <a:ahLst/>
              <a:cxnLst/>
              <a:rect l="l" t="t" r="r" b="b"/>
              <a:pathLst>
                <a:path w="1284" h="1265" extrusionOk="0">
                  <a:moveTo>
                    <a:pt x="4" y="1"/>
                  </a:moveTo>
                  <a:lnTo>
                    <a:pt x="4" y="1"/>
                  </a:lnTo>
                  <a:cubicBezTo>
                    <a:pt x="0" y="1"/>
                    <a:pt x="706" y="788"/>
                    <a:pt x="1054" y="1137"/>
                  </a:cubicBezTo>
                  <a:cubicBezTo>
                    <a:pt x="1148" y="1230"/>
                    <a:pt x="1204" y="1265"/>
                    <a:pt x="1236" y="1265"/>
                  </a:cubicBezTo>
                  <a:cubicBezTo>
                    <a:pt x="1246" y="1265"/>
                    <a:pt x="1253" y="1261"/>
                    <a:pt x="1259" y="1256"/>
                  </a:cubicBezTo>
                  <a:cubicBezTo>
                    <a:pt x="1284" y="1231"/>
                    <a:pt x="1255" y="1161"/>
                    <a:pt x="1140" y="1050"/>
                  </a:cubicBezTo>
                  <a:cubicBezTo>
                    <a:pt x="792" y="702"/>
                    <a:pt x="4" y="1"/>
                    <a:pt x="4" y="1"/>
                  </a:cubicBezTo>
                  <a:close/>
                </a:path>
              </a:pathLst>
            </a:custGeom>
            <a:solidFill>
              <a:srgbClr val="461E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6"/>
            <p:cNvSpPr/>
            <p:nvPr/>
          </p:nvSpPr>
          <p:spPr>
            <a:xfrm>
              <a:off x="2260800" y="4250175"/>
              <a:ext cx="31600" cy="31300"/>
            </a:xfrm>
            <a:custGeom>
              <a:avLst/>
              <a:gdLst/>
              <a:ahLst/>
              <a:cxnLst/>
              <a:rect l="l" t="t" r="r" b="b"/>
              <a:pathLst>
                <a:path w="1264" h="1252" extrusionOk="0">
                  <a:moveTo>
                    <a:pt x="1" y="0"/>
                  </a:moveTo>
                  <a:lnTo>
                    <a:pt x="1" y="0"/>
                  </a:lnTo>
                  <a:cubicBezTo>
                    <a:pt x="1" y="0"/>
                    <a:pt x="698" y="779"/>
                    <a:pt x="1038" y="1124"/>
                  </a:cubicBezTo>
                  <a:cubicBezTo>
                    <a:pt x="1132" y="1217"/>
                    <a:pt x="1190" y="1252"/>
                    <a:pt x="1221" y="1252"/>
                  </a:cubicBezTo>
                  <a:cubicBezTo>
                    <a:pt x="1231" y="1252"/>
                    <a:pt x="1238" y="1248"/>
                    <a:pt x="1243" y="1243"/>
                  </a:cubicBezTo>
                  <a:cubicBezTo>
                    <a:pt x="1264" y="1218"/>
                    <a:pt x="1239" y="1148"/>
                    <a:pt x="1124" y="1037"/>
                  </a:cubicBezTo>
                  <a:cubicBezTo>
                    <a:pt x="780" y="693"/>
                    <a:pt x="1" y="0"/>
                    <a:pt x="1" y="0"/>
                  </a:cubicBezTo>
                  <a:close/>
                </a:path>
              </a:pathLst>
            </a:custGeom>
            <a:solidFill>
              <a:srgbClr val="4821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6"/>
            <p:cNvSpPr/>
            <p:nvPr/>
          </p:nvSpPr>
          <p:spPr>
            <a:xfrm>
              <a:off x="2261225" y="4250575"/>
              <a:ext cx="31175" cy="30900"/>
            </a:xfrm>
            <a:custGeom>
              <a:avLst/>
              <a:gdLst/>
              <a:ahLst/>
              <a:cxnLst/>
              <a:rect l="l" t="t" r="r" b="b"/>
              <a:pathLst>
                <a:path w="1247" h="1236" extrusionOk="0">
                  <a:moveTo>
                    <a:pt x="0" y="0"/>
                  </a:moveTo>
                  <a:cubicBezTo>
                    <a:pt x="0" y="1"/>
                    <a:pt x="689" y="771"/>
                    <a:pt x="1025" y="1108"/>
                  </a:cubicBezTo>
                  <a:cubicBezTo>
                    <a:pt x="1116" y="1201"/>
                    <a:pt x="1169" y="1236"/>
                    <a:pt x="1201" y="1236"/>
                  </a:cubicBezTo>
                  <a:cubicBezTo>
                    <a:pt x="1211" y="1236"/>
                    <a:pt x="1219" y="1232"/>
                    <a:pt x="1226" y="1227"/>
                  </a:cubicBezTo>
                  <a:cubicBezTo>
                    <a:pt x="1247" y="1206"/>
                    <a:pt x="1214" y="1132"/>
                    <a:pt x="1107" y="1026"/>
                  </a:cubicBezTo>
                  <a:cubicBezTo>
                    <a:pt x="771" y="689"/>
                    <a:pt x="0" y="1"/>
                    <a:pt x="0" y="0"/>
                  </a:cubicBezTo>
                  <a:close/>
                </a:path>
              </a:pathLst>
            </a:custGeom>
            <a:solidFill>
              <a:srgbClr val="4B23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6"/>
            <p:cNvSpPr/>
            <p:nvPr/>
          </p:nvSpPr>
          <p:spPr>
            <a:xfrm>
              <a:off x="2261625" y="4250975"/>
              <a:ext cx="30775" cy="30500"/>
            </a:xfrm>
            <a:custGeom>
              <a:avLst/>
              <a:gdLst/>
              <a:ahLst/>
              <a:cxnLst/>
              <a:rect l="l" t="t" r="r" b="b"/>
              <a:pathLst>
                <a:path w="1231" h="1220" extrusionOk="0">
                  <a:moveTo>
                    <a:pt x="0" y="1"/>
                  </a:moveTo>
                  <a:cubicBezTo>
                    <a:pt x="1" y="1"/>
                    <a:pt x="677" y="759"/>
                    <a:pt x="1005" y="1096"/>
                  </a:cubicBezTo>
                  <a:cubicBezTo>
                    <a:pt x="1096" y="1186"/>
                    <a:pt x="1148" y="1220"/>
                    <a:pt x="1181" y="1220"/>
                  </a:cubicBezTo>
                  <a:cubicBezTo>
                    <a:pt x="1191" y="1220"/>
                    <a:pt x="1199" y="1216"/>
                    <a:pt x="1206" y="1211"/>
                  </a:cubicBezTo>
                  <a:cubicBezTo>
                    <a:pt x="1231" y="1186"/>
                    <a:pt x="1198" y="1116"/>
                    <a:pt x="1091" y="1010"/>
                  </a:cubicBezTo>
                  <a:cubicBezTo>
                    <a:pt x="759" y="677"/>
                    <a:pt x="1" y="1"/>
                    <a:pt x="0" y="1"/>
                  </a:cubicBezTo>
                  <a:close/>
                </a:path>
              </a:pathLst>
            </a:custGeom>
            <a:solidFill>
              <a:srgbClr val="4D26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6"/>
            <p:cNvSpPr/>
            <p:nvPr/>
          </p:nvSpPr>
          <p:spPr>
            <a:xfrm>
              <a:off x="2262025" y="4251400"/>
              <a:ext cx="30475" cy="30025"/>
            </a:xfrm>
            <a:custGeom>
              <a:avLst/>
              <a:gdLst/>
              <a:ahLst/>
              <a:cxnLst/>
              <a:rect l="l" t="t" r="r" b="b"/>
              <a:pathLst>
                <a:path w="1219" h="1201" extrusionOk="0">
                  <a:moveTo>
                    <a:pt x="1" y="0"/>
                  </a:moveTo>
                  <a:lnTo>
                    <a:pt x="1" y="0"/>
                  </a:lnTo>
                  <a:cubicBezTo>
                    <a:pt x="1" y="0"/>
                    <a:pt x="665" y="747"/>
                    <a:pt x="997" y="1079"/>
                  </a:cubicBezTo>
                  <a:cubicBezTo>
                    <a:pt x="1086" y="1170"/>
                    <a:pt x="1142" y="1201"/>
                    <a:pt x="1173" y="1201"/>
                  </a:cubicBezTo>
                  <a:cubicBezTo>
                    <a:pt x="1183" y="1201"/>
                    <a:pt x="1189" y="1198"/>
                    <a:pt x="1194" y="1194"/>
                  </a:cubicBezTo>
                  <a:cubicBezTo>
                    <a:pt x="1219" y="1173"/>
                    <a:pt x="1190" y="1107"/>
                    <a:pt x="1079" y="997"/>
                  </a:cubicBezTo>
                  <a:cubicBezTo>
                    <a:pt x="747" y="665"/>
                    <a:pt x="1" y="0"/>
                    <a:pt x="1" y="0"/>
                  </a:cubicBezTo>
                  <a:close/>
                </a:path>
              </a:pathLst>
            </a:custGeom>
            <a:solidFill>
              <a:srgbClr val="4E29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6"/>
            <p:cNvSpPr/>
            <p:nvPr/>
          </p:nvSpPr>
          <p:spPr>
            <a:xfrm>
              <a:off x="2262350" y="4251700"/>
              <a:ext cx="30050" cy="29725"/>
            </a:xfrm>
            <a:custGeom>
              <a:avLst/>
              <a:gdLst/>
              <a:ahLst/>
              <a:cxnLst/>
              <a:rect l="l" t="t" r="r" b="b"/>
              <a:pathLst>
                <a:path w="1202" h="1189" extrusionOk="0">
                  <a:moveTo>
                    <a:pt x="0" y="1"/>
                  </a:moveTo>
                  <a:cubicBezTo>
                    <a:pt x="0" y="1"/>
                    <a:pt x="665" y="739"/>
                    <a:pt x="984" y="1067"/>
                  </a:cubicBezTo>
                  <a:cubicBezTo>
                    <a:pt x="1076" y="1158"/>
                    <a:pt x="1131" y="1189"/>
                    <a:pt x="1161" y="1189"/>
                  </a:cubicBezTo>
                  <a:cubicBezTo>
                    <a:pt x="1170" y="1189"/>
                    <a:pt x="1176" y="1186"/>
                    <a:pt x="1181" y="1182"/>
                  </a:cubicBezTo>
                  <a:cubicBezTo>
                    <a:pt x="1202" y="1157"/>
                    <a:pt x="1177" y="1095"/>
                    <a:pt x="1066" y="985"/>
                  </a:cubicBezTo>
                  <a:cubicBezTo>
                    <a:pt x="747" y="657"/>
                    <a:pt x="0" y="1"/>
                    <a:pt x="0" y="1"/>
                  </a:cubicBezTo>
                  <a:close/>
                </a:path>
              </a:pathLst>
            </a:custGeom>
            <a:solidFill>
              <a:srgbClr val="512BA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6"/>
            <p:cNvSpPr/>
            <p:nvPr/>
          </p:nvSpPr>
          <p:spPr>
            <a:xfrm>
              <a:off x="2262750" y="4252100"/>
              <a:ext cx="29650" cy="29225"/>
            </a:xfrm>
            <a:custGeom>
              <a:avLst/>
              <a:gdLst/>
              <a:ahLst/>
              <a:cxnLst/>
              <a:rect l="l" t="t" r="r" b="b"/>
              <a:pathLst>
                <a:path w="1186" h="1169" extrusionOk="0">
                  <a:moveTo>
                    <a:pt x="1" y="1"/>
                  </a:moveTo>
                  <a:lnTo>
                    <a:pt x="1" y="1"/>
                  </a:lnTo>
                  <a:cubicBezTo>
                    <a:pt x="1" y="1"/>
                    <a:pt x="653" y="731"/>
                    <a:pt x="977" y="1047"/>
                  </a:cubicBezTo>
                  <a:cubicBezTo>
                    <a:pt x="1062" y="1138"/>
                    <a:pt x="1115" y="1169"/>
                    <a:pt x="1145" y="1169"/>
                  </a:cubicBezTo>
                  <a:cubicBezTo>
                    <a:pt x="1154" y="1169"/>
                    <a:pt x="1160" y="1166"/>
                    <a:pt x="1165" y="1161"/>
                  </a:cubicBezTo>
                  <a:cubicBezTo>
                    <a:pt x="1186" y="1141"/>
                    <a:pt x="1153" y="1079"/>
                    <a:pt x="1050" y="969"/>
                  </a:cubicBezTo>
                  <a:cubicBezTo>
                    <a:pt x="735" y="653"/>
                    <a:pt x="1" y="1"/>
                    <a:pt x="1" y="1"/>
                  </a:cubicBezTo>
                  <a:close/>
                </a:path>
              </a:pathLst>
            </a:custGeom>
            <a:solidFill>
              <a:srgbClr val="532E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6"/>
            <p:cNvSpPr/>
            <p:nvPr/>
          </p:nvSpPr>
          <p:spPr>
            <a:xfrm>
              <a:off x="2263175" y="4252425"/>
              <a:ext cx="29225" cy="28900"/>
            </a:xfrm>
            <a:custGeom>
              <a:avLst/>
              <a:gdLst/>
              <a:ahLst/>
              <a:cxnLst/>
              <a:rect l="l" t="t" r="r" b="b"/>
              <a:pathLst>
                <a:path w="1169" h="1156" extrusionOk="0">
                  <a:moveTo>
                    <a:pt x="0" y="0"/>
                  </a:moveTo>
                  <a:cubicBezTo>
                    <a:pt x="0" y="4"/>
                    <a:pt x="640" y="722"/>
                    <a:pt x="951" y="1038"/>
                  </a:cubicBezTo>
                  <a:cubicBezTo>
                    <a:pt x="1039" y="1126"/>
                    <a:pt x="1091" y="1156"/>
                    <a:pt x="1122" y="1156"/>
                  </a:cubicBezTo>
                  <a:cubicBezTo>
                    <a:pt x="1131" y="1156"/>
                    <a:pt x="1138" y="1153"/>
                    <a:pt x="1144" y="1148"/>
                  </a:cubicBezTo>
                  <a:cubicBezTo>
                    <a:pt x="1169" y="1128"/>
                    <a:pt x="1136" y="1058"/>
                    <a:pt x="1033" y="956"/>
                  </a:cubicBezTo>
                  <a:cubicBezTo>
                    <a:pt x="722" y="640"/>
                    <a:pt x="0" y="0"/>
                    <a:pt x="0" y="0"/>
                  </a:cubicBezTo>
                  <a:close/>
                </a:path>
              </a:pathLst>
            </a:custGeom>
            <a:solidFill>
              <a:srgbClr val="5531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6"/>
            <p:cNvSpPr/>
            <p:nvPr/>
          </p:nvSpPr>
          <p:spPr>
            <a:xfrm>
              <a:off x="2263575" y="4252725"/>
              <a:ext cx="28825" cy="28650"/>
            </a:xfrm>
            <a:custGeom>
              <a:avLst/>
              <a:gdLst/>
              <a:ahLst/>
              <a:cxnLst/>
              <a:rect l="l" t="t" r="r" b="b"/>
              <a:pathLst>
                <a:path w="1153" h="1146" extrusionOk="0">
                  <a:moveTo>
                    <a:pt x="0" y="1"/>
                  </a:moveTo>
                  <a:cubicBezTo>
                    <a:pt x="0" y="9"/>
                    <a:pt x="628" y="714"/>
                    <a:pt x="939" y="1026"/>
                  </a:cubicBezTo>
                  <a:cubicBezTo>
                    <a:pt x="1027" y="1113"/>
                    <a:pt x="1081" y="1146"/>
                    <a:pt x="1111" y="1146"/>
                  </a:cubicBezTo>
                  <a:cubicBezTo>
                    <a:pt x="1120" y="1146"/>
                    <a:pt x="1127" y="1142"/>
                    <a:pt x="1132" y="1136"/>
                  </a:cubicBezTo>
                  <a:cubicBezTo>
                    <a:pt x="1153" y="1108"/>
                    <a:pt x="1128" y="1046"/>
                    <a:pt x="1026" y="944"/>
                  </a:cubicBezTo>
                  <a:cubicBezTo>
                    <a:pt x="710" y="632"/>
                    <a:pt x="1" y="1"/>
                    <a:pt x="0" y="1"/>
                  </a:cubicBezTo>
                  <a:close/>
                </a:path>
              </a:pathLst>
            </a:custGeom>
            <a:solidFill>
              <a:srgbClr val="5733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6"/>
            <p:cNvSpPr/>
            <p:nvPr/>
          </p:nvSpPr>
          <p:spPr>
            <a:xfrm>
              <a:off x="2263875" y="4253125"/>
              <a:ext cx="28525" cy="28200"/>
            </a:xfrm>
            <a:custGeom>
              <a:avLst/>
              <a:gdLst/>
              <a:ahLst/>
              <a:cxnLst/>
              <a:rect l="l" t="t" r="r" b="b"/>
              <a:pathLst>
                <a:path w="1141" h="1128" extrusionOk="0">
                  <a:moveTo>
                    <a:pt x="1" y="1"/>
                  </a:moveTo>
                  <a:cubicBezTo>
                    <a:pt x="1" y="5"/>
                    <a:pt x="624" y="702"/>
                    <a:pt x="936" y="1010"/>
                  </a:cubicBezTo>
                  <a:cubicBezTo>
                    <a:pt x="1017" y="1098"/>
                    <a:pt x="1070" y="1128"/>
                    <a:pt x="1100" y="1128"/>
                  </a:cubicBezTo>
                  <a:cubicBezTo>
                    <a:pt x="1109" y="1128"/>
                    <a:pt x="1115" y="1125"/>
                    <a:pt x="1120" y="1120"/>
                  </a:cubicBezTo>
                  <a:cubicBezTo>
                    <a:pt x="1141" y="1100"/>
                    <a:pt x="1116" y="1038"/>
                    <a:pt x="1014" y="936"/>
                  </a:cubicBezTo>
                  <a:cubicBezTo>
                    <a:pt x="706" y="620"/>
                    <a:pt x="1" y="1"/>
                    <a:pt x="1" y="1"/>
                  </a:cubicBezTo>
                  <a:close/>
                </a:path>
              </a:pathLst>
            </a:custGeom>
            <a:solidFill>
              <a:srgbClr val="5A36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6"/>
            <p:cNvSpPr/>
            <p:nvPr/>
          </p:nvSpPr>
          <p:spPr>
            <a:xfrm>
              <a:off x="2264200" y="4253550"/>
              <a:ext cx="28200" cy="27775"/>
            </a:xfrm>
            <a:custGeom>
              <a:avLst/>
              <a:gdLst/>
              <a:ahLst/>
              <a:cxnLst/>
              <a:rect l="l" t="t" r="r" b="b"/>
              <a:pathLst>
                <a:path w="1128" h="1111" extrusionOk="0">
                  <a:moveTo>
                    <a:pt x="4" y="0"/>
                  </a:moveTo>
                  <a:cubicBezTo>
                    <a:pt x="0" y="0"/>
                    <a:pt x="615" y="693"/>
                    <a:pt x="923" y="993"/>
                  </a:cubicBezTo>
                  <a:cubicBezTo>
                    <a:pt x="1004" y="1081"/>
                    <a:pt x="1057" y="1111"/>
                    <a:pt x="1087" y="1111"/>
                  </a:cubicBezTo>
                  <a:cubicBezTo>
                    <a:pt x="1096" y="1111"/>
                    <a:pt x="1102" y="1108"/>
                    <a:pt x="1107" y="1103"/>
                  </a:cubicBezTo>
                  <a:cubicBezTo>
                    <a:pt x="1128" y="1083"/>
                    <a:pt x="1103" y="1021"/>
                    <a:pt x="1001" y="919"/>
                  </a:cubicBezTo>
                  <a:cubicBezTo>
                    <a:pt x="697" y="615"/>
                    <a:pt x="4" y="0"/>
                    <a:pt x="4" y="0"/>
                  </a:cubicBezTo>
                  <a:close/>
                </a:path>
              </a:pathLst>
            </a:custGeom>
            <a:solidFill>
              <a:srgbClr val="5C39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6"/>
            <p:cNvSpPr/>
            <p:nvPr/>
          </p:nvSpPr>
          <p:spPr>
            <a:xfrm>
              <a:off x="2264600" y="4253950"/>
              <a:ext cx="27800" cy="27200"/>
            </a:xfrm>
            <a:custGeom>
              <a:avLst/>
              <a:gdLst/>
              <a:ahLst/>
              <a:cxnLst/>
              <a:rect l="l" t="t" r="r" b="b"/>
              <a:pathLst>
                <a:path w="1112" h="1088" extrusionOk="0">
                  <a:moveTo>
                    <a:pt x="5" y="1"/>
                  </a:moveTo>
                  <a:cubicBezTo>
                    <a:pt x="0" y="1"/>
                    <a:pt x="607" y="681"/>
                    <a:pt x="907" y="977"/>
                  </a:cubicBezTo>
                  <a:cubicBezTo>
                    <a:pt x="987" y="1060"/>
                    <a:pt x="1034" y="1087"/>
                    <a:pt x="1063" y="1087"/>
                  </a:cubicBezTo>
                  <a:cubicBezTo>
                    <a:pt x="1073" y="1087"/>
                    <a:pt x="1081" y="1084"/>
                    <a:pt x="1087" y="1079"/>
                  </a:cubicBezTo>
                  <a:cubicBezTo>
                    <a:pt x="1112" y="1059"/>
                    <a:pt x="1079" y="997"/>
                    <a:pt x="985" y="903"/>
                  </a:cubicBezTo>
                  <a:cubicBezTo>
                    <a:pt x="685" y="604"/>
                    <a:pt x="5" y="1"/>
                    <a:pt x="5" y="1"/>
                  </a:cubicBezTo>
                  <a:close/>
                </a:path>
              </a:pathLst>
            </a:custGeom>
            <a:solidFill>
              <a:srgbClr val="5E3CB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6"/>
            <p:cNvSpPr/>
            <p:nvPr/>
          </p:nvSpPr>
          <p:spPr>
            <a:xfrm>
              <a:off x="2264900" y="4254275"/>
              <a:ext cx="27500" cy="27075"/>
            </a:xfrm>
            <a:custGeom>
              <a:avLst/>
              <a:gdLst/>
              <a:ahLst/>
              <a:cxnLst/>
              <a:rect l="l" t="t" r="r" b="b"/>
              <a:pathLst>
                <a:path w="1100" h="1083" extrusionOk="0">
                  <a:moveTo>
                    <a:pt x="9" y="0"/>
                  </a:moveTo>
                  <a:cubicBezTo>
                    <a:pt x="1" y="0"/>
                    <a:pt x="603" y="673"/>
                    <a:pt x="899" y="972"/>
                  </a:cubicBezTo>
                  <a:cubicBezTo>
                    <a:pt x="980" y="1053"/>
                    <a:pt x="1030" y="1082"/>
                    <a:pt x="1059" y="1082"/>
                  </a:cubicBezTo>
                  <a:cubicBezTo>
                    <a:pt x="1068" y="1082"/>
                    <a:pt x="1074" y="1079"/>
                    <a:pt x="1079" y="1074"/>
                  </a:cubicBezTo>
                  <a:cubicBezTo>
                    <a:pt x="1100" y="1054"/>
                    <a:pt x="1075" y="992"/>
                    <a:pt x="977" y="894"/>
                  </a:cubicBezTo>
                  <a:cubicBezTo>
                    <a:pt x="677" y="595"/>
                    <a:pt x="9" y="0"/>
                    <a:pt x="9" y="0"/>
                  </a:cubicBezTo>
                  <a:close/>
                </a:path>
              </a:pathLst>
            </a:custGeom>
            <a:solidFill>
              <a:srgbClr val="613EB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6"/>
            <p:cNvSpPr/>
            <p:nvPr/>
          </p:nvSpPr>
          <p:spPr>
            <a:xfrm>
              <a:off x="2265325" y="4254675"/>
              <a:ext cx="26975" cy="26675"/>
            </a:xfrm>
            <a:custGeom>
              <a:avLst/>
              <a:gdLst/>
              <a:ahLst/>
              <a:cxnLst/>
              <a:rect l="l" t="t" r="r" b="b"/>
              <a:pathLst>
                <a:path w="1079" h="1067" extrusionOk="0">
                  <a:moveTo>
                    <a:pt x="0" y="0"/>
                  </a:moveTo>
                  <a:lnTo>
                    <a:pt x="0" y="0"/>
                  </a:lnTo>
                  <a:cubicBezTo>
                    <a:pt x="0" y="1"/>
                    <a:pt x="591" y="661"/>
                    <a:pt x="878" y="956"/>
                  </a:cubicBezTo>
                  <a:cubicBezTo>
                    <a:pt x="959" y="1037"/>
                    <a:pt x="1007" y="1066"/>
                    <a:pt x="1036" y="1066"/>
                  </a:cubicBezTo>
                  <a:cubicBezTo>
                    <a:pt x="1045" y="1066"/>
                    <a:pt x="1052" y="1063"/>
                    <a:pt x="1058" y="1058"/>
                  </a:cubicBezTo>
                  <a:cubicBezTo>
                    <a:pt x="1079" y="1038"/>
                    <a:pt x="1050" y="976"/>
                    <a:pt x="956" y="878"/>
                  </a:cubicBezTo>
                  <a:cubicBezTo>
                    <a:pt x="660" y="587"/>
                    <a:pt x="0" y="1"/>
                    <a:pt x="0" y="0"/>
                  </a:cubicBezTo>
                  <a:close/>
                </a:path>
              </a:pathLst>
            </a:custGeom>
            <a:solidFill>
              <a:srgbClr val="6341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6"/>
            <p:cNvSpPr/>
            <p:nvPr/>
          </p:nvSpPr>
          <p:spPr>
            <a:xfrm>
              <a:off x="2265725" y="4255075"/>
              <a:ext cx="26575" cy="26275"/>
            </a:xfrm>
            <a:custGeom>
              <a:avLst/>
              <a:gdLst/>
              <a:ahLst/>
              <a:cxnLst/>
              <a:rect l="l" t="t" r="r" b="b"/>
              <a:pathLst>
                <a:path w="1063" h="1051" extrusionOk="0">
                  <a:moveTo>
                    <a:pt x="1" y="1"/>
                  </a:moveTo>
                  <a:lnTo>
                    <a:pt x="1" y="1"/>
                  </a:lnTo>
                  <a:cubicBezTo>
                    <a:pt x="1" y="1"/>
                    <a:pt x="579" y="653"/>
                    <a:pt x="866" y="940"/>
                  </a:cubicBezTo>
                  <a:cubicBezTo>
                    <a:pt x="944" y="1021"/>
                    <a:pt x="991" y="1050"/>
                    <a:pt x="1020" y="1050"/>
                  </a:cubicBezTo>
                  <a:cubicBezTo>
                    <a:pt x="1029" y="1050"/>
                    <a:pt x="1036" y="1047"/>
                    <a:pt x="1042" y="1042"/>
                  </a:cubicBezTo>
                  <a:cubicBezTo>
                    <a:pt x="1063" y="1022"/>
                    <a:pt x="1034" y="965"/>
                    <a:pt x="940" y="866"/>
                  </a:cubicBezTo>
                  <a:cubicBezTo>
                    <a:pt x="653" y="579"/>
                    <a:pt x="1" y="1"/>
                    <a:pt x="1" y="1"/>
                  </a:cubicBezTo>
                  <a:close/>
                </a:path>
              </a:pathLst>
            </a:custGeom>
            <a:solidFill>
              <a:srgbClr val="6545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6"/>
            <p:cNvSpPr/>
            <p:nvPr/>
          </p:nvSpPr>
          <p:spPr>
            <a:xfrm>
              <a:off x="2266125" y="4255500"/>
              <a:ext cx="25975" cy="25850"/>
            </a:xfrm>
            <a:custGeom>
              <a:avLst/>
              <a:gdLst/>
              <a:ahLst/>
              <a:cxnLst/>
              <a:rect l="l" t="t" r="r" b="b"/>
              <a:pathLst>
                <a:path w="1039" h="1034" extrusionOk="0">
                  <a:moveTo>
                    <a:pt x="1" y="0"/>
                  </a:moveTo>
                  <a:cubicBezTo>
                    <a:pt x="1" y="0"/>
                    <a:pt x="567" y="640"/>
                    <a:pt x="850" y="923"/>
                  </a:cubicBezTo>
                  <a:cubicBezTo>
                    <a:pt x="928" y="1004"/>
                    <a:pt x="980" y="1033"/>
                    <a:pt x="1007" y="1033"/>
                  </a:cubicBezTo>
                  <a:cubicBezTo>
                    <a:pt x="1016" y="1033"/>
                    <a:pt x="1022" y="1030"/>
                    <a:pt x="1026" y="1025"/>
                  </a:cubicBezTo>
                  <a:cubicBezTo>
                    <a:pt x="1038" y="1005"/>
                    <a:pt x="1018" y="948"/>
                    <a:pt x="924" y="849"/>
                  </a:cubicBezTo>
                  <a:cubicBezTo>
                    <a:pt x="641" y="566"/>
                    <a:pt x="1" y="0"/>
                    <a:pt x="1" y="0"/>
                  </a:cubicBezTo>
                  <a:close/>
                </a:path>
              </a:pathLst>
            </a:custGeom>
            <a:solidFill>
              <a:srgbClr val="6848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6"/>
            <p:cNvSpPr/>
            <p:nvPr/>
          </p:nvSpPr>
          <p:spPr>
            <a:xfrm>
              <a:off x="2266450" y="4255800"/>
              <a:ext cx="25850" cy="25550"/>
            </a:xfrm>
            <a:custGeom>
              <a:avLst/>
              <a:gdLst/>
              <a:ahLst/>
              <a:cxnLst/>
              <a:rect l="l" t="t" r="r" b="b"/>
              <a:pathLst>
                <a:path w="1034" h="1022" extrusionOk="0">
                  <a:moveTo>
                    <a:pt x="0" y="1"/>
                  </a:moveTo>
                  <a:cubicBezTo>
                    <a:pt x="0" y="1"/>
                    <a:pt x="562" y="632"/>
                    <a:pt x="841" y="915"/>
                  </a:cubicBezTo>
                  <a:cubicBezTo>
                    <a:pt x="919" y="993"/>
                    <a:pt x="966" y="1021"/>
                    <a:pt x="993" y="1021"/>
                  </a:cubicBezTo>
                  <a:cubicBezTo>
                    <a:pt x="1002" y="1021"/>
                    <a:pt x="1008" y="1018"/>
                    <a:pt x="1013" y="1013"/>
                  </a:cubicBezTo>
                  <a:cubicBezTo>
                    <a:pt x="1034" y="997"/>
                    <a:pt x="1005" y="936"/>
                    <a:pt x="915" y="841"/>
                  </a:cubicBezTo>
                  <a:cubicBezTo>
                    <a:pt x="632" y="562"/>
                    <a:pt x="0" y="1"/>
                    <a:pt x="0" y="1"/>
                  </a:cubicBezTo>
                  <a:close/>
                </a:path>
              </a:pathLst>
            </a:custGeom>
            <a:solidFill>
              <a:srgbClr val="6A4AB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6"/>
            <p:cNvSpPr/>
            <p:nvPr/>
          </p:nvSpPr>
          <p:spPr>
            <a:xfrm>
              <a:off x="2266850" y="4256200"/>
              <a:ext cx="25450" cy="25150"/>
            </a:xfrm>
            <a:custGeom>
              <a:avLst/>
              <a:gdLst/>
              <a:ahLst/>
              <a:cxnLst/>
              <a:rect l="l" t="t" r="r" b="b"/>
              <a:pathLst>
                <a:path w="1018" h="1006" extrusionOk="0">
                  <a:moveTo>
                    <a:pt x="1" y="1"/>
                  </a:moveTo>
                  <a:lnTo>
                    <a:pt x="1" y="1"/>
                  </a:lnTo>
                  <a:cubicBezTo>
                    <a:pt x="1" y="1"/>
                    <a:pt x="554" y="620"/>
                    <a:pt x="825" y="899"/>
                  </a:cubicBezTo>
                  <a:cubicBezTo>
                    <a:pt x="903" y="977"/>
                    <a:pt x="950" y="1005"/>
                    <a:pt x="977" y="1005"/>
                  </a:cubicBezTo>
                  <a:cubicBezTo>
                    <a:pt x="986" y="1005"/>
                    <a:pt x="992" y="1002"/>
                    <a:pt x="997" y="997"/>
                  </a:cubicBezTo>
                  <a:cubicBezTo>
                    <a:pt x="1018" y="977"/>
                    <a:pt x="989" y="920"/>
                    <a:pt x="899" y="825"/>
                  </a:cubicBezTo>
                  <a:cubicBezTo>
                    <a:pt x="620" y="550"/>
                    <a:pt x="1" y="1"/>
                    <a:pt x="1" y="1"/>
                  </a:cubicBezTo>
                  <a:close/>
                </a:path>
              </a:pathLst>
            </a:custGeom>
            <a:solidFill>
              <a:srgbClr val="6C4D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6"/>
            <p:cNvSpPr/>
            <p:nvPr/>
          </p:nvSpPr>
          <p:spPr>
            <a:xfrm>
              <a:off x="2267275" y="4256625"/>
              <a:ext cx="25025" cy="24725"/>
            </a:xfrm>
            <a:custGeom>
              <a:avLst/>
              <a:gdLst/>
              <a:ahLst/>
              <a:cxnLst/>
              <a:rect l="l" t="t" r="r" b="b"/>
              <a:pathLst>
                <a:path w="1001" h="989" extrusionOk="0">
                  <a:moveTo>
                    <a:pt x="0" y="0"/>
                  </a:moveTo>
                  <a:cubicBezTo>
                    <a:pt x="0" y="1"/>
                    <a:pt x="541" y="611"/>
                    <a:pt x="808" y="882"/>
                  </a:cubicBezTo>
                  <a:cubicBezTo>
                    <a:pt x="886" y="960"/>
                    <a:pt x="933" y="988"/>
                    <a:pt x="960" y="988"/>
                  </a:cubicBezTo>
                  <a:cubicBezTo>
                    <a:pt x="969" y="988"/>
                    <a:pt x="975" y="985"/>
                    <a:pt x="980" y="980"/>
                  </a:cubicBezTo>
                  <a:cubicBezTo>
                    <a:pt x="1001" y="960"/>
                    <a:pt x="972" y="903"/>
                    <a:pt x="882" y="808"/>
                  </a:cubicBezTo>
                  <a:cubicBezTo>
                    <a:pt x="611" y="542"/>
                    <a:pt x="0" y="1"/>
                    <a:pt x="0" y="0"/>
                  </a:cubicBezTo>
                  <a:close/>
                </a:path>
              </a:pathLst>
            </a:custGeom>
            <a:solidFill>
              <a:srgbClr val="6E50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6"/>
            <p:cNvSpPr/>
            <p:nvPr/>
          </p:nvSpPr>
          <p:spPr>
            <a:xfrm>
              <a:off x="2267675" y="4256825"/>
              <a:ext cx="24425" cy="24325"/>
            </a:xfrm>
            <a:custGeom>
              <a:avLst/>
              <a:gdLst/>
              <a:ahLst/>
              <a:cxnLst/>
              <a:rect l="l" t="t" r="r" b="b"/>
              <a:pathLst>
                <a:path w="977" h="973" extrusionOk="0">
                  <a:moveTo>
                    <a:pt x="0" y="1"/>
                  </a:moveTo>
                  <a:cubicBezTo>
                    <a:pt x="0" y="9"/>
                    <a:pt x="533" y="607"/>
                    <a:pt x="800" y="870"/>
                  </a:cubicBezTo>
                  <a:cubicBezTo>
                    <a:pt x="870" y="946"/>
                    <a:pt x="915" y="973"/>
                    <a:pt x="942" y="973"/>
                  </a:cubicBezTo>
                  <a:cubicBezTo>
                    <a:pt x="952" y="973"/>
                    <a:pt x="959" y="969"/>
                    <a:pt x="964" y="964"/>
                  </a:cubicBezTo>
                  <a:cubicBezTo>
                    <a:pt x="976" y="944"/>
                    <a:pt x="956" y="895"/>
                    <a:pt x="866" y="800"/>
                  </a:cubicBezTo>
                  <a:cubicBezTo>
                    <a:pt x="603" y="534"/>
                    <a:pt x="1" y="1"/>
                    <a:pt x="0" y="1"/>
                  </a:cubicBezTo>
                  <a:close/>
                </a:path>
              </a:pathLst>
            </a:custGeom>
            <a:solidFill>
              <a:srgbClr val="7153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6"/>
            <p:cNvSpPr/>
            <p:nvPr/>
          </p:nvSpPr>
          <p:spPr>
            <a:xfrm>
              <a:off x="2267975" y="4257225"/>
              <a:ext cx="24325" cy="23925"/>
            </a:xfrm>
            <a:custGeom>
              <a:avLst/>
              <a:gdLst/>
              <a:ahLst/>
              <a:cxnLst/>
              <a:rect l="l" t="t" r="r" b="b"/>
              <a:pathLst>
                <a:path w="973" h="957" extrusionOk="0">
                  <a:moveTo>
                    <a:pt x="1" y="1"/>
                  </a:moveTo>
                  <a:cubicBezTo>
                    <a:pt x="1" y="5"/>
                    <a:pt x="526" y="596"/>
                    <a:pt x="788" y="858"/>
                  </a:cubicBezTo>
                  <a:cubicBezTo>
                    <a:pt x="858" y="931"/>
                    <a:pt x="901" y="957"/>
                    <a:pt x="928" y="957"/>
                  </a:cubicBezTo>
                  <a:cubicBezTo>
                    <a:pt x="938" y="957"/>
                    <a:pt x="946" y="954"/>
                    <a:pt x="952" y="948"/>
                  </a:cubicBezTo>
                  <a:cubicBezTo>
                    <a:pt x="973" y="928"/>
                    <a:pt x="952" y="879"/>
                    <a:pt x="858" y="784"/>
                  </a:cubicBezTo>
                  <a:cubicBezTo>
                    <a:pt x="595" y="526"/>
                    <a:pt x="1" y="1"/>
                    <a:pt x="1" y="1"/>
                  </a:cubicBezTo>
                  <a:close/>
                </a:path>
              </a:pathLst>
            </a:custGeom>
            <a:solidFill>
              <a:srgbClr val="7356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6"/>
            <p:cNvSpPr/>
            <p:nvPr/>
          </p:nvSpPr>
          <p:spPr>
            <a:xfrm>
              <a:off x="2268300" y="4257650"/>
              <a:ext cx="24000" cy="23450"/>
            </a:xfrm>
            <a:custGeom>
              <a:avLst/>
              <a:gdLst/>
              <a:ahLst/>
              <a:cxnLst/>
              <a:rect l="l" t="t" r="r" b="b"/>
              <a:pathLst>
                <a:path w="960" h="938" extrusionOk="0">
                  <a:moveTo>
                    <a:pt x="4" y="0"/>
                  </a:moveTo>
                  <a:cubicBezTo>
                    <a:pt x="0" y="4"/>
                    <a:pt x="517" y="583"/>
                    <a:pt x="779" y="841"/>
                  </a:cubicBezTo>
                  <a:cubicBezTo>
                    <a:pt x="847" y="915"/>
                    <a:pt x="891" y="938"/>
                    <a:pt x="918" y="938"/>
                  </a:cubicBezTo>
                  <a:cubicBezTo>
                    <a:pt x="927" y="938"/>
                    <a:pt x="934" y="935"/>
                    <a:pt x="939" y="931"/>
                  </a:cubicBezTo>
                  <a:cubicBezTo>
                    <a:pt x="960" y="919"/>
                    <a:pt x="931" y="862"/>
                    <a:pt x="845" y="775"/>
                  </a:cubicBezTo>
                  <a:cubicBezTo>
                    <a:pt x="591" y="513"/>
                    <a:pt x="4" y="0"/>
                    <a:pt x="4" y="0"/>
                  </a:cubicBezTo>
                  <a:close/>
                </a:path>
              </a:pathLst>
            </a:custGeom>
            <a:solidFill>
              <a:srgbClr val="7559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6"/>
            <p:cNvSpPr/>
            <p:nvPr/>
          </p:nvSpPr>
          <p:spPr>
            <a:xfrm>
              <a:off x="2268700" y="4258050"/>
              <a:ext cx="23600" cy="23100"/>
            </a:xfrm>
            <a:custGeom>
              <a:avLst/>
              <a:gdLst/>
              <a:ahLst/>
              <a:cxnLst/>
              <a:rect l="l" t="t" r="r" b="b"/>
              <a:pathLst>
                <a:path w="944" h="924" extrusionOk="0">
                  <a:moveTo>
                    <a:pt x="5" y="1"/>
                  </a:moveTo>
                  <a:lnTo>
                    <a:pt x="5" y="1"/>
                  </a:lnTo>
                  <a:cubicBezTo>
                    <a:pt x="0" y="5"/>
                    <a:pt x="505" y="575"/>
                    <a:pt x="763" y="825"/>
                  </a:cubicBezTo>
                  <a:cubicBezTo>
                    <a:pt x="836" y="898"/>
                    <a:pt x="875" y="924"/>
                    <a:pt x="901" y="924"/>
                  </a:cubicBezTo>
                  <a:cubicBezTo>
                    <a:pt x="910" y="924"/>
                    <a:pt x="917" y="921"/>
                    <a:pt x="923" y="915"/>
                  </a:cubicBezTo>
                  <a:cubicBezTo>
                    <a:pt x="944" y="895"/>
                    <a:pt x="915" y="846"/>
                    <a:pt x="829" y="759"/>
                  </a:cubicBezTo>
                  <a:cubicBezTo>
                    <a:pt x="579" y="505"/>
                    <a:pt x="5" y="1"/>
                    <a:pt x="5" y="1"/>
                  </a:cubicBezTo>
                  <a:close/>
                </a:path>
              </a:pathLst>
            </a:custGeom>
            <a:solidFill>
              <a:srgbClr val="785B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6"/>
            <p:cNvSpPr/>
            <p:nvPr/>
          </p:nvSpPr>
          <p:spPr>
            <a:xfrm>
              <a:off x="2269000" y="4258375"/>
              <a:ext cx="23100" cy="22975"/>
            </a:xfrm>
            <a:custGeom>
              <a:avLst/>
              <a:gdLst/>
              <a:ahLst/>
              <a:cxnLst/>
              <a:rect l="l" t="t" r="r" b="b"/>
              <a:pathLst>
                <a:path w="924" h="919" extrusionOk="0">
                  <a:moveTo>
                    <a:pt x="9" y="0"/>
                  </a:moveTo>
                  <a:lnTo>
                    <a:pt x="9" y="0"/>
                  </a:lnTo>
                  <a:cubicBezTo>
                    <a:pt x="1" y="8"/>
                    <a:pt x="505" y="566"/>
                    <a:pt x="751" y="816"/>
                  </a:cubicBezTo>
                  <a:cubicBezTo>
                    <a:pt x="826" y="891"/>
                    <a:pt x="865" y="918"/>
                    <a:pt x="890" y="918"/>
                  </a:cubicBezTo>
                  <a:cubicBezTo>
                    <a:pt x="898" y="918"/>
                    <a:pt x="905" y="915"/>
                    <a:pt x="911" y="910"/>
                  </a:cubicBezTo>
                  <a:cubicBezTo>
                    <a:pt x="923" y="890"/>
                    <a:pt x="903" y="837"/>
                    <a:pt x="817" y="750"/>
                  </a:cubicBezTo>
                  <a:cubicBezTo>
                    <a:pt x="571" y="500"/>
                    <a:pt x="9" y="0"/>
                    <a:pt x="9" y="0"/>
                  </a:cubicBezTo>
                  <a:close/>
                </a:path>
              </a:pathLst>
            </a:custGeom>
            <a:solidFill>
              <a:srgbClr val="7A5EC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6"/>
            <p:cNvSpPr/>
            <p:nvPr/>
          </p:nvSpPr>
          <p:spPr>
            <a:xfrm>
              <a:off x="2269425" y="4258775"/>
              <a:ext cx="22775" cy="22325"/>
            </a:xfrm>
            <a:custGeom>
              <a:avLst/>
              <a:gdLst/>
              <a:ahLst/>
              <a:cxnLst/>
              <a:rect l="l" t="t" r="r" b="b"/>
              <a:pathLst>
                <a:path w="911" h="893" extrusionOk="0">
                  <a:moveTo>
                    <a:pt x="4" y="0"/>
                  </a:moveTo>
                  <a:cubicBezTo>
                    <a:pt x="0" y="0"/>
                    <a:pt x="492" y="554"/>
                    <a:pt x="738" y="800"/>
                  </a:cubicBezTo>
                  <a:cubicBezTo>
                    <a:pt x="809" y="871"/>
                    <a:pt x="852" y="893"/>
                    <a:pt x="876" y="893"/>
                  </a:cubicBezTo>
                  <a:cubicBezTo>
                    <a:pt x="884" y="893"/>
                    <a:pt x="890" y="890"/>
                    <a:pt x="894" y="886"/>
                  </a:cubicBezTo>
                  <a:cubicBezTo>
                    <a:pt x="910" y="874"/>
                    <a:pt x="894" y="821"/>
                    <a:pt x="804" y="734"/>
                  </a:cubicBezTo>
                  <a:cubicBezTo>
                    <a:pt x="558" y="488"/>
                    <a:pt x="4" y="0"/>
                    <a:pt x="4" y="0"/>
                  </a:cubicBezTo>
                  <a:close/>
                </a:path>
              </a:pathLst>
            </a:custGeom>
            <a:solidFill>
              <a:srgbClr val="7C61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6"/>
            <p:cNvSpPr/>
            <p:nvPr/>
          </p:nvSpPr>
          <p:spPr>
            <a:xfrm>
              <a:off x="2269825" y="4259175"/>
              <a:ext cx="22275" cy="21925"/>
            </a:xfrm>
            <a:custGeom>
              <a:avLst/>
              <a:gdLst/>
              <a:ahLst/>
              <a:cxnLst/>
              <a:rect l="l" t="t" r="r" b="b"/>
              <a:pathLst>
                <a:path w="891" h="877" extrusionOk="0">
                  <a:moveTo>
                    <a:pt x="1" y="1"/>
                  </a:moveTo>
                  <a:cubicBezTo>
                    <a:pt x="1" y="1"/>
                    <a:pt x="480" y="542"/>
                    <a:pt x="718" y="784"/>
                  </a:cubicBezTo>
                  <a:cubicBezTo>
                    <a:pt x="786" y="855"/>
                    <a:pt x="830" y="877"/>
                    <a:pt x="853" y="877"/>
                  </a:cubicBezTo>
                  <a:cubicBezTo>
                    <a:pt x="861" y="877"/>
                    <a:pt x="867" y="874"/>
                    <a:pt x="870" y="870"/>
                  </a:cubicBezTo>
                  <a:cubicBezTo>
                    <a:pt x="890" y="850"/>
                    <a:pt x="870" y="805"/>
                    <a:pt x="784" y="718"/>
                  </a:cubicBezTo>
                  <a:cubicBezTo>
                    <a:pt x="542" y="477"/>
                    <a:pt x="1" y="1"/>
                    <a:pt x="1" y="1"/>
                  </a:cubicBezTo>
                  <a:close/>
                </a:path>
              </a:pathLst>
            </a:custGeom>
            <a:solidFill>
              <a:srgbClr val="7E64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6"/>
            <p:cNvSpPr/>
            <p:nvPr/>
          </p:nvSpPr>
          <p:spPr>
            <a:xfrm>
              <a:off x="2270225" y="4259600"/>
              <a:ext cx="21775" cy="21500"/>
            </a:xfrm>
            <a:custGeom>
              <a:avLst/>
              <a:gdLst/>
              <a:ahLst/>
              <a:cxnLst/>
              <a:rect l="l" t="t" r="r" b="b"/>
              <a:pathLst>
                <a:path w="871" h="860" extrusionOk="0">
                  <a:moveTo>
                    <a:pt x="1" y="0"/>
                  </a:moveTo>
                  <a:cubicBezTo>
                    <a:pt x="1" y="0"/>
                    <a:pt x="473" y="533"/>
                    <a:pt x="706" y="767"/>
                  </a:cubicBezTo>
                  <a:cubicBezTo>
                    <a:pt x="771" y="838"/>
                    <a:pt x="814" y="860"/>
                    <a:pt x="837" y="860"/>
                  </a:cubicBezTo>
                  <a:cubicBezTo>
                    <a:pt x="845" y="860"/>
                    <a:pt x="851" y="857"/>
                    <a:pt x="854" y="853"/>
                  </a:cubicBezTo>
                  <a:cubicBezTo>
                    <a:pt x="870" y="841"/>
                    <a:pt x="850" y="788"/>
                    <a:pt x="768" y="706"/>
                  </a:cubicBezTo>
                  <a:cubicBezTo>
                    <a:pt x="534" y="472"/>
                    <a:pt x="1" y="0"/>
                    <a:pt x="1" y="0"/>
                  </a:cubicBezTo>
                  <a:close/>
                </a:path>
              </a:pathLst>
            </a:custGeom>
            <a:solidFill>
              <a:srgbClr val="806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6"/>
            <p:cNvSpPr/>
            <p:nvPr/>
          </p:nvSpPr>
          <p:spPr>
            <a:xfrm>
              <a:off x="2270550" y="4259900"/>
              <a:ext cx="21450" cy="21200"/>
            </a:xfrm>
            <a:custGeom>
              <a:avLst/>
              <a:gdLst/>
              <a:ahLst/>
              <a:cxnLst/>
              <a:rect l="l" t="t" r="r" b="b"/>
              <a:pathLst>
                <a:path w="858" h="848" extrusionOk="0">
                  <a:moveTo>
                    <a:pt x="0" y="1"/>
                  </a:moveTo>
                  <a:cubicBezTo>
                    <a:pt x="0" y="1"/>
                    <a:pt x="464" y="526"/>
                    <a:pt x="693" y="755"/>
                  </a:cubicBezTo>
                  <a:cubicBezTo>
                    <a:pt x="764" y="826"/>
                    <a:pt x="804" y="848"/>
                    <a:pt x="826" y="848"/>
                  </a:cubicBezTo>
                  <a:cubicBezTo>
                    <a:pt x="833" y="848"/>
                    <a:pt x="838" y="845"/>
                    <a:pt x="841" y="841"/>
                  </a:cubicBezTo>
                  <a:cubicBezTo>
                    <a:pt x="857" y="829"/>
                    <a:pt x="837" y="776"/>
                    <a:pt x="755" y="694"/>
                  </a:cubicBezTo>
                  <a:cubicBezTo>
                    <a:pt x="525" y="464"/>
                    <a:pt x="0" y="1"/>
                    <a:pt x="0" y="1"/>
                  </a:cubicBezTo>
                  <a:close/>
                </a:path>
              </a:pathLst>
            </a:custGeom>
            <a:solidFill>
              <a:srgbClr val="826B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6"/>
            <p:cNvSpPr/>
            <p:nvPr/>
          </p:nvSpPr>
          <p:spPr>
            <a:xfrm>
              <a:off x="2270950" y="4260325"/>
              <a:ext cx="21150" cy="20775"/>
            </a:xfrm>
            <a:custGeom>
              <a:avLst/>
              <a:gdLst/>
              <a:ahLst/>
              <a:cxnLst/>
              <a:rect l="l" t="t" r="r" b="b"/>
              <a:pathLst>
                <a:path w="846" h="831" extrusionOk="0">
                  <a:moveTo>
                    <a:pt x="1" y="0"/>
                  </a:moveTo>
                  <a:cubicBezTo>
                    <a:pt x="1" y="0"/>
                    <a:pt x="452" y="513"/>
                    <a:pt x="690" y="738"/>
                  </a:cubicBezTo>
                  <a:cubicBezTo>
                    <a:pt x="754" y="809"/>
                    <a:pt x="793" y="831"/>
                    <a:pt x="816" y="831"/>
                  </a:cubicBezTo>
                  <a:cubicBezTo>
                    <a:pt x="823" y="831"/>
                    <a:pt x="829" y="828"/>
                    <a:pt x="833" y="824"/>
                  </a:cubicBezTo>
                  <a:cubicBezTo>
                    <a:pt x="845" y="812"/>
                    <a:pt x="825" y="763"/>
                    <a:pt x="743" y="681"/>
                  </a:cubicBezTo>
                  <a:cubicBezTo>
                    <a:pt x="513" y="451"/>
                    <a:pt x="1" y="0"/>
                    <a:pt x="1" y="0"/>
                  </a:cubicBezTo>
                  <a:close/>
                </a:path>
              </a:pathLst>
            </a:custGeom>
            <a:solidFill>
              <a:srgbClr val="846E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6"/>
            <p:cNvSpPr/>
            <p:nvPr/>
          </p:nvSpPr>
          <p:spPr>
            <a:xfrm>
              <a:off x="2271375" y="4260725"/>
              <a:ext cx="20725" cy="20375"/>
            </a:xfrm>
            <a:custGeom>
              <a:avLst/>
              <a:gdLst/>
              <a:ahLst/>
              <a:cxnLst/>
              <a:rect l="l" t="t" r="r" b="b"/>
              <a:pathLst>
                <a:path w="829" h="815" extrusionOk="0">
                  <a:moveTo>
                    <a:pt x="0" y="0"/>
                  </a:moveTo>
                  <a:lnTo>
                    <a:pt x="0" y="0"/>
                  </a:lnTo>
                  <a:cubicBezTo>
                    <a:pt x="0" y="1"/>
                    <a:pt x="447" y="501"/>
                    <a:pt x="664" y="726"/>
                  </a:cubicBezTo>
                  <a:cubicBezTo>
                    <a:pt x="731" y="793"/>
                    <a:pt x="771" y="815"/>
                    <a:pt x="792" y="815"/>
                  </a:cubicBezTo>
                  <a:cubicBezTo>
                    <a:pt x="800" y="815"/>
                    <a:pt x="805" y="812"/>
                    <a:pt x="808" y="808"/>
                  </a:cubicBezTo>
                  <a:cubicBezTo>
                    <a:pt x="828" y="796"/>
                    <a:pt x="808" y="747"/>
                    <a:pt x="726" y="665"/>
                  </a:cubicBezTo>
                  <a:cubicBezTo>
                    <a:pt x="500" y="439"/>
                    <a:pt x="0" y="1"/>
                    <a:pt x="0" y="0"/>
                  </a:cubicBezTo>
                  <a:close/>
                </a:path>
              </a:pathLst>
            </a:custGeom>
            <a:solidFill>
              <a:srgbClr val="8770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6"/>
            <p:cNvSpPr/>
            <p:nvPr/>
          </p:nvSpPr>
          <p:spPr>
            <a:xfrm>
              <a:off x="2271775" y="4261125"/>
              <a:ext cx="20225" cy="20125"/>
            </a:xfrm>
            <a:custGeom>
              <a:avLst/>
              <a:gdLst/>
              <a:ahLst/>
              <a:cxnLst/>
              <a:rect l="l" t="t" r="r" b="b"/>
              <a:pathLst>
                <a:path w="809" h="805" extrusionOk="0">
                  <a:moveTo>
                    <a:pt x="0" y="1"/>
                  </a:moveTo>
                  <a:cubicBezTo>
                    <a:pt x="1" y="1"/>
                    <a:pt x="435" y="493"/>
                    <a:pt x="648" y="718"/>
                  </a:cubicBezTo>
                  <a:cubicBezTo>
                    <a:pt x="718" y="785"/>
                    <a:pt x="758" y="805"/>
                    <a:pt x="779" y="805"/>
                  </a:cubicBezTo>
                  <a:cubicBezTo>
                    <a:pt x="785" y="805"/>
                    <a:pt x="789" y="803"/>
                    <a:pt x="792" y="800"/>
                  </a:cubicBezTo>
                  <a:cubicBezTo>
                    <a:pt x="808" y="780"/>
                    <a:pt x="792" y="739"/>
                    <a:pt x="710" y="657"/>
                  </a:cubicBezTo>
                  <a:cubicBezTo>
                    <a:pt x="493" y="436"/>
                    <a:pt x="1" y="1"/>
                    <a:pt x="0" y="1"/>
                  </a:cubicBezTo>
                  <a:close/>
                </a:path>
              </a:pathLst>
            </a:custGeom>
            <a:solidFill>
              <a:srgbClr val="8A73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6"/>
            <p:cNvSpPr/>
            <p:nvPr/>
          </p:nvSpPr>
          <p:spPr>
            <a:xfrm>
              <a:off x="2272075" y="4261450"/>
              <a:ext cx="19925" cy="19650"/>
            </a:xfrm>
            <a:custGeom>
              <a:avLst/>
              <a:gdLst/>
              <a:ahLst/>
              <a:cxnLst/>
              <a:rect l="l" t="t" r="r" b="b"/>
              <a:pathLst>
                <a:path w="797" h="786" extrusionOk="0">
                  <a:moveTo>
                    <a:pt x="1" y="0"/>
                  </a:moveTo>
                  <a:cubicBezTo>
                    <a:pt x="1" y="0"/>
                    <a:pt x="427" y="484"/>
                    <a:pt x="640" y="697"/>
                  </a:cubicBezTo>
                  <a:cubicBezTo>
                    <a:pt x="704" y="764"/>
                    <a:pt x="741" y="786"/>
                    <a:pt x="763" y="786"/>
                  </a:cubicBezTo>
                  <a:cubicBezTo>
                    <a:pt x="770" y="786"/>
                    <a:pt x="776" y="783"/>
                    <a:pt x="780" y="779"/>
                  </a:cubicBezTo>
                  <a:cubicBezTo>
                    <a:pt x="796" y="767"/>
                    <a:pt x="776" y="718"/>
                    <a:pt x="698" y="644"/>
                  </a:cubicBezTo>
                  <a:cubicBezTo>
                    <a:pt x="485" y="427"/>
                    <a:pt x="1" y="0"/>
                    <a:pt x="1" y="0"/>
                  </a:cubicBezTo>
                  <a:close/>
                </a:path>
              </a:pathLst>
            </a:custGeom>
            <a:solidFill>
              <a:srgbClr val="8C76C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6"/>
            <p:cNvSpPr/>
            <p:nvPr/>
          </p:nvSpPr>
          <p:spPr>
            <a:xfrm>
              <a:off x="2272400" y="4261750"/>
              <a:ext cx="19700" cy="19250"/>
            </a:xfrm>
            <a:custGeom>
              <a:avLst/>
              <a:gdLst/>
              <a:ahLst/>
              <a:cxnLst/>
              <a:rect l="l" t="t" r="r" b="b"/>
              <a:pathLst>
                <a:path w="788" h="770" extrusionOk="0">
                  <a:moveTo>
                    <a:pt x="4" y="0"/>
                  </a:moveTo>
                  <a:cubicBezTo>
                    <a:pt x="4" y="0"/>
                    <a:pt x="4" y="0"/>
                    <a:pt x="4" y="0"/>
                  </a:cubicBezTo>
                  <a:cubicBezTo>
                    <a:pt x="0" y="5"/>
                    <a:pt x="418" y="476"/>
                    <a:pt x="636" y="681"/>
                  </a:cubicBezTo>
                  <a:cubicBezTo>
                    <a:pt x="698" y="747"/>
                    <a:pt x="737" y="769"/>
                    <a:pt x="759" y="769"/>
                  </a:cubicBezTo>
                  <a:cubicBezTo>
                    <a:pt x="766" y="769"/>
                    <a:pt x="771" y="767"/>
                    <a:pt x="775" y="763"/>
                  </a:cubicBezTo>
                  <a:cubicBezTo>
                    <a:pt x="787" y="747"/>
                    <a:pt x="767" y="702"/>
                    <a:pt x="693" y="624"/>
                  </a:cubicBezTo>
                  <a:cubicBezTo>
                    <a:pt x="477" y="416"/>
                    <a:pt x="9" y="0"/>
                    <a:pt x="4" y="0"/>
                  </a:cubicBezTo>
                  <a:close/>
                </a:path>
              </a:pathLst>
            </a:custGeom>
            <a:solidFill>
              <a:srgbClr val="8F79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6"/>
            <p:cNvSpPr/>
            <p:nvPr/>
          </p:nvSpPr>
          <p:spPr>
            <a:xfrm>
              <a:off x="2272800" y="4262150"/>
              <a:ext cx="19200" cy="18850"/>
            </a:xfrm>
            <a:custGeom>
              <a:avLst/>
              <a:gdLst/>
              <a:ahLst/>
              <a:cxnLst/>
              <a:rect l="l" t="t" r="r" b="b"/>
              <a:pathLst>
                <a:path w="768" h="754" extrusionOk="0">
                  <a:moveTo>
                    <a:pt x="5" y="1"/>
                  </a:moveTo>
                  <a:cubicBezTo>
                    <a:pt x="5" y="1"/>
                    <a:pt x="5" y="1"/>
                    <a:pt x="5" y="1"/>
                  </a:cubicBezTo>
                  <a:cubicBezTo>
                    <a:pt x="0" y="5"/>
                    <a:pt x="411" y="464"/>
                    <a:pt x="620" y="669"/>
                  </a:cubicBezTo>
                  <a:cubicBezTo>
                    <a:pt x="682" y="731"/>
                    <a:pt x="718" y="753"/>
                    <a:pt x="737" y="753"/>
                  </a:cubicBezTo>
                  <a:cubicBezTo>
                    <a:pt x="743" y="753"/>
                    <a:pt x="748" y="751"/>
                    <a:pt x="751" y="747"/>
                  </a:cubicBezTo>
                  <a:cubicBezTo>
                    <a:pt x="767" y="731"/>
                    <a:pt x="751" y="690"/>
                    <a:pt x="677" y="616"/>
                  </a:cubicBezTo>
                  <a:cubicBezTo>
                    <a:pt x="474" y="405"/>
                    <a:pt x="18" y="1"/>
                    <a:pt x="5" y="1"/>
                  </a:cubicBezTo>
                  <a:close/>
                </a:path>
              </a:pathLst>
            </a:custGeom>
            <a:solidFill>
              <a:srgbClr val="917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6"/>
            <p:cNvSpPr/>
            <p:nvPr/>
          </p:nvSpPr>
          <p:spPr>
            <a:xfrm>
              <a:off x="2273100" y="4262475"/>
              <a:ext cx="18900" cy="18525"/>
            </a:xfrm>
            <a:custGeom>
              <a:avLst/>
              <a:gdLst/>
              <a:ahLst/>
              <a:cxnLst/>
              <a:rect l="l" t="t" r="r" b="b"/>
              <a:pathLst>
                <a:path w="756" h="741" extrusionOk="0">
                  <a:moveTo>
                    <a:pt x="9" y="0"/>
                  </a:moveTo>
                  <a:cubicBezTo>
                    <a:pt x="9" y="0"/>
                    <a:pt x="9" y="0"/>
                    <a:pt x="9" y="0"/>
                  </a:cubicBezTo>
                  <a:cubicBezTo>
                    <a:pt x="1" y="8"/>
                    <a:pt x="403" y="459"/>
                    <a:pt x="608" y="656"/>
                  </a:cubicBezTo>
                  <a:cubicBezTo>
                    <a:pt x="670" y="718"/>
                    <a:pt x="706" y="740"/>
                    <a:pt x="725" y="740"/>
                  </a:cubicBezTo>
                  <a:cubicBezTo>
                    <a:pt x="731" y="740"/>
                    <a:pt x="736" y="738"/>
                    <a:pt x="739" y="734"/>
                  </a:cubicBezTo>
                  <a:cubicBezTo>
                    <a:pt x="755" y="718"/>
                    <a:pt x="739" y="677"/>
                    <a:pt x="665" y="599"/>
                  </a:cubicBezTo>
                  <a:cubicBezTo>
                    <a:pt x="465" y="403"/>
                    <a:pt x="18" y="0"/>
                    <a:pt x="9" y="0"/>
                  </a:cubicBezTo>
                  <a:close/>
                </a:path>
              </a:pathLst>
            </a:custGeom>
            <a:solidFill>
              <a:srgbClr val="937F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6"/>
            <p:cNvSpPr/>
            <p:nvPr/>
          </p:nvSpPr>
          <p:spPr>
            <a:xfrm>
              <a:off x="2273525" y="4262875"/>
              <a:ext cx="18475" cy="18250"/>
            </a:xfrm>
            <a:custGeom>
              <a:avLst/>
              <a:gdLst/>
              <a:ahLst/>
              <a:cxnLst/>
              <a:rect l="l" t="t" r="r" b="b"/>
              <a:pathLst>
                <a:path w="739" h="730" extrusionOk="0">
                  <a:moveTo>
                    <a:pt x="4" y="0"/>
                  </a:moveTo>
                  <a:cubicBezTo>
                    <a:pt x="4" y="0"/>
                    <a:pt x="4" y="0"/>
                    <a:pt x="4" y="1"/>
                  </a:cubicBezTo>
                  <a:cubicBezTo>
                    <a:pt x="0" y="5"/>
                    <a:pt x="394" y="447"/>
                    <a:pt x="591" y="648"/>
                  </a:cubicBezTo>
                  <a:cubicBezTo>
                    <a:pt x="651" y="709"/>
                    <a:pt x="687" y="729"/>
                    <a:pt x="707" y="729"/>
                  </a:cubicBezTo>
                  <a:cubicBezTo>
                    <a:pt x="714" y="729"/>
                    <a:pt x="719" y="727"/>
                    <a:pt x="722" y="722"/>
                  </a:cubicBezTo>
                  <a:cubicBezTo>
                    <a:pt x="738" y="710"/>
                    <a:pt x="722" y="669"/>
                    <a:pt x="648" y="591"/>
                  </a:cubicBezTo>
                  <a:cubicBezTo>
                    <a:pt x="452" y="391"/>
                    <a:pt x="17" y="0"/>
                    <a:pt x="4" y="0"/>
                  </a:cubicBezTo>
                  <a:close/>
                </a:path>
              </a:pathLst>
            </a:custGeom>
            <a:solidFill>
              <a:srgbClr val="9581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6"/>
            <p:cNvSpPr/>
            <p:nvPr/>
          </p:nvSpPr>
          <p:spPr>
            <a:xfrm>
              <a:off x="2273925" y="4263275"/>
              <a:ext cx="18175" cy="17725"/>
            </a:xfrm>
            <a:custGeom>
              <a:avLst/>
              <a:gdLst/>
              <a:ahLst/>
              <a:cxnLst/>
              <a:rect l="l" t="t" r="r" b="b"/>
              <a:pathLst>
                <a:path w="727" h="709" extrusionOk="0">
                  <a:moveTo>
                    <a:pt x="5" y="1"/>
                  </a:moveTo>
                  <a:cubicBezTo>
                    <a:pt x="5" y="1"/>
                    <a:pt x="5" y="1"/>
                    <a:pt x="5" y="1"/>
                  </a:cubicBezTo>
                  <a:cubicBezTo>
                    <a:pt x="1" y="5"/>
                    <a:pt x="386" y="436"/>
                    <a:pt x="583" y="624"/>
                  </a:cubicBezTo>
                  <a:cubicBezTo>
                    <a:pt x="642" y="686"/>
                    <a:pt x="677" y="708"/>
                    <a:pt x="698" y="708"/>
                  </a:cubicBezTo>
                  <a:cubicBezTo>
                    <a:pt x="705" y="708"/>
                    <a:pt x="710" y="706"/>
                    <a:pt x="714" y="702"/>
                  </a:cubicBezTo>
                  <a:cubicBezTo>
                    <a:pt x="726" y="686"/>
                    <a:pt x="706" y="645"/>
                    <a:pt x="636" y="575"/>
                  </a:cubicBezTo>
                  <a:cubicBezTo>
                    <a:pt x="440" y="379"/>
                    <a:pt x="13" y="1"/>
                    <a:pt x="5" y="1"/>
                  </a:cubicBezTo>
                  <a:close/>
                </a:path>
              </a:pathLst>
            </a:custGeom>
            <a:solidFill>
              <a:srgbClr val="988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6"/>
            <p:cNvSpPr/>
            <p:nvPr/>
          </p:nvSpPr>
          <p:spPr>
            <a:xfrm>
              <a:off x="2274325" y="4263700"/>
              <a:ext cx="17675" cy="17425"/>
            </a:xfrm>
            <a:custGeom>
              <a:avLst/>
              <a:gdLst/>
              <a:ahLst/>
              <a:cxnLst/>
              <a:rect l="l" t="t" r="r" b="b"/>
              <a:pathLst>
                <a:path w="707" h="697" extrusionOk="0">
                  <a:moveTo>
                    <a:pt x="5" y="0"/>
                  </a:moveTo>
                  <a:cubicBezTo>
                    <a:pt x="5" y="0"/>
                    <a:pt x="5" y="0"/>
                    <a:pt x="5" y="0"/>
                  </a:cubicBezTo>
                  <a:cubicBezTo>
                    <a:pt x="1" y="4"/>
                    <a:pt x="374" y="423"/>
                    <a:pt x="563" y="620"/>
                  </a:cubicBezTo>
                  <a:cubicBezTo>
                    <a:pt x="620" y="677"/>
                    <a:pt x="655" y="696"/>
                    <a:pt x="674" y="696"/>
                  </a:cubicBezTo>
                  <a:cubicBezTo>
                    <a:pt x="682" y="696"/>
                    <a:pt x="687" y="694"/>
                    <a:pt x="690" y="689"/>
                  </a:cubicBezTo>
                  <a:cubicBezTo>
                    <a:pt x="706" y="677"/>
                    <a:pt x="690" y="636"/>
                    <a:pt x="620" y="562"/>
                  </a:cubicBezTo>
                  <a:cubicBezTo>
                    <a:pt x="434" y="371"/>
                    <a:pt x="18" y="0"/>
                    <a:pt x="5" y="0"/>
                  </a:cubicBezTo>
                  <a:close/>
                </a:path>
              </a:pathLst>
            </a:custGeom>
            <a:solidFill>
              <a:srgbClr val="9A87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6"/>
            <p:cNvSpPr/>
            <p:nvPr/>
          </p:nvSpPr>
          <p:spPr>
            <a:xfrm>
              <a:off x="2274650" y="4264000"/>
              <a:ext cx="17250" cy="17000"/>
            </a:xfrm>
            <a:custGeom>
              <a:avLst/>
              <a:gdLst/>
              <a:ahLst/>
              <a:cxnLst/>
              <a:rect l="l" t="t" r="r" b="b"/>
              <a:pathLst>
                <a:path w="690" h="680" extrusionOk="0">
                  <a:moveTo>
                    <a:pt x="0" y="1"/>
                  </a:moveTo>
                  <a:cubicBezTo>
                    <a:pt x="0" y="1"/>
                    <a:pt x="0" y="1"/>
                    <a:pt x="0" y="1"/>
                  </a:cubicBezTo>
                  <a:cubicBezTo>
                    <a:pt x="0" y="9"/>
                    <a:pt x="365" y="419"/>
                    <a:pt x="550" y="603"/>
                  </a:cubicBezTo>
                  <a:cubicBezTo>
                    <a:pt x="605" y="659"/>
                    <a:pt x="637" y="680"/>
                    <a:pt x="657" y="680"/>
                  </a:cubicBezTo>
                  <a:cubicBezTo>
                    <a:pt x="664" y="680"/>
                    <a:pt x="669" y="677"/>
                    <a:pt x="673" y="673"/>
                  </a:cubicBezTo>
                  <a:cubicBezTo>
                    <a:pt x="689" y="665"/>
                    <a:pt x="673" y="624"/>
                    <a:pt x="603" y="550"/>
                  </a:cubicBezTo>
                  <a:cubicBezTo>
                    <a:pt x="420" y="367"/>
                    <a:pt x="13" y="1"/>
                    <a:pt x="0" y="1"/>
                  </a:cubicBezTo>
                  <a:close/>
                </a:path>
              </a:pathLst>
            </a:custGeom>
            <a:solidFill>
              <a:srgbClr val="9D8A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6"/>
            <p:cNvSpPr/>
            <p:nvPr/>
          </p:nvSpPr>
          <p:spPr>
            <a:xfrm>
              <a:off x="2275050" y="4264400"/>
              <a:ext cx="16850" cy="16600"/>
            </a:xfrm>
            <a:custGeom>
              <a:avLst/>
              <a:gdLst/>
              <a:ahLst/>
              <a:cxnLst/>
              <a:rect l="l" t="t" r="r" b="b"/>
              <a:pathLst>
                <a:path w="674" h="664" extrusionOk="0">
                  <a:moveTo>
                    <a:pt x="1" y="1"/>
                  </a:moveTo>
                  <a:cubicBezTo>
                    <a:pt x="1" y="1"/>
                    <a:pt x="1" y="1"/>
                    <a:pt x="1" y="1"/>
                  </a:cubicBezTo>
                  <a:cubicBezTo>
                    <a:pt x="1" y="1"/>
                    <a:pt x="353" y="407"/>
                    <a:pt x="534" y="587"/>
                  </a:cubicBezTo>
                  <a:cubicBezTo>
                    <a:pt x="592" y="643"/>
                    <a:pt x="623" y="664"/>
                    <a:pt x="642" y="664"/>
                  </a:cubicBezTo>
                  <a:cubicBezTo>
                    <a:pt x="648" y="664"/>
                    <a:pt x="653" y="661"/>
                    <a:pt x="657" y="657"/>
                  </a:cubicBezTo>
                  <a:cubicBezTo>
                    <a:pt x="673" y="641"/>
                    <a:pt x="657" y="608"/>
                    <a:pt x="587" y="534"/>
                  </a:cubicBezTo>
                  <a:cubicBezTo>
                    <a:pt x="408" y="355"/>
                    <a:pt x="9" y="1"/>
                    <a:pt x="1" y="1"/>
                  </a:cubicBezTo>
                  <a:close/>
                </a:path>
              </a:pathLst>
            </a:custGeom>
            <a:solidFill>
              <a:srgbClr val="A08D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6"/>
            <p:cNvSpPr/>
            <p:nvPr/>
          </p:nvSpPr>
          <p:spPr>
            <a:xfrm>
              <a:off x="2275475" y="4264825"/>
              <a:ext cx="16425" cy="16300"/>
            </a:xfrm>
            <a:custGeom>
              <a:avLst/>
              <a:gdLst/>
              <a:ahLst/>
              <a:cxnLst/>
              <a:rect l="l" t="t" r="r" b="b"/>
              <a:pathLst>
                <a:path w="657" h="652" extrusionOk="0">
                  <a:moveTo>
                    <a:pt x="0" y="0"/>
                  </a:moveTo>
                  <a:cubicBezTo>
                    <a:pt x="0" y="0"/>
                    <a:pt x="0" y="0"/>
                    <a:pt x="0" y="0"/>
                  </a:cubicBezTo>
                  <a:cubicBezTo>
                    <a:pt x="0" y="0"/>
                    <a:pt x="349" y="394"/>
                    <a:pt x="521" y="575"/>
                  </a:cubicBezTo>
                  <a:cubicBezTo>
                    <a:pt x="578" y="632"/>
                    <a:pt x="611" y="651"/>
                    <a:pt x="629" y="651"/>
                  </a:cubicBezTo>
                  <a:cubicBezTo>
                    <a:pt x="636" y="651"/>
                    <a:pt x="641" y="649"/>
                    <a:pt x="644" y="644"/>
                  </a:cubicBezTo>
                  <a:cubicBezTo>
                    <a:pt x="656" y="632"/>
                    <a:pt x="644" y="595"/>
                    <a:pt x="574" y="521"/>
                  </a:cubicBezTo>
                  <a:cubicBezTo>
                    <a:pt x="395" y="346"/>
                    <a:pt x="9" y="0"/>
                    <a:pt x="0" y="0"/>
                  </a:cubicBezTo>
                  <a:close/>
                </a:path>
              </a:pathLst>
            </a:custGeom>
            <a:solidFill>
              <a:srgbClr val="A290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6"/>
            <p:cNvSpPr/>
            <p:nvPr/>
          </p:nvSpPr>
          <p:spPr>
            <a:xfrm>
              <a:off x="2275875" y="4265225"/>
              <a:ext cx="16025" cy="15775"/>
            </a:xfrm>
            <a:custGeom>
              <a:avLst/>
              <a:gdLst/>
              <a:ahLst/>
              <a:cxnLst/>
              <a:rect l="l" t="t" r="r" b="b"/>
              <a:pathLst>
                <a:path w="641" h="631" extrusionOk="0">
                  <a:moveTo>
                    <a:pt x="1" y="1"/>
                  </a:moveTo>
                  <a:cubicBezTo>
                    <a:pt x="1" y="1"/>
                    <a:pt x="1" y="1"/>
                    <a:pt x="0" y="1"/>
                  </a:cubicBezTo>
                  <a:cubicBezTo>
                    <a:pt x="0" y="1"/>
                    <a:pt x="337" y="382"/>
                    <a:pt x="513" y="554"/>
                  </a:cubicBezTo>
                  <a:cubicBezTo>
                    <a:pt x="565" y="610"/>
                    <a:pt x="597" y="631"/>
                    <a:pt x="615" y="631"/>
                  </a:cubicBezTo>
                  <a:cubicBezTo>
                    <a:pt x="620" y="631"/>
                    <a:pt x="625" y="628"/>
                    <a:pt x="628" y="624"/>
                  </a:cubicBezTo>
                  <a:cubicBezTo>
                    <a:pt x="640" y="616"/>
                    <a:pt x="624" y="575"/>
                    <a:pt x="558" y="505"/>
                  </a:cubicBezTo>
                  <a:cubicBezTo>
                    <a:pt x="384" y="335"/>
                    <a:pt x="13" y="1"/>
                    <a:pt x="1" y="1"/>
                  </a:cubicBezTo>
                  <a:close/>
                </a:path>
              </a:pathLst>
            </a:custGeom>
            <a:solidFill>
              <a:srgbClr val="A494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6"/>
            <p:cNvSpPr/>
            <p:nvPr/>
          </p:nvSpPr>
          <p:spPr>
            <a:xfrm>
              <a:off x="2276075" y="4265550"/>
              <a:ext cx="15825" cy="15575"/>
            </a:xfrm>
            <a:custGeom>
              <a:avLst/>
              <a:gdLst/>
              <a:ahLst/>
              <a:cxnLst/>
              <a:rect l="l" t="t" r="r" b="b"/>
              <a:pathLst>
                <a:path w="633" h="623" extrusionOk="0">
                  <a:moveTo>
                    <a:pt x="5" y="0"/>
                  </a:moveTo>
                  <a:cubicBezTo>
                    <a:pt x="5" y="0"/>
                    <a:pt x="5" y="0"/>
                    <a:pt x="5" y="0"/>
                  </a:cubicBezTo>
                  <a:cubicBezTo>
                    <a:pt x="1" y="0"/>
                    <a:pt x="333" y="377"/>
                    <a:pt x="497" y="550"/>
                  </a:cubicBezTo>
                  <a:cubicBezTo>
                    <a:pt x="551" y="603"/>
                    <a:pt x="580" y="622"/>
                    <a:pt x="599" y="622"/>
                  </a:cubicBezTo>
                  <a:cubicBezTo>
                    <a:pt x="606" y="622"/>
                    <a:pt x="611" y="620"/>
                    <a:pt x="616" y="615"/>
                  </a:cubicBezTo>
                  <a:cubicBezTo>
                    <a:pt x="632" y="603"/>
                    <a:pt x="616" y="566"/>
                    <a:pt x="550" y="500"/>
                  </a:cubicBezTo>
                  <a:cubicBezTo>
                    <a:pt x="383" y="329"/>
                    <a:pt x="17" y="0"/>
                    <a:pt x="5" y="0"/>
                  </a:cubicBezTo>
                  <a:close/>
                </a:path>
              </a:pathLst>
            </a:custGeom>
            <a:solidFill>
              <a:srgbClr val="A797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6"/>
            <p:cNvSpPr/>
            <p:nvPr/>
          </p:nvSpPr>
          <p:spPr>
            <a:xfrm>
              <a:off x="2276500" y="4265950"/>
              <a:ext cx="15400" cy="15050"/>
            </a:xfrm>
            <a:custGeom>
              <a:avLst/>
              <a:gdLst/>
              <a:ahLst/>
              <a:cxnLst/>
              <a:rect l="l" t="t" r="r" b="b"/>
              <a:pathLst>
                <a:path w="616" h="602" extrusionOk="0">
                  <a:moveTo>
                    <a:pt x="4" y="0"/>
                  </a:moveTo>
                  <a:cubicBezTo>
                    <a:pt x="4" y="0"/>
                    <a:pt x="4" y="1"/>
                    <a:pt x="4" y="1"/>
                  </a:cubicBezTo>
                  <a:cubicBezTo>
                    <a:pt x="0" y="1"/>
                    <a:pt x="324" y="365"/>
                    <a:pt x="484" y="530"/>
                  </a:cubicBezTo>
                  <a:cubicBezTo>
                    <a:pt x="536" y="582"/>
                    <a:pt x="565" y="602"/>
                    <a:pt x="583" y="602"/>
                  </a:cubicBezTo>
                  <a:cubicBezTo>
                    <a:pt x="590" y="602"/>
                    <a:pt x="595" y="599"/>
                    <a:pt x="599" y="595"/>
                  </a:cubicBezTo>
                  <a:cubicBezTo>
                    <a:pt x="615" y="587"/>
                    <a:pt x="599" y="550"/>
                    <a:pt x="533" y="484"/>
                  </a:cubicBezTo>
                  <a:cubicBezTo>
                    <a:pt x="370" y="321"/>
                    <a:pt x="13" y="0"/>
                    <a:pt x="4" y="0"/>
                  </a:cubicBezTo>
                  <a:close/>
                </a:path>
              </a:pathLst>
            </a:custGeom>
            <a:solidFill>
              <a:srgbClr val="AA9A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6"/>
            <p:cNvSpPr/>
            <p:nvPr/>
          </p:nvSpPr>
          <p:spPr>
            <a:xfrm>
              <a:off x="2276900" y="4266250"/>
              <a:ext cx="15000" cy="14750"/>
            </a:xfrm>
            <a:custGeom>
              <a:avLst/>
              <a:gdLst/>
              <a:ahLst/>
              <a:cxnLst/>
              <a:rect l="l" t="t" r="r" b="b"/>
              <a:pathLst>
                <a:path w="600" h="590" extrusionOk="0">
                  <a:moveTo>
                    <a:pt x="5" y="1"/>
                  </a:moveTo>
                  <a:cubicBezTo>
                    <a:pt x="5" y="1"/>
                    <a:pt x="5" y="1"/>
                    <a:pt x="5" y="1"/>
                  </a:cubicBezTo>
                  <a:cubicBezTo>
                    <a:pt x="0" y="5"/>
                    <a:pt x="312" y="358"/>
                    <a:pt x="476" y="518"/>
                  </a:cubicBezTo>
                  <a:cubicBezTo>
                    <a:pt x="528" y="570"/>
                    <a:pt x="555" y="590"/>
                    <a:pt x="572" y="590"/>
                  </a:cubicBezTo>
                  <a:cubicBezTo>
                    <a:pt x="578" y="590"/>
                    <a:pt x="583" y="587"/>
                    <a:pt x="587" y="583"/>
                  </a:cubicBezTo>
                  <a:cubicBezTo>
                    <a:pt x="599" y="567"/>
                    <a:pt x="587" y="538"/>
                    <a:pt x="521" y="472"/>
                  </a:cubicBezTo>
                  <a:cubicBezTo>
                    <a:pt x="359" y="310"/>
                    <a:pt x="18" y="1"/>
                    <a:pt x="5" y="1"/>
                  </a:cubicBezTo>
                  <a:close/>
                </a:path>
              </a:pathLst>
            </a:custGeom>
            <a:solidFill>
              <a:srgbClr val="AC9D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6"/>
            <p:cNvSpPr/>
            <p:nvPr/>
          </p:nvSpPr>
          <p:spPr>
            <a:xfrm>
              <a:off x="2277200" y="4266575"/>
              <a:ext cx="14700" cy="14375"/>
            </a:xfrm>
            <a:custGeom>
              <a:avLst/>
              <a:gdLst/>
              <a:ahLst/>
              <a:cxnLst/>
              <a:rect l="l" t="t" r="r" b="b"/>
              <a:pathLst>
                <a:path w="588" h="575" extrusionOk="0">
                  <a:moveTo>
                    <a:pt x="9" y="0"/>
                  </a:moveTo>
                  <a:cubicBezTo>
                    <a:pt x="9" y="0"/>
                    <a:pt x="9" y="0"/>
                    <a:pt x="9" y="0"/>
                  </a:cubicBezTo>
                  <a:cubicBezTo>
                    <a:pt x="1" y="8"/>
                    <a:pt x="304" y="349"/>
                    <a:pt x="464" y="505"/>
                  </a:cubicBezTo>
                  <a:cubicBezTo>
                    <a:pt x="517" y="557"/>
                    <a:pt x="549" y="575"/>
                    <a:pt x="564" y="575"/>
                  </a:cubicBezTo>
                  <a:cubicBezTo>
                    <a:pt x="569" y="575"/>
                    <a:pt x="573" y="573"/>
                    <a:pt x="575" y="570"/>
                  </a:cubicBezTo>
                  <a:cubicBezTo>
                    <a:pt x="587" y="554"/>
                    <a:pt x="575" y="525"/>
                    <a:pt x="509" y="459"/>
                  </a:cubicBezTo>
                  <a:cubicBezTo>
                    <a:pt x="350" y="301"/>
                    <a:pt x="18" y="0"/>
                    <a:pt x="9" y="0"/>
                  </a:cubicBezTo>
                  <a:close/>
                </a:path>
              </a:pathLst>
            </a:custGeom>
            <a:solidFill>
              <a:srgbClr val="AEA0D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6"/>
            <p:cNvSpPr/>
            <p:nvPr/>
          </p:nvSpPr>
          <p:spPr>
            <a:xfrm>
              <a:off x="2277625" y="4266975"/>
              <a:ext cx="14275" cy="13850"/>
            </a:xfrm>
            <a:custGeom>
              <a:avLst/>
              <a:gdLst/>
              <a:ahLst/>
              <a:cxnLst/>
              <a:rect l="l" t="t" r="r" b="b"/>
              <a:pathLst>
                <a:path w="571" h="554" extrusionOk="0">
                  <a:moveTo>
                    <a:pt x="4" y="0"/>
                  </a:moveTo>
                  <a:cubicBezTo>
                    <a:pt x="4" y="0"/>
                    <a:pt x="4" y="1"/>
                    <a:pt x="4" y="1"/>
                  </a:cubicBezTo>
                  <a:cubicBezTo>
                    <a:pt x="0" y="5"/>
                    <a:pt x="300" y="341"/>
                    <a:pt x="447" y="489"/>
                  </a:cubicBezTo>
                  <a:cubicBezTo>
                    <a:pt x="498" y="539"/>
                    <a:pt x="529" y="553"/>
                    <a:pt x="544" y="553"/>
                  </a:cubicBezTo>
                  <a:cubicBezTo>
                    <a:pt x="549" y="553"/>
                    <a:pt x="552" y="552"/>
                    <a:pt x="554" y="550"/>
                  </a:cubicBezTo>
                  <a:cubicBezTo>
                    <a:pt x="570" y="538"/>
                    <a:pt x="554" y="501"/>
                    <a:pt x="492" y="443"/>
                  </a:cubicBezTo>
                  <a:cubicBezTo>
                    <a:pt x="342" y="293"/>
                    <a:pt x="17" y="0"/>
                    <a:pt x="4" y="0"/>
                  </a:cubicBezTo>
                  <a:close/>
                </a:path>
              </a:pathLst>
            </a:custGeom>
            <a:solidFill>
              <a:srgbClr val="B1A2D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6"/>
            <p:cNvSpPr/>
            <p:nvPr/>
          </p:nvSpPr>
          <p:spPr>
            <a:xfrm>
              <a:off x="2278025" y="4267375"/>
              <a:ext cx="13875" cy="13575"/>
            </a:xfrm>
            <a:custGeom>
              <a:avLst/>
              <a:gdLst/>
              <a:ahLst/>
              <a:cxnLst/>
              <a:rect l="l" t="t" r="r" b="b"/>
              <a:pathLst>
                <a:path w="555" h="543" extrusionOk="0">
                  <a:moveTo>
                    <a:pt x="5" y="1"/>
                  </a:moveTo>
                  <a:cubicBezTo>
                    <a:pt x="5" y="1"/>
                    <a:pt x="5" y="1"/>
                    <a:pt x="5" y="1"/>
                  </a:cubicBezTo>
                  <a:cubicBezTo>
                    <a:pt x="1" y="5"/>
                    <a:pt x="288" y="329"/>
                    <a:pt x="431" y="477"/>
                  </a:cubicBezTo>
                  <a:cubicBezTo>
                    <a:pt x="481" y="526"/>
                    <a:pt x="511" y="543"/>
                    <a:pt x="527" y="543"/>
                  </a:cubicBezTo>
                  <a:cubicBezTo>
                    <a:pt x="532" y="543"/>
                    <a:pt x="536" y="541"/>
                    <a:pt x="538" y="538"/>
                  </a:cubicBezTo>
                  <a:cubicBezTo>
                    <a:pt x="554" y="522"/>
                    <a:pt x="538" y="493"/>
                    <a:pt x="476" y="431"/>
                  </a:cubicBezTo>
                  <a:cubicBezTo>
                    <a:pt x="334" y="285"/>
                    <a:pt x="13" y="1"/>
                    <a:pt x="5" y="1"/>
                  </a:cubicBezTo>
                  <a:close/>
                </a:path>
              </a:pathLst>
            </a:custGeom>
            <a:solidFill>
              <a:srgbClr val="B3A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6"/>
            <p:cNvSpPr/>
            <p:nvPr/>
          </p:nvSpPr>
          <p:spPr>
            <a:xfrm>
              <a:off x="2278425" y="4267800"/>
              <a:ext cx="13475" cy="13025"/>
            </a:xfrm>
            <a:custGeom>
              <a:avLst/>
              <a:gdLst/>
              <a:ahLst/>
              <a:cxnLst/>
              <a:rect l="l" t="t" r="r" b="b"/>
              <a:pathLst>
                <a:path w="539" h="521" extrusionOk="0">
                  <a:moveTo>
                    <a:pt x="5" y="0"/>
                  </a:moveTo>
                  <a:cubicBezTo>
                    <a:pt x="5" y="0"/>
                    <a:pt x="5" y="0"/>
                    <a:pt x="5" y="0"/>
                  </a:cubicBezTo>
                  <a:cubicBezTo>
                    <a:pt x="1" y="4"/>
                    <a:pt x="276" y="316"/>
                    <a:pt x="423" y="456"/>
                  </a:cubicBezTo>
                  <a:cubicBezTo>
                    <a:pt x="471" y="506"/>
                    <a:pt x="501" y="520"/>
                    <a:pt x="516" y="520"/>
                  </a:cubicBezTo>
                  <a:cubicBezTo>
                    <a:pt x="521" y="520"/>
                    <a:pt x="524" y="519"/>
                    <a:pt x="526" y="517"/>
                  </a:cubicBezTo>
                  <a:cubicBezTo>
                    <a:pt x="538" y="505"/>
                    <a:pt x="526" y="476"/>
                    <a:pt x="464" y="414"/>
                  </a:cubicBezTo>
                  <a:cubicBezTo>
                    <a:pt x="323" y="273"/>
                    <a:pt x="18" y="0"/>
                    <a:pt x="5" y="0"/>
                  </a:cubicBezTo>
                  <a:close/>
                </a:path>
              </a:pathLst>
            </a:custGeom>
            <a:solidFill>
              <a:srgbClr val="B6A8D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6"/>
            <p:cNvSpPr/>
            <p:nvPr/>
          </p:nvSpPr>
          <p:spPr>
            <a:xfrm>
              <a:off x="2278750" y="4268100"/>
              <a:ext cx="13150" cy="12850"/>
            </a:xfrm>
            <a:custGeom>
              <a:avLst/>
              <a:gdLst/>
              <a:ahLst/>
              <a:cxnLst/>
              <a:rect l="l" t="t" r="r" b="b"/>
              <a:pathLst>
                <a:path w="526" h="514" extrusionOk="0">
                  <a:moveTo>
                    <a:pt x="9" y="1"/>
                  </a:moveTo>
                  <a:cubicBezTo>
                    <a:pt x="9" y="1"/>
                    <a:pt x="9" y="1"/>
                    <a:pt x="8" y="1"/>
                  </a:cubicBezTo>
                  <a:cubicBezTo>
                    <a:pt x="0" y="9"/>
                    <a:pt x="267" y="308"/>
                    <a:pt x="410" y="448"/>
                  </a:cubicBezTo>
                  <a:cubicBezTo>
                    <a:pt x="457" y="497"/>
                    <a:pt x="487" y="514"/>
                    <a:pt x="502" y="514"/>
                  </a:cubicBezTo>
                  <a:cubicBezTo>
                    <a:pt x="507" y="514"/>
                    <a:pt x="511" y="512"/>
                    <a:pt x="513" y="509"/>
                  </a:cubicBezTo>
                  <a:cubicBezTo>
                    <a:pt x="525" y="501"/>
                    <a:pt x="513" y="468"/>
                    <a:pt x="451" y="407"/>
                  </a:cubicBezTo>
                  <a:cubicBezTo>
                    <a:pt x="317" y="264"/>
                    <a:pt x="17" y="1"/>
                    <a:pt x="9" y="1"/>
                  </a:cubicBezTo>
                  <a:close/>
                </a:path>
              </a:pathLst>
            </a:custGeom>
            <a:solidFill>
              <a:srgbClr val="B9AB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6"/>
            <p:cNvSpPr/>
            <p:nvPr/>
          </p:nvSpPr>
          <p:spPr>
            <a:xfrm>
              <a:off x="2279150" y="4268500"/>
              <a:ext cx="12650" cy="12450"/>
            </a:xfrm>
            <a:custGeom>
              <a:avLst/>
              <a:gdLst/>
              <a:ahLst/>
              <a:cxnLst/>
              <a:rect l="l" t="t" r="r" b="b"/>
              <a:pathLst>
                <a:path w="506" h="498" extrusionOk="0">
                  <a:moveTo>
                    <a:pt x="1" y="1"/>
                  </a:moveTo>
                  <a:cubicBezTo>
                    <a:pt x="1" y="1"/>
                    <a:pt x="1" y="1"/>
                    <a:pt x="1" y="1"/>
                  </a:cubicBezTo>
                  <a:cubicBezTo>
                    <a:pt x="1" y="5"/>
                    <a:pt x="259" y="300"/>
                    <a:pt x="386" y="436"/>
                  </a:cubicBezTo>
                  <a:cubicBezTo>
                    <a:pt x="435" y="482"/>
                    <a:pt x="461" y="498"/>
                    <a:pt x="477" y="498"/>
                  </a:cubicBezTo>
                  <a:cubicBezTo>
                    <a:pt x="482" y="498"/>
                    <a:pt x="486" y="496"/>
                    <a:pt x="489" y="493"/>
                  </a:cubicBezTo>
                  <a:cubicBezTo>
                    <a:pt x="505" y="477"/>
                    <a:pt x="493" y="452"/>
                    <a:pt x="431" y="391"/>
                  </a:cubicBezTo>
                  <a:cubicBezTo>
                    <a:pt x="301" y="260"/>
                    <a:pt x="9" y="1"/>
                    <a:pt x="1" y="1"/>
                  </a:cubicBezTo>
                  <a:close/>
                </a:path>
              </a:pathLst>
            </a:custGeom>
            <a:solidFill>
              <a:srgbClr val="BBAE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6"/>
            <p:cNvSpPr/>
            <p:nvPr/>
          </p:nvSpPr>
          <p:spPr>
            <a:xfrm>
              <a:off x="2279575" y="4268925"/>
              <a:ext cx="12000" cy="12025"/>
            </a:xfrm>
            <a:custGeom>
              <a:avLst/>
              <a:gdLst/>
              <a:ahLst/>
              <a:cxnLst/>
              <a:rect l="l" t="t" r="r" b="b"/>
              <a:pathLst>
                <a:path w="480" h="481" extrusionOk="0">
                  <a:moveTo>
                    <a:pt x="0" y="0"/>
                  </a:moveTo>
                  <a:cubicBezTo>
                    <a:pt x="0" y="0"/>
                    <a:pt x="0" y="0"/>
                    <a:pt x="0" y="0"/>
                  </a:cubicBezTo>
                  <a:cubicBezTo>
                    <a:pt x="0" y="5"/>
                    <a:pt x="246" y="287"/>
                    <a:pt x="373" y="419"/>
                  </a:cubicBezTo>
                  <a:cubicBezTo>
                    <a:pt x="419" y="465"/>
                    <a:pt x="445" y="481"/>
                    <a:pt x="460" y="481"/>
                  </a:cubicBezTo>
                  <a:cubicBezTo>
                    <a:pt x="465" y="481"/>
                    <a:pt x="469" y="479"/>
                    <a:pt x="472" y="476"/>
                  </a:cubicBezTo>
                  <a:cubicBezTo>
                    <a:pt x="480" y="468"/>
                    <a:pt x="472" y="435"/>
                    <a:pt x="414" y="378"/>
                  </a:cubicBezTo>
                  <a:cubicBezTo>
                    <a:pt x="288" y="248"/>
                    <a:pt x="9" y="0"/>
                    <a:pt x="0" y="0"/>
                  </a:cubicBezTo>
                  <a:close/>
                </a:path>
              </a:pathLst>
            </a:custGeom>
            <a:solidFill>
              <a:srgbClr val="BDB2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6"/>
            <p:cNvSpPr/>
            <p:nvPr/>
          </p:nvSpPr>
          <p:spPr>
            <a:xfrm>
              <a:off x="2279975" y="4269325"/>
              <a:ext cx="11825" cy="11625"/>
            </a:xfrm>
            <a:custGeom>
              <a:avLst/>
              <a:gdLst/>
              <a:ahLst/>
              <a:cxnLst/>
              <a:rect l="l" t="t" r="r" b="b"/>
              <a:pathLst>
                <a:path w="473" h="465" extrusionOk="0">
                  <a:moveTo>
                    <a:pt x="1" y="1"/>
                  </a:moveTo>
                  <a:cubicBezTo>
                    <a:pt x="1" y="1"/>
                    <a:pt x="1" y="1"/>
                    <a:pt x="0" y="1"/>
                  </a:cubicBezTo>
                  <a:cubicBezTo>
                    <a:pt x="0" y="5"/>
                    <a:pt x="238" y="276"/>
                    <a:pt x="361" y="403"/>
                  </a:cubicBezTo>
                  <a:cubicBezTo>
                    <a:pt x="407" y="449"/>
                    <a:pt x="435" y="465"/>
                    <a:pt x="450" y="465"/>
                  </a:cubicBezTo>
                  <a:cubicBezTo>
                    <a:pt x="454" y="465"/>
                    <a:pt x="458" y="463"/>
                    <a:pt x="460" y="460"/>
                  </a:cubicBezTo>
                  <a:cubicBezTo>
                    <a:pt x="472" y="452"/>
                    <a:pt x="460" y="419"/>
                    <a:pt x="402" y="362"/>
                  </a:cubicBezTo>
                  <a:cubicBezTo>
                    <a:pt x="277" y="237"/>
                    <a:pt x="14" y="1"/>
                    <a:pt x="1" y="1"/>
                  </a:cubicBezTo>
                  <a:close/>
                </a:path>
              </a:pathLst>
            </a:custGeom>
            <a:solidFill>
              <a:srgbClr val="BFB5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6"/>
            <p:cNvSpPr/>
            <p:nvPr/>
          </p:nvSpPr>
          <p:spPr>
            <a:xfrm>
              <a:off x="2280175" y="4269650"/>
              <a:ext cx="11625" cy="11175"/>
            </a:xfrm>
            <a:custGeom>
              <a:avLst/>
              <a:gdLst/>
              <a:ahLst/>
              <a:cxnLst/>
              <a:rect l="l" t="t" r="r" b="b"/>
              <a:pathLst>
                <a:path w="465" h="447" extrusionOk="0">
                  <a:moveTo>
                    <a:pt x="5" y="0"/>
                  </a:moveTo>
                  <a:cubicBezTo>
                    <a:pt x="5" y="0"/>
                    <a:pt x="5" y="0"/>
                    <a:pt x="5" y="0"/>
                  </a:cubicBezTo>
                  <a:cubicBezTo>
                    <a:pt x="1" y="8"/>
                    <a:pt x="239" y="267"/>
                    <a:pt x="362" y="386"/>
                  </a:cubicBezTo>
                  <a:cubicBezTo>
                    <a:pt x="402" y="433"/>
                    <a:pt x="426" y="446"/>
                    <a:pt x="441" y="446"/>
                  </a:cubicBezTo>
                  <a:cubicBezTo>
                    <a:pt x="445" y="446"/>
                    <a:pt x="449" y="445"/>
                    <a:pt x="452" y="443"/>
                  </a:cubicBezTo>
                  <a:cubicBezTo>
                    <a:pt x="464" y="431"/>
                    <a:pt x="452" y="406"/>
                    <a:pt x="394" y="349"/>
                  </a:cubicBezTo>
                  <a:cubicBezTo>
                    <a:pt x="272" y="227"/>
                    <a:pt x="18" y="0"/>
                    <a:pt x="5" y="0"/>
                  </a:cubicBezTo>
                  <a:close/>
                </a:path>
              </a:pathLst>
            </a:custGeom>
            <a:solidFill>
              <a:srgbClr val="C3B8E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6"/>
            <p:cNvSpPr/>
            <p:nvPr/>
          </p:nvSpPr>
          <p:spPr>
            <a:xfrm>
              <a:off x="2280600" y="4270050"/>
              <a:ext cx="11200" cy="10900"/>
            </a:xfrm>
            <a:custGeom>
              <a:avLst/>
              <a:gdLst/>
              <a:ahLst/>
              <a:cxnLst/>
              <a:rect l="l" t="t" r="r" b="b"/>
              <a:pathLst>
                <a:path w="448" h="436" extrusionOk="0">
                  <a:moveTo>
                    <a:pt x="4" y="0"/>
                  </a:moveTo>
                  <a:cubicBezTo>
                    <a:pt x="4" y="0"/>
                    <a:pt x="4" y="1"/>
                    <a:pt x="4" y="1"/>
                  </a:cubicBezTo>
                  <a:cubicBezTo>
                    <a:pt x="0" y="1"/>
                    <a:pt x="226" y="259"/>
                    <a:pt x="345" y="374"/>
                  </a:cubicBezTo>
                  <a:cubicBezTo>
                    <a:pt x="385" y="420"/>
                    <a:pt x="408" y="436"/>
                    <a:pt x="423" y="436"/>
                  </a:cubicBezTo>
                  <a:cubicBezTo>
                    <a:pt x="428" y="436"/>
                    <a:pt x="432" y="434"/>
                    <a:pt x="435" y="431"/>
                  </a:cubicBezTo>
                  <a:cubicBezTo>
                    <a:pt x="447" y="423"/>
                    <a:pt x="435" y="394"/>
                    <a:pt x="377" y="341"/>
                  </a:cubicBezTo>
                  <a:cubicBezTo>
                    <a:pt x="264" y="223"/>
                    <a:pt x="13" y="0"/>
                    <a:pt x="4" y="0"/>
                  </a:cubicBezTo>
                  <a:close/>
                </a:path>
              </a:pathLst>
            </a:custGeom>
            <a:solidFill>
              <a:srgbClr val="C5B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6"/>
            <p:cNvSpPr/>
            <p:nvPr/>
          </p:nvSpPr>
          <p:spPr>
            <a:xfrm>
              <a:off x="2281000" y="4270450"/>
              <a:ext cx="10575" cy="10375"/>
            </a:xfrm>
            <a:custGeom>
              <a:avLst/>
              <a:gdLst/>
              <a:ahLst/>
              <a:cxnLst/>
              <a:rect l="l" t="t" r="r" b="b"/>
              <a:pathLst>
                <a:path w="423" h="415" extrusionOk="0">
                  <a:moveTo>
                    <a:pt x="5" y="1"/>
                  </a:moveTo>
                  <a:cubicBezTo>
                    <a:pt x="5" y="1"/>
                    <a:pt x="5" y="1"/>
                    <a:pt x="5" y="1"/>
                  </a:cubicBezTo>
                  <a:cubicBezTo>
                    <a:pt x="0" y="1"/>
                    <a:pt x="214" y="247"/>
                    <a:pt x="329" y="358"/>
                  </a:cubicBezTo>
                  <a:cubicBezTo>
                    <a:pt x="369" y="401"/>
                    <a:pt x="391" y="414"/>
                    <a:pt x="404" y="414"/>
                  </a:cubicBezTo>
                  <a:cubicBezTo>
                    <a:pt x="408" y="414"/>
                    <a:pt x="412" y="413"/>
                    <a:pt x="415" y="411"/>
                  </a:cubicBezTo>
                  <a:cubicBezTo>
                    <a:pt x="423" y="399"/>
                    <a:pt x="419" y="378"/>
                    <a:pt x="361" y="325"/>
                  </a:cubicBezTo>
                  <a:cubicBezTo>
                    <a:pt x="252" y="211"/>
                    <a:pt x="13" y="1"/>
                    <a:pt x="5" y="1"/>
                  </a:cubicBezTo>
                  <a:close/>
                </a:path>
              </a:pathLst>
            </a:custGeom>
            <a:solidFill>
              <a:srgbClr val="C7B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6"/>
            <p:cNvSpPr/>
            <p:nvPr/>
          </p:nvSpPr>
          <p:spPr>
            <a:xfrm>
              <a:off x="2281300" y="4270875"/>
              <a:ext cx="10500" cy="10050"/>
            </a:xfrm>
            <a:custGeom>
              <a:avLst/>
              <a:gdLst/>
              <a:ahLst/>
              <a:cxnLst/>
              <a:rect l="l" t="t" r="r" b="b"/>
              <a:pathLst>
                <a:path w="420" h="402" extrusionOk="0">
                  <a:moveTo>
                    <a:pt x="9" y="0"/>
                  </a:moveTo>
                  <a:cubicBezTo>
                    <a:pt x="9" y="0"/>
                    <a:pt x="9" y="0"/>
                    <a:pt x="9" y="0"/>
                  </a:cubicBezTo>
                  <a:cubicBezTo>
                    <a:pt x="1" y="0"/>
                    <a:pt x="206" y="234"/>
                    <a:pt x="321" y="345"/>
                  </a:cubicBezTo>
                  <a:cubicBezTo>
                    <a:pt x="364" y="389"/>
                    <a:pt x="384" y="401"/>
                    <a:pt x="397" y="401"/>
                  </a:cubicBezTo>
                  <a:cubicBezTo>
                    <a:pt x="401" y="401"/>
                    <a:pt x="404" y="400"/>
                    <a:pt x="407" y="398"/>
                  </a:cubicBezTo>
                  <a:cubicBezTo>
                    <a:pt x="419" y="390"/>
                    <a:pt x="407" y="361"/>
                    <a:pt x="358" y="312"/>
                  </a:cubicBezTo>
                  <a:cubicBezTo>
                    <a:pt x="245" y="199"/>
                    <a:pt x="22" y="0"/>
                    <a:pt x="9" y="0"/>
                  </a:cubicBezTo>
                  <a:close/>
                </a:path>
              </a:pathLst>
            </a:custGeom>
            <a:solidFill>
              <a:srgbClr val="CAC2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6"/>
            <p:cNvSpPr/>
            <p:nvPr/>
          </p:nvSpPr>
          <p:spPr>
            <a:xfrm>
              <a:off x="2281725" y="4271075"/>
              <a:ext cx="10075" cy="9750"/>
            </a:xfrm>
            <a:custGeom>
              <a:avLst/>
              <a:gdLst/>
              <a:ahLst/>
              <a:cxnLst/>
              <a:rect l="l" t="t" r="r" b="b"/>
              <a:pathLst>
                <a:path w="403" h="390" extrusionOk="0">
                  <a:moveTo>
                    <a:pt x="5" y="0"/>
                  </a:moveTo>
                  <a:cubicBezTo>
                    <a:pt x="4" y="0"/>
                    <a:pt x="4" y="1"/>
                    <a:pt x="4" y="1"/>
                  </a:cubicBezTo>
                  <a:cubicBezTo>
                    <a:pt x="0" y="5"/>
                    <a:pt x="197" y="230"/>
                    <a:pt x="304" y="333"/>
                  </a:cubicBezTo>
                  <a:cubicBezTo>
                    <a:pt x="347" y="376"/>
                    <a:pt x="370" y="389"/>
                    <a:pt x="381" y="389"/>
                  </a:cubicBezTo>
                  <a:cubicBezTo>
                    <a:pt x="385" y="389"/>
                    <a:pt x="388" y="388"/>
                    <a:pt x="390" y="386"/>
                  </a:cubicBezTo>
                  <a:cubicBezTo>
                    <a:pt x="402" y="374"/>
                    <a:pt x="390" y="349"/>
                    <a:pt x="341" y="300"/>
                  </a:cubicBezTo>
                  <a:cubicBezTo>
                    <a:pt x="231" y="190"/>
                    <a:pt x="17" y="0"/>
                    <a:pt x="5" y="0"/>
                  </a:cubicBezTo>
                  <a:close/>
                </a:path>
              </a:pathLst>
            </a:custGeom>
            <a:solidFill>
              <a:srgbClr val="CDC5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6"/>
            <p:cNvSpPr/>
            <p:nvPr/>
          </p:nvSpPr>
          <p:spPr>
            <a:xfrm>
              <a:off x="2282125" y="4271475"/>
              <a:ext cx="9450" cy="9350"/>
            </a:xfrm>
            <a:custGeom>
              <a:avLst/>
              <a:gdLst/>
              <a:ahLst/>
              <a:cxnLst/>
              <a:rect l="l" t="t" r="r" b="b"/>
              <a:pathLst>
                <a:path w="378" h="374" extrusionOk="0">
                  <a:moveTo>
                    <a:pt x="5" y="1"/>
                  </a:moveTo>
                  <a:cubicBezTo>
                    <a:pt x="5" y="1"/>
                    <a:pt x="5" y="1"/>
                    <a:pt x="5" y="1"/>
                  </a:cubicBezTo>
                  <a:cubicBezTo>
                    <a:pt x="1" y="5"/>
                    <a:pt x="189" y="222"/>
                    <a:pt x="292" y="317"/>
                  </a:cubicBezTo>
                  <a:cubicBezTo>
                    <a:pt x="332" y="360"/>
                    <a:pt x="354" y="373"/>
                    <a:pt x="366" y="373"/>
                  </a:cubicBezTo>
                  <a:cubicBezTo>
                    <a:pt x="369" y="373"/>
                    <a:pt x="372" y="372"/>
                    <a:pt x="374" y="370"/>
                  </a:cubicBezTo>
                  <a:cubicBezTo>
                    <a:pt x="378" y="358"/>
                    <a:pt x="374" y="337"/>
                    <a:pt x="325" y="288"/>
                  </a:cubicBezTo>
                  <a:cubicBezTo>
                    <a:pt x="223" y="187"/>
                    <a:pt x="13" y="1"/>
                    <a:pt x="5" y="1"/>
                  </a:cubicBezTo>
                  <a:close/>
                </a:path>
              </a:pathLst>
            </a:custGeom>
            <a:solidFill>
              <a:srgbClr val="CFC8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6"/>
            <p:cNvSpPr/>
            <p:nvPr/>
          </p:nvSpPr>
          <p:spPr>
            <a:xfrm>
              <a:off x="2282550" y="4271900"/>
              <a:ext cx="9025" cy="8925"/>
            </a:xfrm>
            <a:custGeom>
              <a:avLst/>
              <a:gdLst/>
              <a:ahLst/>
              <a:cxnLst/>
              <a:rect l="l" t="t" r="r" b="b"/>
              <a:pathLst>
                <a:path w="361" h="357" extrusionOk="0">
                  <a:moveTo>
                    <a:pt x="5" y="0"/>
                  </a:moveTo>
                  <a:cubicBezTo>
                    <a:pt x="4" y="0"/>
                    <a:pt x="4" y="0"/>
                    <a:pt x="4" y="0"/>
                  </a:cubicBezTo>
                  <a:cubicBezTo>
                    <a:pt x="0" y="4"/>
                    <a:pt x="176" y="209"/>
                    <a:pt x="271" y="308"/>
                  </a:cubicBezTo>
                  <a:cubicBezTo>
                    <a:pt x="308" y="345"/>
                    <a:pt x="328" y="356"/>
                    <a:pt x="342" y="356"/>
                  </a:cubicBezTo>
                  <a:cubicBezTo>
                    <a:pt x="346" y="356"/>
                    <a:pt x="350" y="355"/>
                    <a:pt x="353" y="353"/>
                  </a:cubicBezTo>
                  <a:cubicBezTo>
                    <a:pt x="361" y="341"/>
                    <a:pt x="357" y="320"/>
                    <a:pt x="308" y="271"/>
                  </a:cubicBezTo>
                  <a:cubicBezTo>
                    <a:pt x="211" y="175"/>
                    <a:pt x="17" y="0"/>
                    <a:pt x="5" y="0"/>
                  </a:cubicBezTo>
                  <a:close/>
                </a:path>
              </a:pathLst>
            </a:custGeom>
            <a:solidFill>
              <a:srgbClr val="D2CB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6"/>
            <p:cNvSpPr/>
            <p:nvPr/>
          </p:nvSpPr>
          <p:spPr>
            <a:xfrm>
              <a:off x="2282850" y="4272200"/>
              <a:ext cx="8950" cy="8525"/>
            </a:xfrm>
            <a:custGeom>
              <a:avLst/>
              <a:gdLst/>
              <a:ahLst/>
              <a:cxnLst/>
              <a:rect l="l" t="t" r="r" b="b"/>
              <a:pathLst>
                <a:path w="358" h="341" extrusionOk="0">
                  <a:moveTo>
                    <a:pt x="9" y="1"/>
                  </a:moveTo>
                  <a:cubicBezTo>
                    <a:pt x="9" y="1"/>
                    <a:pt x="9" y="1"/>
                    <a:pt x="9" y="1"/>
                  </a:cubicBezTo>
                  <a:cubicBezTo>
                    <a:pt x="0" y="9"/>
                    <a:pt x="173" y="202"/>
                    <a:pt x="267" y="288"/>
                  </a:cubicBezTo>
                  <a:cubicBezTo>
                    <a:pt x="304" y="328"/>
                    <a:pt x="325" y="340"/>
                    <a:pt x="336" y="340"/>
                  </a:cubicBezTo>
                  <a:cubicBezTo>
                    <a:pt x="340" y="340"/>
                    <a:pt x="343" y="339"/>
                    <a:pt x="345" y="337"/>
                  </a:cubicBezTo>
                  <a:cubicBezTo>
                    <a:pt x="357" y="329"/>
                    <a:pt x="345" y="304"/>
                    <a:pt x="300" y="259"/>
                  </a:cubicBezTo>
                  <a:cubicBezTo>
                    <a:pt x="202" y="166"/>
                    <a:pt x="17" y="1"/>
                    <a:pt x="9" y="1"/>
                  </a:cubicBezTo>
                  <a:close/>
                </a:path>
              </a:pathLst>
            </a:custGeom>
            <a:solidFill>
              <a:srgbClr val="D4CE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6"/>
            <p:cNvSpPr/>
            <p:nvPr/>
          </p:nvSpPr>
          <p:spPr>
            <a:xfrm>
              <a:off x="2283250" y="4272600"/>
              <a:ext cx="8550" cy="8225"/>
            </a:xfrm>
            <a:custGeom>
              <a:avLst/>
              <a:gdLst/>
              <a:ahLst/>
              <a:cxnLst/>
              <a:rect l="l" t="t" r="r" b="b"/>
              <a:pathLst>
                <a:path w="342" h="329" extrusionOk="0">
                  <a:moveTo>
                    <a:pt x="5" y="1"/>
                  </a:moveTo>
                  <a:cubicBezTo>
                    <a:pt x="5" y="1"/>
                    <a:pt x="5" y="1"/>
                    <a:pt x="5" y="1"/>
                  </a:cubicBezTo>
                  <a:cubicBezTo>
                    <a:pt x="1" y="5"/>
                    <a:pt x="161" y="190"/>
                    <a:pt x="251" y="280"/>
                  </a:cubicBezTo>
                  <a:cubicBezTo>
                    <a:pt x="291" y="317"/>
                    <a:pt x="310" y="328"/>
                    <a:pt x="321" y="328"/>
                  </a:cubicBezTo>
                  <a:cubicBezTo>
                    <a:pt x="324" y="328"/>
                    <a:pt x="327" y="327"/>
                    <a:pt x="329" y="325"/>
                  </a:cubicBezTo>
                  <a:cubicBezTo>
                    <a:pt x="341" y="313"/>
                    <a:pt x="329" y="292"/>
                    <a:pt x="284" y="247"/>
                  </a:cubicBezTo>
                  <a:cubicBezTo>
                    <a:pt x="199" y="158"/>
                    <a:pt x="14" y="1"/>
                    <a:pt x="5" y="1"/>
                  </a:cubicBezTo>
                  <a:close/>
                </a:path>
              </a:pathLst>
            </a:custGeom>
            <a:solidFill>
              <a:srgbClr val="D7D1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6"/>
            <p:cNvSpPr/>
            <p:nvPr/>
          </p:nvSpPr>
          <p:spPr>
            <a:xfrm>
              <a:off x="2283675" y="4273025"/>
              <a:ext cx="7900" cy="7800"/>
            </a:xfrm>
            <a:custGeom>
              <a:avLst/>
              <a:gdLst/>
              <a:ahLst/>
              <a:cxnLst/>
              <a:rect l="l" t="t" r="r" b="b"/>
              <a:pathLst>
                <a:path w="316" h="312" extrusionOk="0">
                  <a:moveTo>
                    <a:pt x="4" y="0"/>
                  </a:moveTo>
                  <a:cubicBezTo>
                    <a:pt x="4" y="0"/>
                    <a:pt x="4" y="0"/>
                    <a:pt x="4" y="0"/>
                  </a:cubicBezTo>
                  <a:cubicBezTo>
                    <a:pt x="0" y="5"/>
                    <a:pt x="148" y="181"/>
                    <a:pt x="234" y="263"/>
                  </a:cubicBezTo>
                  <a:cubicBezTo>
                    <a:pt x="274" y="300"/>
                    <a:pt x="295" y="311"/>
                    <a:pt x="305" y="311"/>
                  </a:cubicBezTo>
                  <a:cubicBezTo>
                    <a:pt x="309" y="311"/>
                    <a:pt x="311" y="310"/>
                    <a:pt x="312" y="308"/>
                  </a:cubicBezTo>
                  <a:cubicBezTo>
                    <a:pt x="316" y="296"/>
                    <a:pt x="312" y="275"/>
                    <a:pt x="267" y="230"/>
                  </a:cubicBezTo>
                  <a:cubicBezTo>
                    <a:pt x="186" y="149"/>
                    <a:pt x="13" y="0"/>
                    <a:pt x="4" y="0"/>
                  </a:cubicBezTo>
                  <a:close/>
                </a:path>
              </a:pathLst>
            </a:custGeom>
            <a:solidFill>
              <a:srgbClr val="D9D4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6"/>
            <p:cNvSpPr/>
            <p:nvPr/>
          </p:nvSpPr>
          <p:spPr>
            <a:xfrm>
              <a:off x="2284075" y="4273425"/>
              <a:ext cx="7400" cy="7350"/>
            </a:xfrm>
            <a:custGeom>
              <a:avLst/>
              <a:gdLst/>
              <a:ahLst/>
              <a:cxnLst/>
              <a:rect l="l" t="t" r="r" b="b"/>
              <a:pathLst>
                <a:path w="296" h="294" extrusionOk="0">
                  <a:moveTo>
                    <a:pt x="1" y="1"/>
                  </a:moveTo>
                  <a:cubicBezTo>
                    <a:pt x="1" y="1"/>
                    <a:pt x="1" y="1"/>
                    <a:pt x="1" y="1"/>
                  </a:cubicBezTo>
                  <a:cubicBezTo>
                    <a:pt x="1" y="5"/>
                    <a:pt x="136" y="169"/>
                    <a:pt x="214" y="251"/>
                  </a:cubicBezTo>
                  <a:cubicBezTo>
                    <a:pt x="248" y="286"/>
                    <a:pt x="266" y="294"/>
                    <a:pt x="276" y="294"/>
                  </a:cubicBezTo>
                  <a:cubicBezTo>
                    <a:pt x="279" y="294"/>
                    <a:pt x="282" y="293"/>
                    <a:pt x="283" y="292"/>
                  </a:cubicBezTo>
                  <a:cubicBezTo>
                    <a:pt x="296" y="288"/>
                    <a:pt x="292" y="267"/>
                    <a:pt x="247" y="218"/>
                  </a:cubicBezTo>
                  <a:cubicBezTo>
                    <a:pt x="171" y="138"/>
                    <a:pt x="14" y="1"/>
                    <a:pt x="1" y="1"/>
                  </a:cubicBezTo>
                  <a:close/>
                </a:path>
              </a:pathLst>
            </a:custGeom>
            <a:solidFill>
              <a:srgbClr val="DCD7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6"/>
            <p:cNvSpPr/>
            <p:nvPr/>
          </p:nvSpPr>
          <p:spPr>
            <a:xfrm>
              <a:off x="2284275" y="4273750"/>
              <a:ext cx="7300" cy="7075"/>
            </a:xfrm>
            <a:custGeom>
              <a:avLst/>
              <a:gdLst/>
              <a:ahLst/>
              <a:cxnLst/>
              <a:rect l="l" t="t" r="r" b="b"/>
              <a:pathLst>
                <a:path w="292" h="283" extrusionOk="0">
                  <a:moveTo>
                    <a:pt x="5" y="0"/>
                  </a:moveTo>
                  <a:cubicBezTo>
                    <a:pt x="5" y="0"/>
                    <a:pt x="5" y="0"/>
                    <a:pt x="5" y="0"/>
                  </a:cubicBezTo>
                  <a:cubicBezTo>
                    <a:pt x="1" y="8"/>
                    <a:pt x="140" y="160"/>
                    <a:pt x="210" y="238"/>
                  </a:cubicBezTo>
                  <a:cubicBezTo>
                    <a:pt x="246" y="272"/>
                    <a:pt x="263" y="282"/>
                    <a:pt x="274" y="282"/>
                  </a:cubicBezTo>
                  <a:cubicBezTo>
                    <a:pt x="277" y="282"/>
                    <a:pt x="280" y="281"/>
                    <a:pt x="284" y="279"/>
                  </a:cubicBezTo>
                  <a:cubicBezTo>
                    <a:pt x="292" y="267"/>
                    <a:pt x="288" y="254"/>
                    <a:pt x="243" y="205"/>
                  </a:cubicBezTo>
                  <a:cubicBezTo>
                    <a:pt x="166" y="132"/>
                    <a:pt x="18" y="0"/>
                    <a:pt x="5" y="0"/>
                  </a:cubicBezTo>
                  <a:close/>
                </a:path>
              </a:pathLst>
            </a:custGeom>
            <a:solidFill>
              <a:srgbClr val="DED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6"/>
            <p:cNvSpPr/>
            <p:nvPr/>
          </p:nvSpPr>
          <p:spPr>
            <a:xfrm>
              <a:off x="2284700" y="4274150"/>
              <a:ext cx="6775" cy="6625"/>
            </a:xfrm>
            <a:custGeom>
              <a:avLst/>
              <a:gdLst/>
              <a:ahLst/>
              <a:cxnLst/>
              <a:rect l="l" t="t" r="r" b="b"/>
              <a:pathLst>
                <a:path w="271" h="265" extrusionOk="0">
                  <a:moveTo>
                    <a:pt x="5" y="0"/>
                  </a:moveTo>
                  <a:cubicBezTo>
                    <a:pt x="4" y="0"/>
                    <a:pt x="4" y="1"/>
                    <a:pt x="4" y="1"/>
                  </a:cubicBezTo>
                  <a:cubicBezTo>
                    <a:pt x="0" y="5"/>
                    <a:pt x="127" y="148"/>
                    <a:pt x="201" y="222"/>
                  </a:cubicBezTo>
                  <a:cubicBezTo>
                    <a:pt x="233" y="257"/>
                    <a:pt x="252" y="265"/>
                    <a:pt x="261" y="265"/>
                  </a:cubicBezTo>
                  <a:cubicBezTo>
                    <a:pt x="264" y="265"/>
                    <a:pt x="266" y="264"/>
                    <a:pt x="267" y="263"/>
                  </a:cubicBezTo>
                  <a:cubicBezTo>
                    <a:pt x="271" y="259"/>
                    <a:pt x="267" y="238"/>
                    <a:pt x="226" y="197"/>
                  </a:cubicBezTo>
                  <a:cubicBezTo>
                    <a:pt x="153" y="121"/>
                    <a:pt x="13" y="0"/>
                    <a:pt x="5" y="0"/>
                  </a:cubicBezTo>
                  <a:close/>
                </a:path>
              </a:pathLst>
            </a:custGeom>
            <a:solidFill>
              <a:srgbClr val="E1DD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6"/>
            <p:cNvSpPr/>
            <p:nvPr/>
          </p:nvSpPr>
          <p:spPr>
            <a:xfrm>
              <a:off x="2285100" y="4274550"/>
              <a:ext cx="6375" cy="6225"/>
            </a:xfrm>
            <a:custGeom>
              <a:avLst/>
              <a:gdLst/>
              <a:ahLst/>
              <a:cxnLst/>
              <a:rect l="l" t="t" r="r" b="b"/>
              <a:pathLst>
                <a:path w="255" h="249" extrusionOk="0">
                  <a:moveTo>
                    <a:pt x="5" y="1"/>
                  </a:moveTo>
                  <a:cubicBezTo>
                    <a:pt x="5" y="1"/>
                    <a:pt x="5" y="1"/>
                    <a:pt x="5" y="1"/>
                  </a:cubicBezTo>
                  <a:cubicBezTo>
                    <a:pt x="1" y="5"/>
                    <a:pt x="115" y="140"/>
                    <a:pt x="185" y="206"/>
                  </a:cubicBezTo>
                  <a:cubicBezTo>
                    <a:pt x="220" y="241"/>
                    <a:pt x="237" y="249"/>
                    <a:pt x="246" y="249"/>
                  </a:cubicBezTo>
                  <a:cubicBezTo>
                    <a:pt x="248" y="249"/>
                    <a:pt x="250" y="248"/>
                    <a:pt x="251" y="247"/>
                  </a:cubicBezTo>
                  <a:cubicBezTo>
                    <a:pt x="255" y="243"/>
                    <a:pt x="251" y="222"/>
                    <a:pt x="210" y="181"/>
                  </a:cubicBezTo>
                  <a:cubicBezTo>
                    <a:pt x="145" y="113"/>
                    <a:pt x="13" y="1"/>
                    <a:pt x="5" y="1"/>
                  </a:cubicBezTo>
                  <a:close/>
                </a:path>
              </a:pathLst>
            </a:custGeom>
            <a:solidFill>
              <a:srgbClr val="E4E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6"/>
            <p:cNvSpPr/>
            <p:nvPr/>
          </p:nvSpPr>
          <p:spPr>
            <a:xfrm>
              <a:off x="2285400" y="4274950"/>
              <a:ext cx="6075" cy="5825"/>
            </a:xfrm>
            <a:custGeom>
              <a:avLst/>
              <a:gdLst/>
              <a:ahLst/>
              <a:cxnLst/>
              <a:rect l="l" t="t" r="r" b="b"/>
              <a:pathLst>
                <a:path w="243" h="233" extrusionOk="0">
                  <a:moveTo>
                    <a:pt x="10" y="1"/>
                  </a:moveTo>
                  <a:cubicBezTo>
                    <a:pt x="9" y="1"/>
                    <a:pt x="9" y="1"/>
                    <a:pt x="9" y="1"/>
                  </a:cubicBezTo>
                  <a:cubicBezTo>
                    <a:pt x="1" y="5"/>
                    <a:pt x="112" y="128"/>
                    <a:pt x="173" y="190"/>
                  </a:cubicBezTo>
                  <a:cubicBezTo>
                    <a:pt x="208" y="225"/>
                    <a:pt x="225" y="233"/>
                    <a:pt x="234" y="233"/>
                  </a:cubicBezTo>
                  <a:cubicBezTo>
                    <a:pt x="236" y="233"/>
                    <a:pt x="238" y="232"/>
                    <a:pt x="239" y="231"/>
                  </a:cubicBezTo>
                  <a:cubicBezTo>
                    <a:pt x="243" y="219"/>
                    <a:pt x="239" y="206"/>
                    <a:pt x="198" y="165"/>
                  </a:cubicBezTo>
                  <a:cubicBezTo>
                    <a:pt x="138" y="106"/>
                    <a:pt x="22" y="1"/>
                    <a:pt x="10" y="1"/>
                  </a:cubicBezTo>
                  <a:close/>
                </a:path>
              </a:pathLst>
            </a:custGeom>
            <a:solidFill>
              <a:srgbClr val="E6E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16"/>
            <p:cNvSpPr/>
            <p:nvPr/>
          </p:nvSpPr>
          <p:spPr>
            <a:xfrm>
              <a:off x="2285825" y="4275275"/>
              <a:ext cx="5750" cy="5500"/>
            </a:xfrm>
            <a:custGeom>
              <a:avLst/>
              <a:gdLst/>
              <a:ahLst/>
              <a:cxnLst/>
              <a:rect l="l" t="t" r="r" b="b"/>
              <a:pathLst>
                <a:path w="230" h="220" extrusionOk="0">
                  <a:moveTo>
                    <a:pt x="5" y="1"/>
                  </a:moveTo>
                  <a:cubicBezTo>
                    <a:pt x="5" y="1"/>
                    <a:pt x="4" y="1"/>
                    <a:pt x="4" y="1"/>
                  </a:cubicBezTo>
                  <a:cubicBezTo>
                    <a:pt x="0" y="9"/>
                    <a:pt x="99" y="120"/>
                    <a:pt x="160" y="181"/>
                  </a:cubicBezTo>
                  <a:cubicBezTo>
                    <a:pt x="191" y="212"/>
                    <a:pt x="204" y="220"/>
                    <a:pt x="213" y="220"/>
                  </a:cubicBezTo>
                  <a:cubicBezTo>
                    <a:pt x="216" y="220"/>
                    <a:pt x="219" y="219"/>
                    <a:pt x="222" y="218"/>
                  </a:cubicBezTo>
                  <a:cubicBezTo>
                    <a:pt x="230" y="214"/>
                    <a:pt x="226" y="198"/>
                    <a:pt x="185" y="157"/>
                  </a:cubicBezTo>
                  <a:cubicBezTo>
                    <a:pt x="124" y="96"/>
                    <a:pt x="13" y="1"/>
                    <a:pt x="5" y="1"/>
                  </a:cubicBezTo>
                  <a:close/>
                </a:path>
              </a:pathLst>
            </a:custGeom>
            <a:solidFill>
              <a:srgbClr val="E9E7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6"/>
            <p:cNvSpPr/>
            <p:nvPr/>
          </p:nvSpPr>
          <p:spPr>
            <a:xfrm>
              <a:off x="2286225" y="4275575"/>
              <a:ext cx="5250" cy="5150"/>
            </a:xfrm>
            <a:custGeom>
              <a:avLst/>
              <a:gdLst/>
              <a:ahLst/>
              <a:cxnLst/>
              <a:rect l="l" t="t" r="r" b="b"/>
              <a:pathLst>
                <a:path w="210" h="206" extrusionOk="0">
                  <a:moveTo>
                    <a:pt x="5" y="1"/>
                  </a:moveTo>
                  <a:cubicBezTo>
                    <a:pt x="5" y="1"/>
                    <a:pt x="5" y="1"/>
                    <a:pt x="5" y="1"/>
                  </a:cubicBezTo>
                  <a:cubicBezTo>
                    <a:pt x="1" y="5"/>
                    <a:pt x="87" y="112"/>
                    <a:pt x="144" y="165"/>
                  </a:cubicBezTo>
                  <a:cubicBezTo>
                    <a:pt x="174" y="195"/>
                    <a:pt x="191" y="205"/>
                    <a:pt x="200" y="205"/>
                  </a:cubicBezTo>
                  <a:cubicBezTo>
                    <a:pt x="203" y="205"/>
                    <a:pt x="205" y="204"/>
                    <a:pt x="206" y="202"/>
                  </a:cubicBezTo>
                  <a:cubicBezTo>
                    <a:pt x="210" y="190"/>
                    <a:pt x="210" y="181"/>
                    <a:pt x="169" y="140"/>
                  </a:cubicBezTo>
                  <a:cubicBezTo>
                    <a:pt x="113" y="84"/>
                    <a:pt x="14" y="1"/>
                    <a:pt x="5" y="1"/>
                  </a:cubicBezTo>
                  <a:close/>
                </a:path>
              </a:pathLst>
            </a:custGeom>
            <a:solidFill>
              <a:srgbClr val="ECEA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16"/>
            <p:cNvSpPr/>
            <p:nvPr/>
          </p:nvSpPr>
          <p:spPr>
            <a:xfrm>
              <a:off x="2286650" y="4275975"/>
              <a:ext cx="4825" cy="4700"/>
            </a:xfrm>
            <a:custGeom>
              <a:avLst/>
              <a:gdLst/>
              <a:ahLst/>
              <a:cxnLst/>
              <a:rect l="l" t="t" r="r" b="b"/>
              <a:pathLst>
                <a:path w="193" h="188" extrusionOk="0">
                  <a:moveTo>
                    <a:pt x="5" y="1"/>
                  </a:moveTo>
                  <a:cubicBezTo>
                    <a:pt x="5" y="1"/>
                    <a:pt x="4" y="1"/>
                    <a:pt x="4" y="1"/>
                  </a:cubicBezTo>
                  <a:cubicBezTo>
                    <a:pt x="0" y="5"/>
                    <a:pt x="82" y="104"/>
                    <a:pt x="131" y="149"/>
                  </a:cubicBezTo>
                  <a:cubicBezTo>
                    <a:pt x="159" y="180"/>
                    <a:pt x="175" y="188"/>
                    <a:pt x="183" y="188"/>
                  </a:cubicBezTo>
                  <a:cubicBezTo>
                    <a:pt x="186" y="188"/>
                    <a:pt x="188" y="187"/>
                    <a:pt x="189" y="186"/>
                  </a:cubicBezTo>
                  <a:cubicBezTo>
                    <a:pt x="193" y="178"/>
                    <a:pt x="189" y="161"/>
                    <a:pt x="152" y="129"/>
                  </a:cubicBezTo>
                  <a:cubicBezTo>
                    <a:pt x="105" y="78"/>
                    <a:pt x="17" y="1"/>
                    <a:pt x="5" y="1"/>
                  </a:cubicBezTo>
                  <a:close/>
                </a:path>
              </a:pathLst>
            </a:custGeom>
            <a:solidFill>
              <a:srgbClr val="EEED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16"/>
            <p:cNvSpPr/>
            <p:nvPr/>
          </p:nvSpPr>
          <p:spPr>
            <a:xfrm>
              <a:off x="2286950" y="4276300"/>
              <a:ext cx="4525" cy="4375"/>
            </a:xfrm>
            <a:custGeom>
              <a:avLst/>
              <a:gdLst/>
              <a:ahLst/>
              <a:cxnLst/>
              <a:rect l="l" t="t" r="r" b="b"/>
              <a:pathLst>
                <a:path w="181" h="175" extrusionOk="0">
                  <a:moveTo>
                    <a:pt x="9" y="1"/>
                  </a:moveTo>
                  <a:cubicBezTo>
                    <a:pt x="9" y="1"/>
                    <a:pt x="9" y="1"/>
                    <a:pt x="9" y="1"/>
                  </a:cubicBezTo>
                  <a:cubicBezTo>
                    <a:pt x="0" y="9"/>
                    <a:pt x="74" y="95"/>
                    <a:pt x="119" y="136"/>
                  </a:cubicBezTo>
                  <a:cubicBezTo>
                    <a:pt x="147" y="167"/>
                    <a:pt x="163" y="175"/>
                    <a:pt x="171" y="175"/>
                  </a:cubicBezTo>
                  <a:cubicBezTo>
                    <a:pt x="174" y="175"/>
                    <a:pt x="176" y="174"/>
                    <a:pt x="177" y="173"/>
                  </a:cubicBezTo>
                  <a:cubicBezTo>
                    <a:pt x="181" y="165"/>
                    <a:pt x="177" y="148"/>
                    <a:pt x="140" y="116"/>
                  </a:cubicBezTo>
                  <a:cubicBezTo>
                    <a:pt x="96" y="72"/>
                    <a:pt x="17" y="1"/>
                    <a:pt x="9" y="1"/>
                  </a:cubicBezTo>
                  <a:close/>
                </a:path>
              </a:pathLst>
            </a:custGeom>
            <a:solidFill>
              <a:srgbClr val="F1F1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6"/>
            <p:cNvSpPr/>
            <p:nvPr/>
          </p:nvSpPr>
          <p:spPr>
            <a:xfrm>
              <a:off x="2287350" y="4276700"/>
              <a:ext cx="4225" cy="4075"/>
            </a:xfrm>
            <a:custGeom>
              <a:avLst/>
              <a:gdLst/>
              <a:ahLst/>
              <a:cxnLst/>
              <a:rect l="l" t="t" r="r" b="b"/>
              <a:pathLst>
                <a:path w="169" h="163" extrusionOk="0">
                  <a:moveTo>
                    <a:pt x="6" y="1"/>
                  </a:moveTo>
                  <a:cubicBezTo>
                    <a:pt x="5" y="1"/>
                    <a:pt x="5" y="1"/>
                    <a:pt x="5" y="1"/>
                  </a:cubicBezTo>
                  <a:cubicBezTo>
                    <a:pt x="1" y="5"/>
                    <a:pt x="62" y="83"/>
                    <a:pt x="103" y="128"/>
                  </a:cubicBezTo>
                  <a:cubicBezTo>
                    <a:pt x="134" y="156"/>
                    <a:pt x="149" y="163"/>
                    <a:pt x="156" y="163"/>
                  </a:cubicBezTo>
                  <a:cubicBezTo>
                    <a:pt x="158" y="163"/>
                    <a:pt x="160" y="162"/>
                    <a:pt x="161" y="161"/>
                  </a:cubicBezTo>
                  <a:cubicBezTo>
                    <a:pt x="169" y="149"/>
                    <a:pt x="165" y="141"/>
                    <a:pt x="128" y="104"/>
                  </a:cubicBezTo>
                  <a:cubicBezTo>
                    <a:pt x="84" y="60"/>
                    <a:pt x="17" y="1"/>
                    <a:pt x="6" y="1"/>
                  </a:cubicBezTo>
                  <a:close/>
                </a:path>
              </a:pathLst>
            </a:custGeom>
            <a:solidFill>
              <a:srgbClr val="F3F4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6"/>
            <p:cNvSpPr/>
            <p:nvPr/>
          </p:nvSpPr>
          <p:spPr>
            <a:xfrm>
              <a:off x="2287775" y="4277125"/>
              <a:ext cx="3700" cy="3550"/>
            </a:xfrm>
            <a:custGeom>
              <a:avLst/>
              <a:gdLst/>
              <a:ahLst/>
              <a:cxnLst/>
              <a:rect l="l" t="t" r="r" b="b"/>
              <a:pathLst>
                <a:path w="148" h="142" extrusionOk="0">
                  <a:moveTo>
                    <a:pt x="5" y="0"/>
                  </a:moveTo>
                  <a:cubicBezTo>
                    <a:pt x="5" y="0"/>
                    <a:pt x="4" y="0"/>
                    <a:pt x="4" y="0"/>
                  </a:cubicBezTo>
                  <a:cubicBezTo>
                    <a:pt x="0" y="5"/>
                    <a:pt x="49" y="70"/>
                    <a:pt x="90" y="107"/>
                  </a:cubicBezTo>
                  <a:cubicBezTo>
                    <a:pt x="118" y="135"/>
                    <a:pt x="130" y="142"/>
                    <a:pt x="137" y="142"/>
                  </a:cubicBezTo>
                  <a:cubicBezTo>
                    <a:pt x="140" y="142"/>
                    <a:pt x="142" y="141"/>
                    <a:pt x="144" y="140"/>
                  </a:cubicBezTo>
                  <a:cubicBezTo>
                    <a:pt x="148" y="132"/>
                    <a:pt x="148" y="124"/>
                    <a:pt x="111" y="87"/>
                  </a:cubicBezTo>
                  <a:cubicBezTo>
                    <a:pt x="71" y="47"/>
                    <a:pt x="13" y="0"/>
                    <a:pt x="5" y="0"/>
                  </a:cubicBezTo>
                  <a:close/>
                </a:path>
              </a:pathLst>
            </a:custGeom>
            <a:solidFill>
              <a:srgbClr val="F6F7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6"/>
            <p:cNvSpPr/>
            <p:nvPr/>
          </p:nvSpPr>
          <p:spPr>
            <a:xfrm>
              <a:off x="2288175" y="4277500"/>
              <a:ext cx="3300" cy="3175"/>
            </a:xfrm>
            <a:custGeom>
              <a:avLst/>
              <a:gdLst/>
              <a:ahLst/>
              <a:cxnLst/>
              <a:rect l="l" t="t" r="r" b="b"/>
              <a:pathLst>
                <a:path w="132" h="127" extrusionOk="0">
                  <a:moveTo>
                    <a:pt x="6" y="1"/>
                  </a:moveTo>
                  <a:cubicBezTo>
                    <a:pt x="6" y="1"/>
                    <a:pt x="5" y="1"/>
                    <a:pt x="5" y="2"/>
                  </a:cubicBezTo>
                  <a:cubicBezTo>
                    <a:pt x="1" y="6"/>
                    <a:pt x="42" y="63"/>
                    <a:pt x="74" y="92"/>
                  </a:cubicBezTo>
                  <a:cubicBezTo>
                    <a:pt x="102" y="120"/>
                    <a:pt x="116" y="127"/>
                    <a:pt x="123" y="127"/>
                  </a:cubicBezTo>
                  <a:cubicBezTo>
                    <a:pt x="125" y="127"/>
                    <a:pt x="127" y="126"/>
                    <a:pt x="128" y="125"/>
                  </a:cubicBezTo>
                  <a:cubicBezTo>
                    <a:pt x="132" y="117"/>
                    <a:pt x="132" y="109"/>
                    <a:pt x="95" y="72"/>
                  </a:cubicBezTo>
                  <a:cubicBezTo>
                    <a:pt x="65" y="45"/>
                    <a:pt x="17" y="1"/>
                    <a:pt x="6"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79" name="Google Shape;2279;p16"/>
          <p:cNvSpPr/>
          <p:nvPr/>
        </p:nvSpPr>
        <p:spPr>
          <a:xfrm>
            <a:off x="159625" y="212400"/>
            <a:ext cx="8806200" cy="4718700"/>
          </a:xfrm>
          <a:prstGeom prst="roundRect">
            <a:avLst>
              <a:gd name="adj" fmla="val 0"/>
            </a:avLst>
          </a:prstGeom>
          <a:solidFill>
            <a:srgbClr val="FFFFFF">
              <a:alpha val="13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2281" name="Google Shape;2281;p16"/>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FFFFFF"/>
              </a:buClr>
              <a:buSzPts val="12000"/>
              <a:buNone/>
              <a:defRPr sz="12000">
                <a:solidFill>
                  <a:srgbClr val="FFFFFF"/>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2282" name="Google Shape;2282;p16"/>
          <p:cNvSpPr txBox="1">
            <a:spLocks noGrp="1"/>
          </p:cNvSpPr>
          <p:nvPr>
            <p:ph type="sldNum" idx="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2283" name="Google Shape;2283;p16"/>
          <p:cNvSpPr txBox="1">
            <a:spLocks noGrp="1"/>
          </p:cNvSpPr>
          <p:nvPr>
            <p:ph type="subTitle" idx="1"/>
          </p:nvPr>
        </p:nvSpPr>
        <p:spPr>
          <a:xfrm flipH="1">
            <a:off x="2281700" y="3113531"/>
            <a:ext cx="4580700" cy="29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rgbClr val="FFFFFF"/>
              </a:buClr>
              <a:buSzPts val="1400"/>
              <a:buNone/>
              <a:defRPr sz="1400">
                <a:solidFill>
                  <a:srgbClr val="FFFFFF"/>
                </a:solidFill>
              </a:defRPr>
            </a:lvl1pPr>
            <a:lvl2pPr lvl="1" algn="ctr" rtl="0">
              <a:lnSpc>
                <a:spcPct val="100000"/>
              </a:lnSpc>
              <a:spcBef>
                <a:spcPts val="0"/>
              </a:spcBef>
              <a:spcAft>
                <a:spcPts val="0"/>
              </a:spcAft>
              <a:buClr>
                <a:srgbClr val="FFFFFF"/>
              </a:buClr>
              <a:buSzPts val="1000"/>
              <a:buNone/>
              <a:defRPr sz="1000">
                <a:solidFill>
                  <a:srgbClr val="FFFFFF"/>
                </a:solidFill>
              </a:defRPr>
            </a:lvl2pPr>
            <a:lvl3pPr lvl="2" algn="ctr" rtl="0">
              <a:lnSpc>
                <a:spcPct val="100000"/>
              </a:lnSpc>
              <a:spcBef>
                <a:spcPts val="0"/>
              </a:spcBef>
              <a:spcAft>
                <a:spcPts val="0"/>
              </a:spcAft>
              <a:buClr>
                <a:srgbClr val="FFFFFF"/>
              </a:buClr>
              <a:buSzPts val="1000"/>
              <a:buNone/>
              <a:defRPr sz="1000">
                <a:solidFill>
                  <a:srgbClr val="FFFFFF"/>
                </a:solidFill>
              </a:defRPr>
            </a:lvl3pPr>
            <a:lvl4pPr lvl="3" algn="ctr" rtl="0">
              <a:lnSpc>
                <a:spcPct val="100000"/>
              </a:lnSpc>
              <a:spcBef>
                <a:spcPts val="0"/>
              </a:spcBef>
              <a:spcAft>
                <a:spcPts val="0"/>
              </a:spcAft>
              <a:buClr>
                <a:srgbClr val="FFFFFF"/>
              </a:buClr>
              <a:buSzPts val="1000"/>
              <a:buNone/>
              <a:defRPr sz="1000">
                <a:solidFill>
                  <a:srgbClr val="FFFFFF"/>
                </a:solidFill>
              </a:defRPr>
            </a:lvl4pPr>
            <a:lvl5pPr lvl="4" algn="ctr" rtl="0">
              <a:lnSpc>
                <a:spcPct val="100000"/>
              </a:lnSpc>
              <a:spcBef>
                <a:spcPts val="0"/>
              </a:spcBef>
              <a:spcAft>
                <a:spcPts val="0"/>
              </a:spcAft>
              <a:buClr>
                <a:srgbClr val="FFFFFF"/>
              </a:buClr>
              <a:buSzPts val="1000"/>
              <a:buNone/>
              <a:defRPr sz="1000">
                <a:solidFill>
                  <a:srgbClr val="FFFFFF"/>
                </a:solidFill>
              </a:defRPr>
            </a:lvl5pPr>
            <a:lvl6pPr lvl="5" algn="ctr" rtl="0">
              <a:lnSpc>
                <a:spcPct val="100000"/>
              </a:lnSpc>
              <a:spcBef>
                <a:spcPts val="0"/>
              </a:spcBef>
              <a:spcAft>
                <a:spcPts val="0"/>
              </a:spcAft>
              <a:buClr>
                <a:srgbClr val="FFFFFF"/>
              </a:buClr>
              <a:buSzPts val="1000"/>
              <a:buNone/>
              <a:defRPr sz="1000">
                <a:solidFill>
                  <a:srgbClr val="FFFFFF"/>
                </a:solidFill>
              </a:defRPr>
            </a:lvl6pPr>
            <a:lvl7pPr lvl="6" algn="ctr" rtl="0">
              <a:lnSpc>
                <a:spcPct val="100000"/>
              </a:lnSpc>
              <a:spcBef>
                <a:spcPts val="0"/>
              </a:spcBef>
              <a:spcAft>
                <a:spcPts val="0"/>
              </a:spcAft>
              <a:buClr>
                <a:srgbClr val="FFFFFF"/>
              </a:buClr>
              <a:buSzPts val="1000"/>
              <a:buNone/>
              <a:defRPr sz="1000">
                <a:solidFill>
                  <a:srgbClr val="FFFFFF"/>
                </a:solidFill>
              </a:defRPr>
            </a:lvl7pPr>
            <a:lvl8pPr lvl="7" algn="ctr" rtl="0">
              <a:lnSpc>
                <a:spcPct val="100000"/>
              </a:lnSpc>
              <a:spcBef>
                <a:spcPts val="0"/>
              </a:spcBef>
              <a:spcAft>
                <a:spcPts val="0"/>
              </a:spcAft>
              <a:buClr>
                <a:srgbClr val="FFFFFF"/>
              </a:buClr>
              <a:buSzPts val="1000"/>
              <a:buNone/>
              <a:defRPr sz="1000">
                <a:solidFill>
                  <a:srgbClr val="FFFFFF"/>
                </a:solidFill>
              </a:defRPr>
            </a:lvl8pPr>
            <a:lvl9pPr lvl="8" algn="ctr" rtl="0">
              <a:lnSpc>
                <a:spcPct val="100000"/>
              </a:lnSpc>
              <a:spcBef>
                <a:spcPts val="0"/>
              </a:spcBef>
              <a:spcAft>
                <a:spcPts val="0"/>
              </a:spcAft>
              <a:buClr>
                <a:srgbClr val="FFFFFF"/>
              </a:buClr>
              <a:buSzPts val="1000"/>
              <a:buNone/>
              <a:defRPr sz="1000">
                <a:solidFill>
                  <a:srgbClr val="FFFFFF"/>
                </a:solidFill>
              </a:defRPr>
            </a:lvl9pPr>
          </a:lstStyle>
          <a:p>
            <a:endParaRPr/>
          </a:p>
        </p:txBody>
      </p:sp>
    </p:spTree>
  </p:cSld>
  <p:clrMapOvr>
    <a:masterClrMapping/>
  </p:clrMapOvr>
  <p:extLst>
    <p:ext uri="{DCECCB84-F9BA-43D5-87BE-67443E8EF086}">
      <p15:sldGuideLst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36">
          <p15:clr>
            <a:srgbClr val="FA7B17"/>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ECHNOLOGY DESIGN " type="blank">
  <p:cSld name="TECHNOLOGY DESIGN ">
    <p:spTree>
      <p:nvGrpSpPr>
        <p:cNvPr id="1" name="Shape 2284"/>
        <p:cNvGrpSpPr/>
        <p:nvPr/>
      </p:nvGrpSpPr>
      <p:grpSpPr>
        <a:xfrm>
          <a:off x="0" y="0"/>
          <a:ext cx="0" cy="0"/>
          <a:chOff x="0" y="0"/>
          <a:chExt cx="0" cy="0"/>
        </a:xfrm>
      </p:grpSpPr>
      <p:sp>
        <p:nvSpPr>
          <p:cNvPr id="2285" name="Google Shape;2285;p17"/>
          <p:cNvSpPr/>
          <p:nvPr/>
        </p:nvSpPr>
        <p:spPr>
          <a:xfrm>
            <a:off x="0" y="0"/>
            <a:ext cx="9144062" cy="5143542"/>
          </a:xfrm>
          <a:custGeom>
            <a:avLst/>
            <a:gdLst/>
            <a:ahLst/>
            <a:cxnLst/>
            <a:rect l="l" t="t" r="r" b="b"/>
            <a:pathLst>
              <a:path w="66114" h="43008" extrusionOk="0">
                <a:moveTo>
                  <a:pt x="0" y="1"/>
                </a:moveTo>
                <a:lnTo>
                  <a:pt x="66113" y="1"/>
                </a:lnTo>
                <a:lnTo>
                  <a:pt x="66113" y="43007"/>
                </a:lnTo>
                <a:lnTo>
                  <a:pt x="0" y="43007"/>
                </a:lnTo>
                <a:close/>
              </a:path>
            </a:pathLst>
          </a:custGeom>
          <a:gradFill>
            <a:gsLst>
              <a:gs pos="0">
                <a:srgbClr val="131263"/>
              </a:gs>
              <a:gs pos="100000">
                <a:srgbClr val="0C0C33"/>
              </a:gs>
            </a:gsLst>
            <a:path path="circle">
              <a:fillToRect/>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7"/>
          <p:cNvSpPr/>
          <p:nvPr/>
        </p:nvSpPr>
        <p:spPr>
          <a:xfrm>
            <a:off x="1" y="21521"/>
            <a:ext cx="9143925" cy="5122015"/>
          </a:xfrm>
          <a:custGeom>
            <a:avLst/>
            <a:gdLst/>
            <a:ahLst/>
            <a:cxnLst/>
            <a:rect l="l" t="t" r="r" b="b"/>
            <a:pathLst>
              <a:path w="66844" h="37443" extrusionOk="0">
                <a:moveTo>
                  <a:pt x="66843" y="2145"/>
                </a:moveTo>
                <a:cubicBezTo>
                  <a:pt x="61476" y="1"/>
                  <a:pt x="57297" y="2797"/>
                  <a:pt x="56071" y="8690"/>
                </a:cubicBezTo>
                <a:cubicBezTo>
                  <a:pt x="54878" y="14455"/>
                  <a:pt x="48296" y="12269"/>
                  <a:pt x="44770" y="15476"/>
                </a:cubicBezTo>
                <a:cubicBezTo>
                  <a:pt x="39226" y="20520"/>
                  <a:pt x="41297" y="27384"/>
                  <a:pt x="33424" y="27384"/>
                </a:cubicBezTo>
                <a:cubicBezTo>
                  <a:pt x="25551" y="27384"/>
                  <a:pt x="27667" y="20515"/>
                  <a:pt x="22073" y="15476"/>
                </a:cubicBezTo>
                <a:cubicBezTo>
                  <a:pt x="18531" y="12282"/>
                  <a:pt x="11966" y="14455"/>
                  <a:pt x="10772" y="8690"/>
                </a:cubicBezTo>
                <a:cubicBezTo>
                  <a:pt x="9546" y="2789"/>
                  <a:pt x="5368" y="1"/>
                  <a:pt x="0" y="2145"/>
                </a:cubicBezTo>
                <a:lnTo>
                  <a:pt x="0" y="37442"/>
                </a:lnTo>
                <a:lnTo>
                  <a:pt x="66843" y="37442"/>
                </a:lnTo>
                <a:close/>
              </a:path>
            </a:pathLst>
          </a:custGeom>
          <a:gradFill>
            <a:gsLst>
              <a:gs pos="0">
                <a:srgbClr val="72397B"/>
              </a:gs>
              <a:gs pos="56000">
                <a:srgbClr val="3F2767"/>
              </a:gs>
              <a:gs pos="100000">
                <a:srgbClr val="0B1453"/>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7"/>
          <p:cNvSpPr/>
          <p:nvPr/>
        </p:nvSpPr>
        <p:spPr>
          <a:xfrm>
            <a:off x="0" y="1244014"/>
            <a:ext cx="9143925" cy="3899478"/>
          </a:xfrm>
          <a:custGeom>
            <a:avLst/>
            <a:gdLst/>
            <a:ahLst/>
            <a:cxnLst/>
            <a:rect l="l" t="t" r="r" b="b"/>
            <a:pathLst>
              <a:path w="66844" h="28506" extrusionOk="0">
                <a:moveTo>
                  <a:pt x="405" y="1"/>
                </a:moveTo>
                <a:cubicBezTo>
                  <a:pt x="273" y="1"/>
                  <a:pt x="138" y="4"/>
                  <a:pt x="0" y="11"/>
                </a:cubicBezTo>
                <a:lnTo>
                  <a:pt x="0" y="28505"/>
                </a:lnTo>
                <a:lnTo>
                  <a:pt x="66843" y="28505"/>
                </a:lnTo>
                <a:lnTo>
                  <a:pt x="66843" y="11"/>
                </a:lnTo>
                <a:cubicBezTo>
                  <a:pt x="66720" y="5"/>
                  <a:pt x="66599" y="2"/>
                  <a:pt x="66480" y="2"/>
                </a:cubicBezTo>
                <a:cubicBezTo>
                  <a:pt x="59279" y="2"/>
                  <a:pt x="58011" y="10606"/>
                  <a:pt x="53913" y="10606"/>
                </a:cubicBezTo>
                <a:cubicBezTo>
                  <a:pt x="53427" y="10606"/>
                  <a:pt x="52900" y="10457"/>
                  <a:pt x="52319" y="10122"/>
                </a:cubicBezTo>
                <a:cubicBezTo>
                  <a:pt x="50860" y="9281"/>
                  <a:pt x="49132" y="8680"/>
                  <a:pt x="47451" y="8680"/>
                </a:cubicBezTo>
                <a:cubicBezTo>
                  <a:pt x="45112" y="8680"/>
                  <a:pt x="42864" y="9842"/>
                  <a:pt x="41559" y="13132"/>
                </a:cubicBezTo>
                <a:cubicBezTo>
                  <a:pt x="40391" y="16076"/>
                  <a:pt x="38667" y="17291"/>
                  <a:pt x="37148" y="17291"/>
                </a:cubicBezTo>
                <a:cubicBezTo>
                  <a:pt x="35373" y="17291"/>
                  <a:pt x="33879" y="15631"/>
                  <a:pt x="33879" y="13132"/>
                </a:cubicBezTo>
                <a:lnTo>
                  <a:pt x="33879" y="10873"/>
                </a:lnTo>
                <a:lnTo>
                  <a:pt x="32964" y="10873"/>
                </a:lnTo>
                <a:lnTo>
                  <a:pt x="32964" y="13132"/>
                </a:lnTo>
                <a:cubicBezTo>
                  <a:pt x="32964" y="15631"/>
                  <a:pt x="31470" y="17291"/>
                  <a:pt x="29694" y="17291"/>
                </a:cubicBezTo>
                <a:cubicBezTo>
                  <a:pt x="28175" y="17291"/>
                  <a:pt x="26450" y="16076"/>
                  <a:pt x="25280" y="13132"/>
                </a:cubicBezTo>
                <a:cubicBezTo>
                  <a:pt x="24017" y="9947"/>
                  <a:pt x="22332" y="8991"/>
                  <a:pt x="20218" y="8991"/>
                </a:cubicBezTo>
                <a:cubicBezTo>
                  <a:pt x="18579" y="8991"/>
                  <a:pt x="16682" y="9566"/>
                  <a:pt x="14524" y="10122"/>
                </a:cubicBezTo>
                <a:cubicBezTo>
                  <a:pt x="14138" y="10222"/>
                  <a:pt x="13776" y="10269"/>
                  <a:pt x="13435" y="10269"/>
                </a:cubicBezTo>
                <a:cubicBezTo>
                  <a:pt x="8373" y="10269"/>
                  <a:pt x="7900" y="1"/>
                  <a:pt x="405" y="1"/>
                </a:cubicBezTo>
                <a:close/>
              </a:path>
            </a:pathLst>
          </a:custGeom>
          <a:solidFill>
            <a:srgbClr val="F9FB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8" name="Google Shape;2288;p17"/>
          <p:cNvPicPr preferRelativeResize="0"/>
          <p:nvPr/>
        </p:nvPicPr>
        <p:blipFill>
          <a:blip r:embed="rId2">
            <a:alphaModFix/>
          </a:blip>
          <a:stretch>
            <a:fillRect/>
          </a:stretch>
        </p:blipFill>
        <p:spPr>
          <a:xfrm>
            <a:off x="0" y="-67741"/>
            <a:ext cx="9251902" cy="5486482"/>
          </a:xfrm>
          <a:prstGeom prst="rect">
            <a:avLst/>
          </a:prstGeom>
          <a:noFill/>
          <a:ln>
            <a:noFill/>
          </a:ln>
        </p:spPr>
      </p:pic>
      <p:sp>
        <p:nvSpPr>
          <p:cNvPr id="2289" name="Google Shape;228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
        <p:nvSpPr>
          <p:cNvPr id="2290" name="Google Shape;2290;p17"/>
          <p:cNvSpPr txBox="1">
            <a:spLocks noGrp="1"/>
          </p:cNvSpPr>
          <p:nvPr>
            <p:ph type="title"/>
          </p:nvPr>
        </p:nvSpPr>
        <p:spPr>
          <a:xfrm flipH="1">
            <a:off x="4028300" y="2796925"/>
            <a:ext cx="4729200" cy="598500"/>
          </a:xfrm>
          <a:prstGeom prst="rect">
            <a:avLst/>
          </a:prstGeom>
        </p:spPr>
        <p:txBody>
          <a:bodyPr spcFirstLastPara="1" wrap="square" lIns="91425" tIns="91425" rIns="91425" bIns="91425" anchor="t" anchorCtr="0">
            <a:noAutofit/>
          </a:bodyPr>
          <a:lstStyle>
            <a:lvl1pPr lvl="0" algn="r" rtl="0">
              <a:spcBef>
                <a:spcPts val="0"/>
              </a:spcBef>
              <a:spcAft>
                <a:spcPts val="0"/>
              </a:spcAft>
              <a:buClr>
                <a:srgbClr val="0F0F4B"/>
              </a:buClr>
              <a:buSzPts val="1800"/>
              <a:buNone/>
              <a:defRPr sz="1800">
                <a:solidFill>
                  <a:srgbClr val="0F0F4B"/>
                </a:solidFill>
              </a:defRPr>
            </a:lvl1pPr>
            <a:lvl2pPr lvl="1" algn="r" rtl="0">
              <a:spcBef>
                <a:spcPts val="0"/>
              </a:spcBef>
              <a:spcAft>
                <a:spcPts val="0"/>
              </a:spcAft>
              <a:buClr>
                <a:srgbClr val="0F0F4B"/>
              </a:buClr>
              <a:buSzPts val="1800"/>
              <a:buNone/>
              <a:defRPr sz="1800">
                <a:solidFill>
                  <a:srgbClr val="0F0F4B"/>
                </a:solidFill>
              </a:defRPr>
            </a:lvl2pPr>
            <a:lvl3pPr lvl="2" algn="r" rtl="0">
              <a:spcBef>
                <a:spcPts val="0"/>
              </a:spcBef>
              <a:spcAft>
                <a:spcPts val="0"/>
              </a:spcAft>
              <a:buClr>
                <a:srgbClr val="0F0F4B"/>
              </a:buClr>
              <a:buSzPts val="1800"/>
              <a:buNone/>
              <a:defRPr sz="1800">
                <a:solidFill>
                  <a:srgbClr val="0F0F4B"/>
                </a:solidFill>
              </a:defRPr>
            </a:lvl3pPr>
            <a:lvl4pPr lvl="3" algn="r" rtl="0">
              <a:spcBef>
                <a:spcPts val="0"/>
              </a:spcBef>
              <a:spcAft>
                <a:spcPts val="0"/>
              </a:spcAft>
              <a:buClr>
                <a:srgbClr val="0F0F4B"/>
              </a:buClr>
              <a:buSzPts val="1800"/>
              <a:buNone/>
              <a:defRPr sz="1800">
                <a:solidFill>
                  <a:srgbClr val="0F0F4B"/>
                </a:solidFill>
              </a:defRPr>
            </a:lvl4pPr>
            <a:lvl5pPr lvl="4" algn="r" rtl="0">
              <a:spcBef>
                <a:spcPts val="0"/>
              </a:spcBef>
              <a:spcAft>
                <a:spcPts val="0"/>
              </a:spcAft>
              <a:buClr>
                <a:srgbClr val="0F0F4B"/>
              </a:buClr>
              <a:buSzPts val="1800"/>
              <a:buNone/>
              <a:defRPr sz="1800">
                <a:solidFill>
                  <a:srgbClr val="0F0F4B"/>
                </a:solidFill>
              </a:defRPr>
            </a:lvl5pPr>
            <a:lvl6pPr lvl="5" algn="r" rtl="0">
              <a:spcBef>
                <a:spcPts val="0"/>
              </a:spcBef>
              <a:spcAft>
                <a:spcPts val="0"/>
              </a:spcAft>
              <a:buClr>
                <a:srgbClr val="0F0F4B"/>
              </a:buClr>
              <a:buSzPts val="1800"/>
              <a:buNone/>
              <a:defRPr sz="1800">
                <a:solidFill>
                  <a:srgbClr val="0F0F4B"/>
                </a:solidFill>
              </a:defRPr>
            </a:lvl6pPr>
            <a:lvl7pPr lvl="6" algn="r" rtl="0">
              <a:spcBef>
                <a:spcPts val="0"/>
              </a:spcBef>
              <a:spcAft>
                <a:spcPts val="0"/>
              </a:spcAft>
              <a:buClr>
                <a:srgbClr val="0F0F4B"/>
              </a:buClr>
              <a:buSzPts val="1800"/>
              <a:buNone/>
              <a:defRPr sz="1800">
                <a:solidFill>
                  <a:srgbClr val="0F0F4B"/>
                </a:solidFill>
              </a:defRPr>
            </a:lvl7pPr>
            <a:lvl8pPr lvl="7" algn="r" rtl="0">
              <a:spcBef>
                <a:spcPts val="0"/>
              </a:spcBef>
              <a:spcAft>
                <a:spcPts val="0"/>
              </a:spcAft>
              <a:buClr>
                <a:srgbClr val="0F0F4B"/>
              </a:buClr>
              <a:buSzPts val="1800"/>
              <a:buNone/>
              <a:defRPr sz="1800">
                <a:solidFill>
                  <a:srgbClr val="0F0F4B"/>
                </a:solidFill>
              </a:defRPr>
            </a:lvl8pPr>
            <a:lvl9pPr lvl="8" algn="r" rtl="0">
              <a:spcBef>
                <a:spcPts val="0"/>
              </a:spcBef>
              <a:spcAft>
                <a:spcPts val="0"/>
              </a:spcAft>
              <a:buClr>
                <a:srgbClr val="0F0F4B"/>
              </a:buClr>
              <a:buSzPts val="1800"/>
              <a:buNone/>
              <a:defRPr sz="1800">
                <a:solidFill>
                  <a:srgbClr val="0F0F4B"/>
                </a:solidFill>
              </a:defRPr>
            </a:lvl9pPr>
          </a:lstStyle>
          <a:p>
            <a:endParaRPr/>
          </a:p>
        </p:txBody>
      </p:sp>
      <p:sp>
        <p:nvSpPr>
          <p:cNvPr id="2291" name="Google Shape;2291;p17"/>
          <p:cNvSpPr txBox="1">
            <a:spLocks noGrp="1"/>
          </p:cNvSpPr>
          <p:nvPr>
            <p:ph type="subTitle" idx="1"/>
          </p:nvPr>
        </p:nvSpPr>
        <p:spPr>
          <a:xfrm flipH="1">
            <a:off x="6770900" y="3395425"/>
            <a:ext cx="1986600" cy="293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F0F4B"/>
              </a:buClr>
              <a:buSzPts val="1000"/>
              <a:buNone/>
              <a:defRPr sz="1000">
                <a:solidFill>
                  <a:srgbClr val="0F0F4B"/>
                </a:solidFill>
              </a:defRPr>
            </a:lvl1pPr>
            <a:lvl2pPr lvl="1" algn="r" rtl="0">
              <a:lnSpc>
                <a:spcPct val="100000"/>
              </a:lnSpc>
              <a:spcBef>
                <a:spcPts val="0"/>
              </a:spcBef>
              <a:spcAft>
                <a:spcPts val="0"/>
              </a:spcAft>
              <a:buClr>
                <a:srgbClr val="0F0F4B"/>
              </a:buClr>
              <a:buSzPts val="1000"/>
              <a:buNone/>
              <a:defRPr sz="1000">
                <a:solidFill>
                  <a:srgbClr val="0F0F4B"/>
                </a:solidFill>
              </a:defRPr>
            </a:lvl2pPr>
            <a:lvl3pPr lvl="2" algn="r" rtl="0">
              <a:lnSpc>
                <a:spcPct val="100000"/>
              </a:lnSpc>
              <a:spcBef>
                <a:spcPts val="0"/>
              </a:spcBef>
              <a:spcAft>
                <a:spcPts val="0"/>
              </a:spcAft>
              <a:buClr>
                <a:srgbClr val="0F0F4B"/>
              </a:buClr>
              <a:buSzPts val="1000"/>
              <a:buNone/>
              <a:defRPr sz="1000">
                <a:solidFill>
                  <a:srgbClr val="0F0F4B"/>
                </a:solidFill>
              </a:defRPr>
            </a:lvl3pPr>
            <a:lvl4pPr lvl="3" algn="r" rtl="0">
              <a:lnSpc>
                <a:spcPct val="100000"/>
              </a:lnSpc>
              <a:spcBef>
                <a:spcPts val="0"/>
              </a:spcBef>
              <a:spcAft>
                <a:spcPts val="0"/>
              </a:spcAft>
              <a:buClr>
                <a:srgbClr val="0F0F4B"/>
              </a:buClr>
              <a:buSzPts val="1000"/>
              <a:buNone/>
              <a:defRPr sz="1000">
                <a:solidFill>
                  <a:srgbClr val="0F0F4B"/>
                </a:solidFill>
              </a:defRPr>
            </a:lvl4pPr>
            <a:lvl5pPr lvl="4" algn="r" rtl="0">
              <a:lnSpc>
                <a:spcPct val="100000"/>
              </a:lnSpc>
              <a:spcBef>
                <a:spcPts val="0"/>
              </a:spcBef>
              <a:spcAft>
                <a:spcPts val="0"/>
              </a:spcAft>
              <a:buClr>
                <a:srgbClr val="0F0F4B"/>
              </a:buClr>
              <a:buSzPts val="1000"/>
              <a:buNone/>
              <a:defRPr sz="1000">
                <a:solidFill>
                  <a:srgbClr val="0F0F4B"/>
                </a:solidFill>
              </a:defRPr>
            </a:lvl5pPr>
            <a:lvl6pPr lvl="5" algn="r" rtl="0">
              <a:lnSpc>
                <a:spcPct val="100000"/>
              </a:lnSpc>
              <a:spcBef>
                <a:spcPts val="0"/>
              </a:spcBef>
              <a:spcAft>
                <a:spcPts val="0"/>
              </a:spcAft>
              <a:buClr>
                <a:srgbClr val="0F0F4B"/>
              </a:buClr>
              <a:buSzPts val="1000"/>
              <a:buNone/>
              <a:defRPr sz="1000">
                <a:solidFill>
                  <a:srgbClr val="0F0F4B"/>
                </a:solidFill>
              </a:defRPr>
            </a:lvl6pPr>
            <a:lvl7pPr lvl="6" algn="r" rtl="0">
              <a:lnSpc>
                <a:spcPct val="100000"/>
              </a:lnSpc>
              <a:spcBef>
                <a:spcPts val="0"/>
              </a:spcBef>
              <a:spcAft>
                <a:spcPts val="0"/>
              </a:spcAft>
              <a:buClr>
                <a:srgbClr val="0F0F4B"/>
              </a:buClr>
              <a:buSzPts val="1000"/>
              <a:buNone/>
              <a:defRPr sz="1000">
                <a:solidFill>
                  <a:srgbClr val="0F0F4B"/>
                </a:solidFill>
              </a:defRPr>
            </a:lvl7pPr>
            <a:lvl8pPr lvl="7" algn="r" rtl="0">
              <a:lnSpc>
                <a:spcPct val="100000"/>
              </a:lnSpc>
              <a:spcBef>
                <a:spcPts val="0"/>
              </a:spcBef>
              <a:spcAft>
                <a:spcPts val="0"/>
              </a:spcAft>
              <a:buClr>
                <a:srgbClr val="0F0F4B"/>
              </a:buClr>
              <a:buSzPts val="1000"/>
              <a:buNone/>
              <a:defRPr sz="1000">
                <a:solidFill>
                  <a:srgbClr val="0F0F4B"/>
                </a:solidFill>
              </a:defRPr>
            </a:lvl8pPr>
            <a:lvl9pPr lvl="8" algn="r" rtl="0">
              <a:lnSpc>
                <a:spcPct val="100000"/>
              </a:lnSpc>
              <a:spcBef>
                <a:spcPts val="0"/>
              </a:spcBef>
              <a:spcAft>
                <a:spcPts val="0"/>
              </a:spcAft>
              <a:buClr>
                <a:srgbClr val="0F0F4B"/>
              </a:buClr>
              <a:buSzPts val="1000"/>
              <a:buNone/>
              <a:defRPr sz="1000">
                <a:solidFill>
                  <a:srgbClr val="0F0F4B"/>
                </a:solidFill>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2292"/>
        <p:cNvGrpSpPr/>
        <p:nvPr/>
      </p:nvGrpSpPr>
      <p:grpSpPr>
        <a:xfrm>
          <a:off x="0" y="0"/>
          <a:ext cx="0" cy="0"/>
          <a:chOff x="0" y="0"/>
          <a:chExt cx="0" cy="0"/>
        </a:xfrm>
      </p:grpSpPr>
      <p:sp>
        <p:nvSpPr>
          <p:cNvPr id="2293" name="Google Shape;2293;p18"/>
          <p:cNvSpPr/>
          <p:nvPr/>
        </p:nvSpPr>
        <p:spPr>
          <a:xfrm rot="9891484">
            <a:off x="5499482" y="125560"/>
            <a:ext cx="3427962" cy="1114515"/>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8"/>
          <p:cNvSpPr/>
          <p:nvPr/>
        </p:nvSpPr>
        <p:spPr>
          <a:xfrm rot="10800000">
            <a:off x="-32397" y="-25784"/>
            <a:ext cx="4256182" cy="3095486"/>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5" name="Google Shape;2295;p18"/>
          <p:cNvSpPr/>
          <p:nvPr/>
        </p:nvSpPr>
        <p:spPr>
          <a:xfrm flipH="1">
            <a:off x="2" y="3200676"/>
            <a:ext cx="2703264" cy="1965929"/>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6" name="Google Shape;2296;p18"/>
          <p:cNvSpPr/>
          <p:nvPr/>
        </p:nvSpPr>
        <p:spPr>
          <a:xfrm rot="10800000" flipH="1">
            <a:off x="-70773" y="-37318"/>
            <a:ext cx="1967094" cy="1440259"/>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8"/>
          <p:cNvSpPr/>
          <p:nvPr/>
        </p:nvSpPr>
        <p:spPr>
          <a:xfrm rot="-9044995" flipH="1">
            <a:off x="1796052" y="970"/>
            <a:ext cx="1673997" cy="76814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8"/>
          <p:cNvSpPr/>
          <p:nvPr/>
        </p:nvSpPr>
        <p:spPr>
          <a:xfrm>
            <a:off x="4934066" y="2071120"/>
            <a:ext cx="4256182" cy="3095486"/>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299" name="Google Shape;2299;p18"/>
          <p:cNvSpPr/>
          <p:nvPr/>
        </p:nvSpPr>
        <p:spPr>
          <a:xfrm rot="10800000" flipH="1">
            <a:off x="6628810" y="-37409"/>
            <a:ext cx="2543430" cy="1849882"/>
          </a:xfrm>
          <a:custGeom>
            <a:avLst/>
            <a:gdLst/>
            <a:ahLst/>
            <a:cxnLst/>
            <a:rect l="l" t="t" r="r" b="b"/>
            <a:pathLst>
              <a:path w="132643" h="98137" extrusionOk="0">
                <a:moveTo>
                  <a:pt x="132642" y="0"/>
                </a:moveTo>
                <a:cubicBezTo>
                  <a:pt x="131181" y="9829"/>
                  <a:pt x="128999" y="20689"/>
                  <a:pt x="125872" y="28645"/>
                </a:cubicBezTo>
                <a:cubicBezTo>
                  <a:pt x="119001" y="46060"/>
                  <a:pt x="108394" y="49934"/>
                  <a:pt x="93795" y="49934"/>
                </a:cubicBezTo>
                <a:cubicBezTo>
                  <a:pt x="90575" y="49934"/>
                  <a:pt x="87160" y="49746"/>
                  <a:pt x="83548" y="49472"/>
                </a:cubicBezTo>
                <a:cubicBezTo>
                  <a:pt x="74958" y="48829"/>
                  <a:pt x="67497" y="47986"/>
                  <a:pt x="60767" y="47986"/>
                </a:cubicBezTo>
                <a:cubicBezTo>
                  <a:pt x="51852" y="47986"/>
                  <a:pt x="44220" y="49465"/>
                  <a:pt x="36945" y="54851"/>
                </a:cubicBezTo>
                <a:cubicBezTo>
                  <a:pt x="21325" y="66398"/>
                  <a:pt x="23937" y="90610"/>
                  <a:pt x="1083" y="97810"/>
                </a:cubicBezTo>
                <a:lnTo>
                  <a:pt x="0" y="98137"/>
                </a:lnTo>
                <a:lnTo>
                  <a:pt x="132642" y="98137"/>
                </a:lnTo>
                <a:lnTo>
                  <a:pt x="132642" y="0"/>
                </a:lnTo>
                <a:close/>
              </a:path>
            </a:pathLst>
          </a:custGeom>
          <a:gradFill>
            <a:gsLst>
              <a:gs pos="0">
                <a:srgbClr val="131263"/>
              </a:gs>
              <a:gs pos="100000">
                <a:srgbClr val="0C0C33"/>
              </a:gs>
            </a:gsLst>
            <a:path path="circle">
              <a:fillToRect/>
            </a:path>
            <a:tileRect/>
          </a:gradFill>
          <a:ln>
            <a:noFill/>
          </a:ln>
        </p:spPr>
        <p:txBody>
          <a:bodyPr spcFirstLastPara="1" wrap="square" lIns="48200" tIns="48200" rIns="48200" bIns="48200" anchor="ctr" anchorCtr="0">
            <a:noAutofit/>
          </a:bodyPr>
          <a:lstStyle/>
          <a:p>
            <a:pPr marL="0" lvl="0" indent="0" algn="l" rtl="0">
              <a:spcBef>
                <a:spcPts val="0"/>
              </a:spcBef>
              <a:spcAft>
                <a:spcPts val="0"/>
              </a:spcAft>
              <a:buNone/>
            </a:pPr>
            <a:endParaRPr/>
          </a:p>
        </p:txBody>
      </p:sp>
      <p:sp>
        <p:nvSpPr>
          <p:cNvPr id="2300" name="Google Shape;2300;p18"/>
          <p:cNvSpPr/>
          <p:nvPr/>
        </p:nvSpPr>
        <p:spPr>
          <a:xfrm flipH="1">
            <a:off x="7491413" y="5052215"/>
            <a:ext cx="894104" cy="108024"/>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8"/>
          <p:cNvSpPr/>
          <p:nvPr/>
        </p:nvSpPr>
        <p:spPr>
          <a:xfrm flipH="1">
            <a:off x="7221306" y="3726332"/>
            <a:ext cx="1967094" cy="1440259"/>
          </a:xfrm>
          <a:custGeom>
            <a:avLst/>
            <a:gdLst/>
            <a:ahLst/>
            <a:cxnLst/>
            <a:rect l="l" t="t" r="r" b="b"/>
            <a:pathLst>
              <a:path w="12397" h="11937" extrusionOk="0">
                <a:moveTo>
                  <a:pt x="4944" y="1"/>
                </a:moveTo>
                <a:cubicBezTo>
                  <a:pt x="3505" y="1"/>
                  <a:pt x="1824" y="273"/>
                  <a:pt x="1" y="1078"/>
                </a:cubicBezTo>
                <a:lnTo>
                  <a:pt x="1" y="11937"/>
                </a:lnTo>
                <a:cubicBezTo>
                  <a:pt x="2129" y="11797"/>
                  <a:pt x="8632" y="11080"/>
                  <a:pt x="11478" y="7377"/>
                </a:cubicBezTo>
                <a:cubicBezTo>
                  <a:pt x="11478" y="7377"/>
                  <a:pt x="12397" y="6208"/>
                  <a:pt x="12397" y="4388"/>
                </a:cubicBezTo>
                <a:cubicBezTo>
                  <a:pt x="12397" y="2567"/>
                  <a:pt x="9883" y="1177"/>
                  <a:pt x="9883" y="1177"/>
                </a:cubicBezTo>
                <a:cubicBezTo>
                  <a:pt x="9883" y="1177"/>
                  <a:pt x="7937" y="1"/>
                  <a:pt x="4944"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8"/>
          <p:cNvSpPr/>
          <p:nvPr/>
        </p:nvSpPr>
        <p:spPr>
          <a:xfrm rot="1755005" flipH="1">
            <a:off x="5640720" y="4360163"/>
            <a:ext cx="1673997" cy="768140"/>
          </a:xfrm>
          <a:custGeom>
            <a:avLst/>
            <a:gdLst/>
            <a:ahLst/>
            <a:cxnLst/>
            <a:rect l="l" t="t" r="r" b="b"/>
            <a:pathLst>
              <a:path w="15504" h="9356" extrusionOk="0">
                <a:moveTo>
                  <a:pt x="15503" y="1"/>
                </a:moveTo>
                <a:cubicBezTo>
                  <a:pt x="14539" y="383"/>
                  <a:pt x="12700" y="918"/>
                  <a:pt x="9959" y="918"/>
                </a:cubicBezTo>
                <a:cubicBezTo>
                  <a:pt x="8875" y="918"/>
                  <a:pt x="7649" y="834"/>
                  <a:pt x="6281" y="624"/>
                </a:cubicBezTo>
                <a:cubicBezTo>
                  <a:pt x="5575" y="515"/>
                  <a:pt x="4969" y="467"/>
                  <a:pt x="4451" y="467"/>
                </a:cubicBezTo>
                <a:cubicBezTo>
                  <a:pt x="1" y="467"/>
                  <a:pt x="1934" y="4048"/>
                  <a:pt x="1934" y="4048"/>
                </a:cubicBezTo>
                <a:cubicBezTo>
                  <a:pt x="4587" y="8229"/>
                  <a:pt x="6975" y="9355"/>
                  <a:pt x="9431" y="9355"/>
                </a:cubicBezTo>
                <a:cubicBezTo>
                  <a:pt x="10282" y="9355"/>
                  <a:pt x="11141" y="9220"/>
                  <a:pt x="12022" y="9030"/>
                </a:cubicBezTo>
                <a:cubicBezTo>
                  <a:pt x="12990" y="8821"/>
                  <a:pt x="13755" y="8745"/>
                  <a:pt x="14352" y="8745"/>
                </a:cubicBezTo>
                <a:cubicBezTo>
                  <a:pt x="14841" y="8745"/>
                  <a:pt x="15219" y="8796"/>
                  <a:pt x="15503" y="8866"/>
                </a:cubicBezTo>
                <a:lnTo>
                  <a:pt x="15503" y="1"/>
                </a:ln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03" name="Google Shape;2303;p18"/>
          <p:cNvPicPr preferRelativeResize="0"/>
          <p:nvPr/>
        </p:nvPicPr>
        <p:blipFill>
          <a:blip r:embed="rId2">
            <a:alphaModFix/>
          </a:blip>
          <a:stretch>
            <a:fillRect/>
          </a:stretch>
        </p:blipFill>
        <p:spPr>
          <a:xfrm>
            <a:off x="-12" y="-302791"/>
            <a:ext cx="9251902" cy="5486482"/>
          </a:xfrm>
          <a:prstGeom prst="rect">
            <a:avLst/>
          </a:prstGeom>
          <a:noFill/>
          <a:ln>
            <a:noFill/>
          </a:ln>
        </p:spPr>
      </p:pic>
      <p:sp>
        <p:nvSpPr>
          <p:cNvPr id="2304" name="Google Shape;2304;p18"/>
          <p:cNvSpPr/>
          <p:nvPr/>
        </p:nvSpPr>
        <p:spPr>
          <a:xfrm>
            <a:off x="715975" y="2228952"/>
            <a:ext cx="8456285" cy="1012259"/>
          </a:xfrm>
          <a:custGeom>
            <a:avLst/>
            <a:gdLst/>
            <a:ahLst/>
            <a:cxnLst/>
            <a:rect l="l" t="t" r="r" b="b"/>
            <a:pathLst>
              <a:path w="19326" h="4314" extrusionOk="0">
                <a:moveTo>
                  <a:pt x="19018" y="0"/>
                </a:moveTo>
                <a:cubicBezTo>
                  <a:pt x="18985" y="0"/>
                  <a:pt x="18965" y="21"/>
                  <a:pt x="18965" y="49"/>
                </a:cubicBezTo>
                <a:cubicBezTo>
                  <a:pt x="18965" y="82"/>
                  <a:pt x="18994" y="103"/>
                  <a:pt x="19018" y="103"/>
                </a:cubicBezTo>
                <a:lnTo>
                  <a:pt x="19273" y="103"/>
                </a:lnTo>
                <a:cubicBezTo>
                  <a:pt x="19301" y="103"/>
                  <a:pt x="19326" y="78"/>
                  <a:pt x="19326" y="49"/>
                </a:cubicBezTo>
                <a:cubicBezTo>
                  <a:pt x="19326" y="25"/>
                  <a:pt x="19305" y="0"/>
                  <a:pt x="19273" y="0"/>
                </a:cubicBezTo>
                <a:close/>
                <a:moveTo>
                  <a:pt x="18756" y="4"/>
                </a:moveTo>
                <a:cubicBezTo>
                  <a:pt x="18670" y="8"/>
                  <a:pt x="18588" y="16"/>
                  <a:pt x="18502" y="21"/>
                </a:cubicBezTo>
                <a:cubicBezTo>
                  <a:pt x="18473" y="25"/>
                  <a:pt x="18452" y="45"/>
                  <a:pt x="18452" y="78"/>
                </a:cubicBezTo>
                <a:cubicBezTo>
                  <a:pt x="18452" y="103"/>
                  <a:pt x="18481" y="123"/>
                  <a:pt x="18506" y="123"/>
                </a:cubicBezTo>
                <a:cubicBezTo>
                  <a:pt x="18592" y="119"/>
                  <a:pt x="18678" y="111"/>
                  <a:pt x="18756" y="107"/>
                </a:cubicBezTo>
                <a:cubicBezTo>
                  <a:pt x="18789" y="107"/>
                  <a:pt x="18809" y="86"/>
                  <a:pt x="18809" y="57"/>
                </a:cubicBezTo>
                <a:cubicBezTo>
                  <a:pt x="18809" y="25"/>
                  <a:pt x="18780" y="4"/>
                  <a:pt x="18756" y="4"/>
                </a:cubicBezTo>
                <a:close/>
                <a:moveTo>
                  <a:pt x="18254" y="41"/>
                </a:moveTo>
                <a:cubicBezTo>
                  <a:pt x="18252" y="41"/>
                  <a:pt x="18250" y="41"/>
                  <a:pt x="18247" y="41"/>
                </a:cubicBezTo>
                <a:cubicBezTo>
                  <a:pt x="18161" y="45"/>
                  <a:pt x="18079" y="57"/>
                  <a:pt x="17993" y="66"/>
                </a:cubicBezTo>
                <a:cubicBezTo>
                  <a:pt x="17960" y="70"/>
                  <a:pt x="17940" y="98"/>
                  <a:pt x="17948" y="123"/>
                </a:cubicBezTo>
                <a:cubicBezTo>
                  <a:pt x="17952" y="148"/>
                  <a:pt x="17973" y="168"/>
                  <a:pt x="17997" y="168"/>
                </a:cubicBezTo>
                <a:lnTo>
                  <a:pt x="18010" y="168"/>
                </a:lnTo>
                <a:cubicBezTo>
                  <a:pt x="18092" y="160"/>
                  <a:pt x="18174" y="152"/>
                  <a:pt x="18260" y="144"/>
                </a:cubicBezTo>
                <a:cubicBezTo>
                  <a:pt x="18284" y="140"/>
                  <a:pt x="18305" y="111"/>
                  <a:pt x="18305" y="86"/>
                </a:cubicBezTo>
                <a:cubicBezTo>
                  <a:pt x="18301" y="63"/>
                  <a:pt x="18280" y="41"/>
                  <a:pt x="18254" y="41"/>
                </a:cubicBezTo>
                <a:close/>
                <a:moveTo>
                  <a:pt x="17747" y="101"/>
                </a:moveTo>
                <a:cubicBezTo>
                  <a:pt x="17743" y="101"/>
                  <a:pt x="17739" y="102"/>
                  <a:pt x="17735" y="103"/>
                </a:cubicBezTo>
                <a:cubicBezTo>
                  <a:pt x="17649" y="119"/>
                  <a:pt x="17563" y="127"/>
                  <a:pt x="17481" y="144"/>
                </a:cubicBezTo>
                <a:cubicBezTo>
                  <a:pt x="17456" y="144"/>
                  <a:pt x="17435" y="172"/>
                  <a:pt x="17440" y="201"/>
                </a:cubicBezTo>
                <a:cubicBezTo>
                  <a:pt x="17444" y="226"/>
                  <a:pt x="17464" y="242"/>
                  <a:pt x="17489" y="242"/>
                </a:cubicBezTo>
                <a:cubicBezTo>
                  <a:pt x="17489" y="242"/>
                  <a:pt x="17497" y="242"/>
                  <a:pt x="17497" y="246"/>
                </a:cubicBezTo>
                <a:cubicBezTo>
                  <a:pt x="17579" y="230"/>
                  <a:pt x="17665" y="213"/>
                  <a:pt x="17747" y="205"/>
                </a:cubicBezTo>
                <a:cubicBezTo>
                  <a:pt x="17776" y="205"/>
                  <a:pt x="17796" y="172"/>
                  <a:pt x="17792" y="148"/>
                </a:cubicBezTo>
                <a:cubicBezTo>
                  <a:pt x="17792" y="123"/>
                  <a:pt x="17774" y="101"/>
                  <a:pt x="17747" y="101"/>
                </a:cubicBezTo>
                <a:close/>
                <a:moveTo>
                  <a:pt x="17238" y="183"/>
                </a:moveTo>
                <a:cubicBezTo>
                  <a:pt x="17234" y="183"/>
                  <a:pt x="17230" y="184"/>
                  <a:pt x="17226" y="185"/>
                </a:cubicBezTo>
                <a:cubicBezTo>
                  <a:pt x="17144" y="201"/>
                  <a:pt x="17058" y="222"/>
                  <a:pt x="16976" y="234"/>
                </a:cubicBezTo>
                <a:cubicBezTo>
                  <a:pt x="16948" y="238"/>
                  <a:pt x="16931" y="271"/>
                  <a:pt x="16935" y="295"/>
                </a:cubicBezTo>
                <a:cubicBezTo>
                  <a:pt x="16943" y="324"/>
                  <a:pt x="16964" y="336"/>
                  <a:pt x="16989" y="336"/>
                </a:cubicBezTo>
                <a:lnTo>
                  <a:pt x="16997" y="336"/>
                </a:lnTo>
                <a:cubicBezTo>
                  <a:pt x="17079" y="316"/>
                  <a:pt x="17169" y="304"/>
                  <a:pt x="17251" y="287"/>
                </a:cubicBezTo>
                <a:cubicBezTo>
                  <a:pt x="17276" y="283"/>
                  <a:pt x="17296" y="250"/>
                  <a:pt x="17292" y="226"/>
                </a:cubicBezTo>
                <a:cubicBezTo>
                  <a:pt x="17285" y="204"/>
                  <a:pt x="17262" y="183"/>
                  <a:pt x="17238" y="183"/>
                </a:cubicBezTo>
                <a:close/>
                <a:moveTo>
                  <a:pt x="58" y="84"/>
                </a:moveTo>
                <a:cubicBezTo>
                  <a:pt x="53" y="84"/>
                  <a:pt x="47" y="85"/>
                  <a:pt x="41" y="86"/>
                </a:cubicBezTo>
                <a:cubicBezTo>
                  <a:pt x="16" y="98"/>
                  <a:pt x="0" y="127"/>
                  <a:pt x="12" y="152"/>
                </a:cubicBezTo>
                <a:cubicBezTo>
                  <a:pt x="12" y="160"/>
                  <a:pt x="49" y="246"/>
                  <a:pt x="115" y="394"/>
                </a:cubicBezTo>
                <a:cubicBezTo>
                  <a:pt x="123" y="414"/>
                  <a:pt x="139" y="427"/>
                  <a:pt x="160" y="427"/>
                </a:cubicBezTo>
                <a:cubicBezTo>
                  <a:pt x="164" y="427"/>
                  <a:pt x="172" y="427"/>
                  <a:pt x="180" y="418"/>
                </a:cubicBezTo>
                <a:cubicBezTo>
                  <a:pt x="205" y="410"/>
                  <a:pt x="217" y="377"/>
                  <a:pt x="205" y="353"/>
                </a:cubicBezTo>
                <a:cubicBezTo>
                  <a:pt x="139" y="205"/>
                  <a:pt x="111" y="119"/>
                  <a:pt x="111" y="119"/>
                </a:cubicBezTo>
                <a:cubicBezTo>
                  <a:pt x="101" y="96"/>
                  <a:pt x="81" y="84"/>
                  <a:pt x="58" y="84"/>
                </a:cubicBezTo>
                <a:close/>
                <a:moveTo>
                  <a:pt x="16730" y="295"/>
                </a:moveTo>
                <a:cubicBezTo>
                  <a:pt x="16727" y="295"/>
                  <a:pt x="16725" y="295"/>
                  <a:pt x="16722" y="295"/>
                </a:cubicBezTo>
                <a:cubicBezTo>
                  <a:pt x="16636" y="316"/>
                  <a:pt x="16554" y="336"/>
                  <a:pt x="16472" y="357"/>
                </a:cubicBezTo>
                <a:cubicBezTo>
                  <a:pt x="16443" y="365"/>
                  <a:pt x="16431" y="394"/>
                  <a:pt x="16435" y="418"/>
                </a:cubicBezTo>
                <a:cubicBezTo>
                  <a:pt x="16443" y="439"/>
                  <a:pt x="16464" y="455"/>
                  <a:pt x="16484" y="455"/>
                </a:cubicBezTo>
                <a:lnTo>
                  <a:pt x="16501" y="455"/>
                </a:lnTo>
                <a:lnTo>
                  <a:pt x="16747" y="394"/>
                </a:lnTo>
                <a:cubicBezTo>
                  <a:pt x="16771" y="390"/>
                  <a:pt x="16788" y="357"/>
                  <a:pt x="16784" y="332"/>
                </a:cubicBezTo>
                <a:cubicBezTo>
                  <a:pt x="16780" y="310"/>
                  <a:pt x="16753" y="295"/>
                  <a:pt x="16730" y="295"/>
                </a:cubicBezTo>
                <a:close/>
                <a:moveTo>
                  <a:pt x="16241" y="423"/>
                </a:moveTo>
                <a:cubicBezTo>
                  <a:pt x="16236" y="423"/>
                  <a:pt x="16231" y="424"/>
                  <a:pt x="16226" y="427"/>
                </a:cubicBezTo>
                <a:cubicBezTo>
                  <a:pt x="16144" y="447"/>
                  <a:pt x="16062" y="472"/>
                  <a:pt x="15980" y="496"/>
                </a:cubicBezTo>
                <a:cubicBezTo>
                  <a:pt x="15947" y="509"/>
                  <a:pt x="15931" y="537"/>
                  <a:pt x="15943" y="562"/>
                </a:cubicBezTo>
                <a:cubicBezTo>
                  <a:pt x="15951" y="582"/>
                  <a:pt x="15972" y="599"/>
                  <a:pt x="15992" y="599"/>
                </a:cubicBezTo>
                <a:cubicBezTo>
                  <a:pt x="16000" y="599"/>
                  <a:pt x="16004" y="595"/>
                  <a:pt x="16004" y="595"/>
                </a:cubicBezTo>
                <a:cubicBezTo>
                  <a:pt x="16086" y="570"/>
                  <a:pt x="16168" y="550"/>
                  <a:pt x="16250" y="521"/>
                </a:cubicBezTo>
                <a:cubicBezTo>
                  <a:pt x="16275" y="517"/>
                  <a:pt x="16296" y="488"/>
                  <a:pt x="16287" y="459"/>
                </a:cubicBezTo>
                <a:cubicBezTo>
                  <a:pt x="16281" y="440"/>
                  <a:pt x="16261" y="423"/>
                  <a:pt x="16241" y="423"/>
                </a:cubicBezTo>
                <a:close/>
                <a:moveTo>
                  <a:pt x="15751" y="570"/>
                </a:moveTo>
                <a:cubicBezTo>
                  <a:pt x="15745" y="570"/>
                  <a:pt x="15740" y="571"/>
                  <a:pt x="15734" y="574"/>
                </a:cubicBezTo>
                <a:cubicBezTo>
                  <a:pt x="15656" y="599"/>
                  <a:pt x="15574" y="623"/>
                  <a:pt x="15492" y="656"/>
                </a:cubicBezTo>
                <a:cubicBezTo>
                  <a:pt x="15467" y="664"/>
                  <a:pt x="15451" y="697"/>
                  <a:pt x="15459" y="722"/>
                </a:cubicBezTo>
                <a:cubicBezTo>
                  <a:pt x="15467" y="742"/>
                  <a:pt x="15488" y="759"/>
                  <a:pt x="15508" y="759"/>
                </a:cubicBezTo>
                <a:cubicBezTo>
                  <a:pt x="15516" y="759"/>
                  <a:pt x="15521" y="759"/>
                  <a:pt x="15529" y="755"/>
                </a:cubicBezTo>
                <a:cubicBezTo>
                  <a:pt x="15603" y="726"/>
                  <a:pt x="15685" y="697"/>
                  <a:pt x="15767" y="673"/>
                </a:cubicBezTo>
                <a:cubicBezTo>
                  <a:pt x="15795" y="660"/>
                  <a:pt x="15808" y="632"/>
                  <a:pt x="15799" y="603"/>
                </a:cubicBezTo>
                <a:cubicBezTo>
                  <a:pt x="15790" y="584"/>
                  <a:pt x="15771" y="570"/>
                  <a:pt x="15751" y="570"/>
                </a:cubicBezTo>
                <a:close/>
                <a:moveTo>
                  <a:pt x="266" y="558"/>
                </a:moveTo>
                <a:cubicBezTo>
                  <a:pt x="258" y="558"/>
                  <a:pt x="249" y="559"/>
                  <a:pt x="242" y="562"/>
                </a:cubicBezTo>
                <a:cubicBezTo>
                  <a:pt x="217" y="574"/>
                  <a:pt x="213" y="603"/>
                  <a:pt x="221" y="632"/>
                </a:cubicBezTo>
                <a:lnTo>
                  <a:pt x="344" y="861"/>
                </a:lnTo>
                <a:cubicBezTo>
                  <a:pt x="357" y="878"/>
                  <a:pt x="369" y="886"/>
                  <a:pt x="390" y="886"/>
                </a:cubicBezTo>
                <a:cubicBezTo>
                  <a:pt x="402" y="886"/>
                  <a:pt x="406" y="882"/>
                  <a:pt x="406" y="882"/>
                </a:cubicBezTo>
                <a:cubicBezTo>
                  <a:pt x="431" y="865"/>
                  <a:pt x="443" y="837"/>
                  <a:pt x="426" y="808"/>
                </a:cubicBezTo>
                <a:cubicBezTo>
                  <a:pt x="385" y="734"/>
                  <a:pt x="344" y="660"/>
                  <a:pt x="308" y="582"/>
                </a:cubicBezTo>
                <a:cubicBezTo>
                  <a:pt x="302" y="565"/>
                  <a:pt x="284" y="558"/>
                  <a:pt x="266" y="558"/>
                </a:cubicBezTo>
                <a:close/>
                <a:moveTo>
                  <a:pt x="15269" y="744"/>
                </a:moveTo>
                <a:cubicBezTo>
                  <a:pt x="15264" y="744"/>
                  <a:pt x="15259" y="745"/>
                  <a:pt x="15254" y="746"/>
                </a:cubicBezTo>
                <a:cubicBezTo>
                  <a:pt x="15172" y="779"/>
                  <a:pt x="15098" y="808"/>
                  <a:pt x="15016" y="841"/>
                </a:cubicBezTo>
                <a:cubicBezTo>
                  <a:pt x="14987" y="849"/>
                  <a:pt x="14975" y="882"/>
                  <a:pt x="14983" y="906"/>
                </a:cubicBezTo>
                <a:cubicBezTo>
                  <a:pt x="14987" y="927"/>
                  <a:pt x="15008" y="939"/>
                  <a:pt x="15028" y="939"/>
                </a:cubicBezTo>
                <a:cubicBezTo>
                  <a:pt x="15034" y="939"/>
                  <a:pt x="15038" y="935"/>
                  <a:pt x="15042" y="935"/>
                </a:cubicBezTo>
                <a:cubicBezTo>
                  <a:pt x="15044" y="935"/>
                  <a:pt x="15046" y="936"/>
                  <a:pt x="15049" y="939"/>
                </a:cubicBezTo>
                <a:cubicBezTo>
                  <a:pt x="15131" y="906"/>
                  <a:pt x="15209" y="878"/>
                  <a:pt x="15291" y="845"/>
                </a:cubicBezTo>
                <a:cubicBezTo>
                  <a:pt x="15316" y="837"/>
                  <a:pt x="15332" y="804"/>
                  <a:pt x="15324" y="779"/>
                </a:cubicBezTo>
                <a:cubicBezTo>
                  <a:pt x="15314" y="759"/>
                  <a:pt x="15292" y="744"/>
                  <a:pt x="15269" y="744"/>
                </a:cubicBezTo>
                <a:close/>
                <a:moveTo>
                  <a:pt x="14790" y="934"/>
                </a:moveTo>
                <a:cubicBezTo>
                  <a:pt x="14784" y="934"/>
                  <a:pt x="14777" y="936"/>
                  <a:pt x="14770" y="939"/>
                </a:cubicBezTo>
                <a:cubicBezTo>
                  <a:pt x="14692" y="968"/>
                  <a:pt x="14610" y="997"/>
                  <a:pt x="14532" y="1033"/>
                </a:cubicBezTo>
                <a:cubicBezTo>
                  <a:pt x="14508" y="1046"/>
                  <a:pt x="14495" y="1074"/>
                  <a:pt x="14508" y="1099"/>
                </a:cubicBezTo>
                <a:cubicBezTo>
                  <a:pt x="14512" y="1120"/>
                  <a:pt x="14532" y="1132"/>
                  <a:pt x="14553" y="1132"/>
                </a:cubicBezTo>
                <a:cubicBezTo>
                  <a:pt x="14565" y="1132"/>
                  <a:pt x="14569" y="1128"/>
                  <a:pt x="14573" y="1128"/>
                </a:cubicBezTo>
                <a:cubicBezTo>
                  <a:pt x="14651" y="1095"/>
                  <a:pt x="14733" y="1062"/>
                  <a:pt x="14811" y="1029"/>
                </a:cubicBezTo>
                <a:cubicBezTo>
                  <a:pt x="14836" y="1021"/>
                  <a:pt x="14844" y="988"/>
                  <a:pt x="14836" y="964"/>
                </a:cubicBezTo>
                <a:cubicBezTo>
                  <a:pt x="14827" y="946"/>
                  <a:pt x="14809" y="934"/>
                  <a:pt x="14790" y="934"/>
                </a:cubicBezTo>
                <a:close/>
                <a:moveTo>
                  <a:pt x="514" y="1001"/>
                </a:moveTo>
                <a:cubicBezTo>
                  <a:pt x="505" y="1001"/>
                  <a:pt x="496" y="1004"/>
                  <a:pt x="488" y="1009"/>
                </a:cubicBezTo>
                <a:cubicBezTo>
                  <a:pt x="467" y="1025"/>
                  <a:pt x="459" y="1054"/>
                  <a:pt x="472" y="1083"/>
                </a:cubicBezTo>
                <a:cubicBezTo>
                  <a:pt x="521" y="1152"/>
                  <a:pt x="566" y="1230"/>
                  <a:pt x="611" y="1300"/>
                </a:cubicBezTo>
                <a:cubicBezTo>
                  <a:pt x="615" y="1316"/>
                  <a:pt x="636" y="1329"/>
                  <a:pt x="652" y="1329"/>
                </a:cubicBezTo>
                <a:cubicBezTo>
                  <a:pt x="664" y="1329"/>
                  <a:pt x="672" y="1320"/>
                  <a:pt x="677" y="1312"/>
                </a:cubicBezTo>
                <a:cubicBezTo>
                  <a:pt x="705" y="1296"/>
                  <a:pt x="709" y="1267"/>
                  <a:pt x="693" y="1238"/>
                </a:cubicBezTo>
                <a:cubicBezTo>
                  <a:pt x="648" y="1169"/>
                  <a:pt x="603" y="1095"/>
                  <a:pt x="562" y="1025"/>
                </a:cubicBezTo>
                <a:cubicBezTo>
                  <a:pt x="551" y="1011"/>
                  <a:pt x="532" y="1001"/>
                  <a:pt x="514" y="1001"/>
                </a:cubicBezTo>
                <a:close/>
                <a:moveTo>
                  <a:pt x="14322" y="1133"/>
                </a:moveTo>
                <a:cubicBezTo>
                  <a:pt x="14315" y="1133"/>
                  <a:pt x="14309" y="1134"/>
                  <a:pt x="14303" y="1136"/>
                </a:cubicBezTo>
                <a:cubicBezTo>
                  <a:pt x="14221" y="1169"/>
                  <a:pt x="14143" y="1202"/>
                  <a:pt x="14065" y="1238"/>
                </a:cubicBezTo>
                <a:cubicBezTo>
                  <a:pt x="14040" y="1251"/>
                  <a:pt x="14032" y="1279"/>
                  <a:pt x="14040" y="1304"/>
                </a:cubicBezTo>
                <a:cubicBezTo>
                  <a:pt x="14053" y="1325"/>
                  <a:pt x="14065" y="1337"/>
                  <a:pt x="14085" y="1337"/>
                </a:cubicBezTo>
                <a:cubicBezTo>
                  <a:pt x="14094" y="1337"/>
                  <a:pt x="14102" y="1337"/>
                  <a:pt x="14114" y="1333"/>
                </a:cubicBezTo>
                <a:cubicBezTo>
                  <a:pt x="14188" y="1300"/>
                  <a:pt x="14266" y="1267"/>
                  <a:pt x="14344" y="1230"/>
                </a:cubicBezTo>
                <a:cubicBezTo>
                  <a:pt x="14368" y="1218"/>
                  <a:pt x="14381" y="1189"/>
                  <a:pt x="14368" y="1165"/>
                </a:cubicBezTo>
                <a:cubicBezTo>
                  <a:pt x="14362" y="1143"/>
                  <a:pt x="14342" y="1133"/>
                  <a:pt x="14322" y="1133"/>
                </a:cubicBezTo>
                <a:close/>
                <a:moveTo>
                  <a:pt x="13856" y="1344"/>
                </a:moveTo>
                <a:cubicBezTo>
                  <a:pt x="13849" y="1344"/>
                  <a:pt x="13842" y="1346"/>
                  <a:pt x="13835" y="1349"/>
                </a:cubicBezTo>
                <a:lnTo>
                  <a:pt x="13606" y="1456"/>
                </a:lnTo>
                <a:cubicBezTo>
                  <a:pt x="13581" y="1464"/>
                  <a:pt x="13569" y="1497"/>
                  <a:pt x="13581" y="1521"/>
                </a:cubicBezTo>
                <a:cubicBezTo>
                  <a:pt x="13589" y="1542"/>
                  <a:pt x="13606" y="1554"/>
                  <a:pt x="13626" y="1554"/>
                </a:cubicBezTo>
                <a:cubicBezTo>
                  <a:pt x="13630" y="1554"/>
                  <a:pt x="13642" y="1554"/>
                  <a:pt x="13647" y="1546"/>
                </a:cubicBezTo>
                <a:lnTo>
                  <a:pt x="13876" y="1439"/>
                </a:lnTo>
                <a:cubicBezTo>
                  <a:pt x="13901" y="1431"/>
                  <a:pt x="13913" y="1398"/>
                  <a:pt x="13901" y="1374"/>
                </a:cubicBezTo>
                <a:cubicBezTo>
                  <a:pt x="13895" y="1356"/>
                  <a:pt x="13876" y="1344"/>
                  <a:pt x="13856" y="1344"/>
                </a:cubicBezTo>
                <a:close/>
                <a:moveTo>
                  <a:pt x="799" y="1437"/>
                </a:moveTo>
                <a:cubicBezTo>
                  <a:pt x="790" y="1437"/>
                  <a:pt x="780" y="1439"/>
                  <a:pt x="771" y="1443"/>
                </a:cubicBezTo>
                <a:cubicBezTo>
                  <a:pt x="746" y="1460"/>
                  <a:pt x="738" y="1493"/>
                  <a:pt x="755" y="1517"/>
                </a:cubicBezTo>
                <a:cubicBezTo>
                  <a:pt x="800" y="1587"/>
                  <a:pt x="853" y="1661"/>
                  <a:pt x="902" y="1726"/>
                </a:cubicBezTo>
                <a:cubicBezTo>
                  <a:pt x="914" y="1743"/>
                  <a:pt x="931" y="1747"/>
                  <a:pt x="943" y="1747"/>
                </a:cubicBezTo>
                <a:cubicBezTo>
                  <a:pt x="955" y="1747"/>
                  <a:pt x="972" y="1747"/>
                  <a:pt x="980" y="1735"/>
                </a:cubicBezTo>
                <a:cubicBezTo>
                  <a:pt x="1001" y="1722"/>
                  <a:pt x="1005" y="1685"/>
                  <a:pt x="992" y="1665"/>
                </a:cubicBezTo>
                <a:cubicBezTo>
                  <a:pt x="939" y="1599"/>
                  <a:pt x="890" y="1530"/>
                  <a:pt x="841" y="1460"/>
                </a:cubicBezTo>
                <a:cubicBezTo>
                  <a:pt x="833" y="1444"/>
                  <a:pt x="816" y="1437"/>
                  <a:pt x="799" y="1437"/>
                </a:cubicBezTo>
                <a:close/>
                <a:moveTo>
                  <a:pt x="13388" y="1563"/>
                </a:moveTo>
                <a:cubicBezTo>
                  <a:pt x="13382" y="1563"/>
                  <a:pt x="13375" y="1564"/>
                  <a:pt x="13368" y="1566"/>
                </a:cubicBezTo>
                <a:cubicBezTo>
                  <a:pt x="13294" y="1603"/>
                  <a:pt x="13216" y="1644"/>
                  <a:pt x="13138" y="1681"/>
                </a:cubicBezTo>
                <a:cubicBezTo>
                  <a:pt x="13118" y="1689"/>
                  <a:pt x="13109" y="1722"/>
                  <a:pt x="13118" y="1747"/>
                </a:cubicBezTo>
                <a:cubicBezTo>
                  <a:pt x="13130" y="1767"/>
                  <a:pt x="13142" y="1780"/>
                  <a:pt x="13163" y="1780"/>
                </a:cubicBezTo>
                <a:cubicBezTo>
                  <a:pt x="13175" y="1780"/>
                  <a:pt x="13179" y="1780"/>
                  <a:pt x="13179" y="1772"/>
                </a:cubicBezTo>
                <a:cubicBezTo>
                  <a:pt x="13257" y="1735"/>
                  <a:pt x="13335" y="1698"/>
                  <a:pt x="13409" y="1661"/>
                </a:cubicBezTo>
                <a:cubicBezTo>
                  <a:pt x="13437" y="1648"/>
                  <a:pt x="13446" y="1620"/>
                  <a:pt x="13437" y="1595"/>
                </a:cubicBezTo>
                <a:cubicBezTo>
                  <a:pt x="13428" y="1573"/>
                  <a:pt x="13409" y="1563"/>
                  <a:pt x="13388" y="1563"/>
                </a:cubicBezTo>
                <a:close/>
                <a:moveTo>
                  <a:pt x="12933" y="1797"/>
                </a:moveTo>
                <a:cubicBezTo>
                  <a:pt x="12925" y="1797"/>
                  <a:pt x="12916" y="1799"/>
                  <a:pt x="12908" y="1804"/>
                </a:cubicBezTo>
                <a:cubicBezTo>
                  <a:pt x="12835" y="1845"/>
                  <a:pt x="12761" y="1882"/>
                  <a:pt x="12683" y="1923"/>
                </a:cubicBezTo>
                <a:cubicBezTo>
                  <a:pt x="12658" y="1931"/>
                  <a:pt x="12646" y="1964"/>
                  <a:pt x="12662" y="1989"/>
                </a:cubicBezTo>
                <a:cubicBezTo>
                  <a:pt x="12671" y="2005"/>
                  <a:pt x="12687" y="2013"/>
                  <a:pt x="12708" y="2013"/>
                </a:cubicBezTo>
                <a:cubicBezTo>
                  <a:pt x="12720" y="2013"/>
                  <a:pt x="12724" y="2009"/>
                  <a:pt x="12728" y="2009"/>
                </a:cubicBezTo>
                <a:cubicBezTo>
                  <a:pt x="12798" y="1968"/>
                  <a:pt x="12876" y="1931"/>
                  <a:pt x="12954" y="1890"/>
                </a:cubicBezTo>
                <a:cubicBezTo>
                  <a:pt x="12978" y="1882"/>
                  <a:pt x="12991" y="1849"/>
                  <a:pt x="12974" y="1825"/>
                </a:cubicBezTo>
                <a:cubicBezTo>
                  <a:pt x="12968" y="1808"/>
                  <a:pt x="12951" y="1797"/>
                  <a:pt x="12933" y="1797"/>
                </a:cubicBezTo>
                <a:close/>
                <a:moveTo>
                  <a:pt x="1107" y="1850"/>
                </a:moveTo>
                <a:cubicBezTo>
                  <a:pt x="1095" y="1850"/>
                  <a:pt x="1084" y="1854"/>
                  <a:pt x="1074" y="1862"/>
                </a:cubicBezTo>
                <a:cubicBezTo>
                  <a:pt x="1046" y="1874"/>
                  <a:pt x="1046" y="1911"/>
                  <a:pt x="1062" y="1931"/>
                </a:cubicBezTo>
                <a:cubicBezTo>
                  <a:pt x="1115" y="1997"/>
                  <a:pt x="1169" y="2067"/>
                  <a:pt x="1226" y="2132"/>
                </a:cubicBezTo>
                <a:cubicBezTo>
                  <a:pt x="1238" y="2141"/>
                  <a:pt x="1251" y="2149"/>
                  <a:pt x="1267" y="2149"/>
                </a:cubicBezTo>
                <a:cubicBezTo>
                  <a:pt x="1279" y="2149"/>
                  <a:pt x="1288" y="2149"/>
                  <a:pt x="1304" y="2136"/>
                </a:cubicBezTo>
                <a:cubicBezTo>
                  <a:pt x="1324" y="2120"/>
                  <a:pt x="1329" y="2087"/>
                  <a:pt x="1308" y="2067"/>
                </a:cubicBezTo>
                <a:cubicBezTo>
                  <a:pt x="1251" y="2005"/>
                  <a:pt x="1197" y="1936"/>
                  <a:pt x="1144" y="1870"/>
                </a:cubicBezTo>
                <a:cubicBezTo>
                  <a:pt x="1135" y="1856"/>
                  <a:pt x="1121" y="1850"/>
                  <a:pt x="1107" y="1850"/>
                </a:cubicBezTo>
                <a:close/>
                <a:moveTo>
                  <a:pt x="12482" y="2026"/>
                </a:moveTo>
                <a:cubicBezTo>
                  <a:pt x="12474" y="2026"/>
                  <a:pt x="12465" y="2029"/>
                  <a:pt x="12457" y="2034"/>
                </a:cubicBezTo>
                <a:lnTo>
                  <a:pt x="12232" y="2153"/>
                </a:lnTo>
                <a:cubicBezTo>
                  <a:pt x="12207" y="2161"/>
                  <a:pt x="12195" y="2194"/>
                  <a:pt x="12211" y="2218"/>
                </a:cubicBezTo>
                <a:cubicBezTo>
                  <a:pt x="12220" y="2235"/>
                  <a:pt x="12236" y="2243"/>
                  <a:pt x="12257" y="2243"/>
                </a:cubicBezTo>
                <a:cubicBezTo>
                  <a:pt x="12261" y="2243"/>
                  <a:pt x="12273" y="2243"/>
                  <a:pt x="12277" y="2239"/>
                </a:cubicBezTo>
                <a:lnTo>
                  <a:pt x="12503" y="2120"/>
                </a:lnTo>
                <a:cubicBezTo>
                  <a:pt x="12527" y="2112"/>
                  <a:pt x="12539" y="2079"/>
                  <a:pt x="12523" y="2054"/>
                </a:cubicBezTo>
                <a:cubicBezTo>
                  <a:pt x="12517" y="2038"/>
                  <a:pt x="12500" y="2026"/>
                  <a:pt x="12482" y="2026"/>
                </a:cubicBezTo>
                <a:close/>
                <a:moveTo>
                  <a:pt x="12028" y="2263"/>
                </a:moveTo>
                <a:cubicBezTo>
                  <a:pt x="12020" y="2263"/>
                  <a:pt x="12011" y="2266"/>
                  <a:pt x="12002" y="2272"/>
                </a:cubicBezTo>
                <a:lnTo>
                  <a:pt x="11777" y="2387"/>
                </a:lnTo>
                <a:cubicBezTo>
                  <a:pt x="11748" y="2399"/>
                  <a:pt x="11740" y="2428"/>
                  <a:pt x="11756" y="2456"/>
                </a:cubicBezTo>
                <a:cubicBezTo>
                  <a:pt x="11764" y="2469"/>
                  <a:pt x="11781" y="2481"/>
                  <a:pt x="11801" y="2481"/>
                </a:cubicBezTo>
                <a:cubicBezTo>
                  <a:pt x="11805" y="2481"/>
                  <a:pt x="11818" y="2481"/>
                  <a:pt x="11822" y="2477"/>
                </a:cubicBezTo>
                <a:lnTo>
                  <a:pt x="12047" y="2358"/>
                </a:lnTo>
                <a:cubicBezTo>
                  <a:pt x="12072" y="2346"/>
                  <a:pt x="12080" y="2317"/>
                  <a:pt x="12068" y="2292"/>
                </a:cubicBezTo>
                <a:cubicBezTo>
                  <a:pt x="12060" y="2273"/>
                  <a:pt x="12045" y="2263"/>
                  <a:pt x="12028" y="2263"/>
                </a:cubicBezTo>
                <a:close/>
                <a:moveTo>
                  <a:pt x="1438" y="2242"/>
                </a:moveTo>
                <a:cubicBezTo>
                  <a:pt x="1427" y="2242"/>
                  <a:pt x="1416" y="2246"/>
                  <a:pt x="1406" y="2255"/>
                </a:cubicBezTo>
                <a:cubicBezTo>
                  <a:pt x="1386" y="2276"/>
                  <a:pt x="1382" y="2305"/>
                  <a:pt x="1402" y="2325"/>
                </a:cubicBezTo>
                <a:cubicBezTo>
                  <a:pt x="1464" y="2387"/>
                  <a:pt x="1517" y="2448"/>
                  <a:pt x="1579" y="2510"/>
                </a:cubicBezTo>
                <a:cubicBezTo>
                  <a:pt x="1591" y="2522"/>
                  <a:pt x="1599" y="2526"/>
                  <a:pt x="1616" y="2526"/>
                </a:cubicBezTo>
                <a:cubicBezTo>
                  <a:pt x="1628" y="2526"/>
                  <a:pt x="1640" y="2522"/>
                  <a:pt x="1653" y="2518"/>
                </a:cubicBezTo>
                <a:cubicBezTo>
                  <a:pt x="1673" y="2497"/>
                  <a:pt x="1673" y="2464"/>
                  <a:pt x="1653" y="2444"/>
                </a:cubicBezTo>
                <a:cubicBezTo>
                  <a:pt x="1595" y="2382"/>
                  <a:pt x="1534" y="2321"/>
                  <a:pt x="1476" y="2259"/>
                </a:cubicBezTo>
                <a:cubicBezTo>
                  <a:pt x="1465" y="2248"/>
                  <a:pt x="1451" y="2242"/>
                  <a:pt x="1438" y="2242"/>
                </a:cubicBezTo>
                <a:close/>
                <a:moveTo>
                  <a:pt x="11570" y="2494"/>
                </a:moveTo>
                <a:cubicBezTo>
                  <a:pt x="11561" y="2494"/>
                  <a:pt x="11552" y="2496"/>
                  <a:pt x="11543" y="2501"/>
                </a:cubicBezTo>
                <a:cubicBezTo>
                  <a:pt x="11473" y="2542"/>
                  <a:pt x="11395" y="2583"/>
                  <a:pt x="11317" y="2620"/>
                </a:cubicBezTo>
                <a:cubicBezTo>
                  <a:pt x="11293" y="2629"/>
                  <a:pt x="11289" y="2661"/>
                  <a:pt x="11297" y="2686"/>
                </a:cubicBezTo>
                <a:cubicBezTo>
                  <a:pt x="11309" y="2702"/>
                  <a:pt x="11326" y="2711"/>
                  <a:pt x="11346" y="2711"/>
                </a:cubicBezTo>
                <a:cubicBezTo>
                  <a:pt x="11350" y="2711"/>
                  <a:pt x="11358" y="2711"/>
                  <a:pt x="11358" y="2706"/>
                </a:cubicBezTo>
                <a:cubicBezTo>
                  <a:pt x="11436" y="2665"/>
                  <a:pt x="11514" y="2629"/>
                  <a:pt x="11592" y="2588"/>
                </a:cubicBezTo>
                <a:cubicBezTo>
                  <a:pt x="11617" y="2579"/>
                  <a:pt x="11621" y="2547"/>
                  <a:pt x="11613" y="2522"/>
                </a:cubicBezTo>
                <a:cubicBezTo>
                  <a:pt x="11604" y="2505"/>
                  <a:pt x="11588" y="2494"/>
                  <a:pt x="11570" y="2494"/>
                </a:cubicBezTo>
                <a:close/>
                <a:moveTo>
                  <a:pt x="1796" y="2605"/>
                </a:moveTo>
                <a:cubicBezTo>
                  <a:pt x="1783" y="2605"/>
                  <a:pt x="1769" y="2610"/>
                  <a:pt x="1759" y="2620"/>
                </a:cubicBezTo>
                <a:cubicBezTo>
                  <a:pt x="1739" y="2637"/>
                  <a:pt x="1739" y="2670"/>
                  <a:pt x="1759" y="2690"/>
                </a:cubicBezTo>
                <a:cubicBezTo>
                  <a:pt x="1825" y="2752"/>
                  <a:pt x="1886" y="2809"/>
                  <a:pt x="1956" y="2862"/>
                </a:cubicBezTo>
                <a:cubicBezTo>
                  <a:pt x="1964" y="2870"/>
                  <a:pt x="1981" y="2875"/>
                  <a:pt x="1989" y="2875"/>
                </a:cubicBezTo>
                <a:cubicBezTo>
                  <a:pt x="2005" y="2875"/>
                  <a:pt x="2017" y="2870"/>
                  <a:pt x="2026" y="2858"/>
                </a:cubicBezTo>
                <a:cubicBezTo>
                  <a:pt x="2046" y="2838"/>
                  <a:pt x="2042" y="2809"/>
                  <a:pt x="2022" y="2788"/>
                </a:cubicBezTo>
                <a:cubicBezTo>
                  <a:pt x="1960" y="2731"/>
                  <a:pt x="1890" y="2674"/>
                  <a:pt x="1833" y="2620"/>
                </a:cubicBezTo>
                <a:cubicBezTo>
                  <a:pt x="1823" y="2610"/>
                  <a:pt x="1809" y="2605"/>
                  <a:pt x="1796" y="2605"/>
                </a:cubicBezTo>
                <a:close/>
                <a:moveTo>
                  <a:pt x="11113" y="2728"/>
                </a:moveTo>
                <a:cubicBezTo>
                  <a:pt x="11106" y="2728"/>
                  <a:pt x="11099" y="2729"/>
                  <a:pt x="11092" y="2731"/>
                </a:cubicBezTo>
                <a:cubicBezTo>
                  <a:pt x="11018" y="2768"/>
                  <a:pt x="10940" y="2809"/>
                  <a:pt x="10862" y="2846"/>
                </a:cubicBezTo>
                <a:cubicBezTo>
                  <a:pt x="10838" y="2854"/>
                  <a:pt x="10825" y="2887"/>
                  <a:pt x="10838" y="2911"/>
                </a:cubicBezTo>
                <a:cubicBezTo>
                  <a:pt x="10846" y="2932"/>
                  <a:pt x="10862" y="2940"/>
                  <a:pt x="10883" y="2940"/>
                </a:cubicBezTo>
                <a:cubicBezTo>
                  <a:pt x="10895" y="2940"/>
                  <a:pt x="10899" y="2936"/>
                  <a:pt x="10903" y="2936"/>
                </a:cubicBezTo>
                <a:cubicBezTo>
                  <a:pt x="10981" y="2899"/>
                  <a:pt x="11059" y="2858"/>
                  <a:pt x="11133" y="2825"/>
                </a:cubicBezTo>
                <a:cubicBezTo>
                  <a:pt x="11162" y="2813"/>
                  <a:pt x="11170" y="2784"/>
                  <a:pt x="11162" y="2756"/>
                </a:cubicBezTo>
                <a:cubicBezTo>
                  <a:pt x="11152" y="2737"/>
                  <a:pt x="11134" y="2728"/>
                  <a:pt x="11113" y="2728"/>
                </a:cubicBezTo>
                <a:close/>
                <a:moveTo>
                  <a:pt x="10654" y="2952"/>
                </a:moveTo>
                <a:cubicBezTo>
                  <a:pt x="10646" y="2952"/>
                  <a:pt x="10639" y="2953"/>
                  <a:pt x="10633" y="2957"/>
                </a:cubicBezTo>
                <a:lnTo>
                  <a:pt x="10403" y="3063"/>
                </a:lnTo>
                <a:cubicBezTo>
                  <a:pt x="10374" y="3075"/>
                  <a:pt x="10366" y="3104"/>
                  <a:pt x="10374" y="3133"/>
                </a:cubicBezTo>
                <a:cubicBezTo>
                  <a:pt x="10387" y="3149"/>
                  <a:pt x="10403" y="3162"/>
                  <a:pt x="10424" y="3162"/>
                </a:cubicBezTo>
                <a:cubicBezTo>
                  <a:pt x="10432" y="3162"/>
                  <a:pt x="10436" y="3157"/>
                  <a:pt x="10444" y="3157"/>
                </a:cubicBezTo>
                <a:lnTo>
                  <a:pt x="10674" y="3047"/>
                </a:lnTo>
                <a:cubicBezTo>
                  <a:pt x="10698" y="3039"/>
                  <a:pt x="10711" y="3010"/>
                  <a:pt x="10698" y="2981"/>
                </a:cubicBezTo>
                <a:cubicBezTo>
                  <a:pt x="10692" y="2963"/>
                  <a:pt x="10673" y="2952"/>
                  <a:pt x="10654" y="2952"/>
                </a:cubicBezTo>
                <a:close/>
                <a:moveTo>
                  <a:pt x="2188" y="2933"/>
                </a:moveTo>
                <a:cubicBezTo>
                  <a:pt x="2171" y="2933"/>
                  <a:pt x="2155" y="2940"/>
                  <a:pt x="2145" y="2952"/>
                </a:cubicBezTo>
                <a:cubicBezTo>
                  <a:pt x="2128" y="2973"/>
                  <a:pt x="2132" y="3010"/>
                  <a:pt x="2153" y="3022"/>
                </a:cubicBezTo>
                <a:cubicBezTo>
                  <a:pt x="2222" y="3080"/>
                  <a:pt x="2292" y="3133"/>
                  <a:pt x="2358" y="3182"/>
                </a:cubicBezTo>
                <a:cubicBezTo>
                  <a:pt x="2370" y="3186"/>
                  <a:pt x="2378" y="3194"/>
                  <a:pt x="2391" y="3194"/>
                </a:cubicBezTo>
                <a:cubicBezTo>
                  <a:pt x="2407" y="3194"/>
                  <a:pt x="2419" y="3186"/>
                  <a:pt x="2423" y="3166"/>
                </a:cubicBezTo>
                <a:cubicBezTo>
                  <a:pt x="2440" y="3145"/>
                  <a:pt x="2436" y="3108"/>
                  <a:pt x="2415" y="3096"/>
                </a:cubicBezTo>
                <a:lnTo>
                  <a:pt x="2214" y="2940"/>
                </a:lnTo>
                <a:cubicBezTo>
                  <a:pt x="2207" y="2936"/>
                  <a:pt x="2197" y="2933"/>
                  <a:pt x="2188" y="2933"/>
                </a:cubicBezTo>
                <a:close/>
                <a:moveTo>
                  <a:pt x="10190" y="3163"/>
                </a:moveTo>
                <a:cubicBezTo>
                  <a:pt x="10183" y="3163"/>
                  <a:pt x="10176" y="3164"/>
                  <a:pt x="10169" y="3166"/>
                </a:cubicBezTo>
                <a:cubicBezTo>
                  <a:pt x="10087" y="3203"/>
                  <a:pt x="10014" y="3235"/>
                  <a:pt x="9936" y="3268"/>
                </a:cubicBezTo>
                <a:cubicBezTo>
                  <a:pt x="9911" y="3280"/>
                  <a:pt x="9899" y="3309"/>
                  <a:pt x="9911" y="3338"/>
                </a:cubicBezTo>
                <a:cubicBezTo>
                  <a:pt x="9915" y="3354"/>
                  <a:pt x="9936" y="3367"/>
                  <a:pt x="9956" y="3367"/>
                </a:cubicBezTo>
                <a:cubicBezTo>
                  <a:pt x="9960" y="3367"/>
                  <a:pt x="9973" y="3367"/>
                  <a:pt x="9977" y="3363"/>
                </a:cubicBezTo>
                <a:cubicBezTo>
                  <a:pt x="10055" y="3330"/>
                  <a:pt x="10137" y="3297"/>
                  <a:pt x="10210" y="3260"/>
                </a:cubicBezTo>
                <a:cubicBezTo>
                  <a:pt x="10239" y="3248"/>
                  <a:pt x="10247" y="3219"/>
                  <a:pt x="10239" y="3194"/>
                </a:cubicBezTo>
                <a:cubicBezTo>
                  <a:pt x="10230" y="3173"/>
                  <a:pt x="10211" y="3163"/>
                  <a:pt x="10190" y="3163"/>
                </a:cubicBezTo>
                <a:close/>
                <a:moveTo>
                  <a:pt x="2597" y="3241"/>
                </a:moveTo>
                <a:cubicBezTo>
                  <a:pt x="2581" y="3241"/>
                  <a:pt x="2565" y="3248"/>
                  <a:pt x="2555" y="3264"/>
                </a:cubicBezTo>
                <a:cubicBezTo>
                  <a:pt x="2538" y="3289"/>
                  <a:pt x="2542" y="3322"/>
                  <a:pt x="2571" y="3338"/>
                </a:cubicBezTo>
                <a:cubicBezTo>
                  <a:pt x="2641" y="3383"/>
                  <a:pt x="2719" y="3428"/>
                  <a:pt x="2788" y="3473"/>
                </a:cubicBezTo>
                <a:cubicBezTo>
                  <a:pt x="2797" y="3481"/>
                  <a:pt x="2805" y="3481"/>
                  <a:pt x="2817" y="3481"/>
                </a:cubicBezTo>
                <a:cubicBezTo>
                  <a:pt x="2838" y="3481"/>
                  <a:pt x="2850" y="3469"/>
                  <a:pt x="2858" y="3461"/>
                </a:cubicBezTo>
                <a:cubicBezTo>
                  <a:pt x="2870" y="3432"/>
                  <a:pt x="2866" y="3404"/>
                  <a:pt x="2842" y="3387"/>
                </a:cubicBezTo>
                <a:lnTo>
                  <a:pt x="2624" y="3248"/>
                </a:lnTo>
                <a:cubicBezTo>
                  <a:pt x="2616" y="3243"/>
                  <a:pt x="2606" y="3241"/>
                  <a:pt x="2597" y="3241"/>
                </a:cubicBezTo>
                <a:close/>
                <a:moveTo>
                  <a:pt x="9726" y="3362"/>
                </a:moveTo>
                <a:cubicBezTo>
                  <a:pt x="9719" y="3362"/>
                  <a:pt x="9713" y="3363"/>
                  <a:pt x="9706" y="3367"/>
                </a:cubicBezTo>
                <a:cubicBezTo>
                  <a:pt x="9628" y="3404"/>
                  <a:pt x="9546" y="3432"/>
                  <a:pt x="9468" y="3465"/>
                </a:cubicBezTo>
                <a:cubicBezTo>
                  <a:pt x="9444" y="3473"/>
                  <a:pt x="9427" y="3506"/>
                  <a:pt x="9439" y="3531"/>
                </a:cubicBezTo>
                <a:cubicBezTo>
                  <a:pt x="9444" y="3551"/>
                  <a:pt x="9464" y="3559"/>
                  <a:pt x="9485" y="3559"/>
                </a:cubicBezTo>
                <a:cubicBezTo>
                  <a:pt x="9489" y="3559"/>
                  <a:pt x="9493" y="3559"/>
                  <a:pt x="9505" y="3555"/>
                </a:cubicBezTo>
                <a:cubicBezTo>
                  <a:pt x="9587" y="3527"/>
                  <a:pt x="9669" y="3490"/>
                  <a:pt x="9747" y="3457"/>
                </a:cubicBezTo>
                <a:cubicBezTo>
                  <a:pt x="9772" y="3449"/>
                  <a:pt x="9780" y="3420"/>
                  <a:pt x="9772" y="3391"/>
                </a:cubicBezTo>
                <a:cubicBezTo>
                  <a:pt x="9763" y="3373"/>
                  <a:pt x="9745" y="3362"/>
                  <a:pt x="9726" y="3362"/>
                </a:cubicBezTo>
                <a:close/>
                <a:moveTo>
                  <a:pt x="3042" y="3503"/>
                </a:moveTo>
                <a:cubicBezTo>
                  <a:pt x="3024" y="3503"/>
                  <a:pt x="3005" y="3514"/>
                  <a:pt x="2993" y="3531"/>
                </a:cubicBezTo>
                <a:cubicBezTo>
                  <a:pt x="2981" y="3555"/>
                  <a:pt x="2989" y="3588"/>
                  <a:pt x="3014" y="3604"/>
                </a:cubicBezTo>
                <a:cubicBezTo>
                  <a:pt x="3092" y="3645"/>
                  <a:pt x="3170" y="3682"/>
                  <a:pt x="3248" y="3719"/>
                </a:cubicBezTo>
                <a:cubicBezTo>
                  <a:pt x="3252" y="3727"/>
                  <a:pt x="3260" y="3727"/>
                  <a:pt x="3268" y="3727"/>
                </a:cubicBezTo>
                <a:cubicBezTo>
                  <a:pt x="3289" y="3727"/>
                  <a:pt x="3301" y="3715"/>
                  <a:pt x="3317" y="3695"/>
                </a:cubicBezTo>
                <a:cubicBezTo>
                  <a:pt x="3330" y="3670"/>
                  <a:pt x="3317" y="3637"/>
                  <a:pt x="3293" y="3629"/>
                </a:cubicBezTo>
                <a:cubicBezTo>
                  <a:pt x="3215" y="3592"/>
                  <a:pt x="3137" y="3551"/>
                  <a:pt x="3067" y="3510"/>
                </a:cubicBezTo>
                <a:cubicBezTo>
                  <a:pt x="3059" y="3505"/>
                  <a:pt x="3051" y="3503"/>
                  <a:pt x="3042" y="3503"/>
                </a:cubicBezTo>
                <a:close/>
                <a:moveTo>
                  <a:pt x="9246" y="3547"/>
                </a:moveTo>
                <a:cubicBezTo>
                  <a:pt x="9240" y="3547"/>
                  <a:pt x="9233" y="3548"/>
                  <a:pt x="9226" y="3551"/>
                </a:cubicBezTo>
                <a:cubicBezTo>
                  <a:pt x="9144" y="3580"/>
                  <a:pt x="9070" y="3613"/>
                  <a:pt x="8988" y="3637"/>
                </a:cubicBezTo>
                <a:cubicBezTo>
                  <a:pt x="8960" y="3650"/>
                  <a:pt x="8947" y="3678"/>
                  <a:pt x="8956" y="3703"/>
                </a:cubicBezTo>
                <a:cubicBezTo>
                  <a:pt x="8960" y="3727"/>
                  <a:pt x="8980" y="3740"/>
                  <a:pt x="9001" y="3740"/>
                </a:cubicBezTo>
                <a:cubicBezTo>
                  <a:pt x="9009" y="3740"/>
                  <a:pt x="9013" y="3740"/>
                  <a:pt x="9021" y="3736"/>
                </a:cubicBezTo>
                <a:cubicBezTo>
                  <a:pt x="9103" y="3711"/>
                  <a:pt x="9181" y="3678"/>
                  <a:pt x="9263" y="3650"/>
                </a:cubicBezTo>
                <a:cubicBezTo>
                  <a:pt x="9288" y="3637"/>
                  <a:pt x="9304" y="3609"/>
                  <a:pt x="9296" y="3580"/>
                </a:cubicBezTo>
                <a:cubicBezTo>
                  <a:pt x="9286" y="3561"/>
                  <a:pt x="9267" y="3547"/>
                  <a:pt x="9246" y="3547"/>
                </a:cubicBezTo>
                <a:close/>
                <a:moveTo>
                  <a:pt x="8760" y="3721"/>
                </a:moveTo>
                <a:cubicBezTo>
                  <a:pt x="8755" y="3721"/>
                  <a:pt x="8751" y="3722"/>
                  <a:pt x="8746" y="3723"/>
                </a:cubicBezTo>
                <a:lnTo>
                  <a:pt x="8500" y="3801"/>
                </a:lnTo>
                <a:cubicBezTo>
                  <a:pt x="8468" y="3805"/>
                  <a:pt x="8451" y="3838"/>
                  <a:pt x="8464" y="3863"/>
                </a:cubicBezTo>
                <a:cubicBezTo>
                  <a:pt x="8476" y="3883"/>
                  <a:pt x="8496" y="3900"/>
                  <a:pt x="8517" y="3900"/>
                </a:cubicBezTo>
                <a:lnTo>
                  <a:pt x="8537" y="3900"/>
                </a:lnTo>
                <a:lnTo>
                  <a:pt x="8779" y="3822"/>
                </a:lnTo>
                <a:cubicBezTo>
                  <a:pt x="8808" y="3814"/>
                  <a:pt x="8824" y="3781"/>
                  <a:pt x="8812" y="3756"/>
                </a:cubicBezTo>
                <a:cubicBezTo>
                  <a:pt x="8805" y="3736"/>
                  <a:pt x="8782" y="3721"/>
                  <a:pt x="8760" y="3721"/>
                </a:cubicBezTo>
                <a:close/>
                <a:moveTo>
                  <a:pt x="3493" y="3733"/>
                </a:moveTo>
                <a:cubicBezTo>
                  <a:pt x="3472" y="3733"/>
                  <a:pt x="3454" y="3742"/>
                  <a:pt x="3444" y="3760"/>
                </a:cubicBezTo>
                <a:cubicBezTo>
                  <a:pt x="3436" y="3789"/>
                  <a:pt x="3444" y="3818"/>
                  <a:pt x="3473" y="3830"/>
                </a:cubicBezTo>
                <a:cubicBezTo>
                  <a:pt x="3555" y="3863"/>
                  <a:pt x="3629" y="3896"/>
                  <a:pt x="3711" y="3924"/>
                </a:cubicBezTo>
                <a:cubicBezTo>
                  <a:pt x="3723" y="3932"/>
                  <a:pt x="3727" y="3932"/>
                  <a:pt x="3731" y="3932"/>
                </a:cubicBezTo>
                <a:cubicBezTo>
                  <a:pt x="3752" y="3932"/>
                  <a:pt x="3772" y="3916"/>
                  <a:pt x="3781" y="3900"/>
                </a:cubicBezTo>
                <a:cubicBezTo>
                  <a:pt x="3789" y="3875"/>
                  <a:pt x="3772" y="3842"/>
                  <a:pt x="3748" y="3834"/>
                </a:cubicBezTo>
                <a:cubicBezTo>
                  <a:pt x="3666" y="3801"/>
                  <a:pt x="3588" y="3773"/>
                  <a:pt x="3514" y="3736"/>
                </a:cubicBezTo>
                <a:cubicBezTo>
                  <a:pt x="3507" y="3734"/>
                  <a:pt x="3500" y="3733"/>
                  <a:pt x="3493" y="3733"/>
                </a:cubicBezTo>
                <a:close/>
                <a:moveTo>
                  <a:pt x="8261" y="3869"/>
                </a:moveTo>
                <a:cubicBezTo>
                  <a:pt x="8256" y="3869"/>
                  <a:pt x="8251" y="3870"/>
                  <a:pt x="8246" y="3871"/>
                </a:cubicBezTo>
                <a:cubicBezTo>
                  <a:pt x="8168" y="3896"/>
                  <a:pt x="8086" y="3916"/>
                  <a:pt x="8004" y="3937"/>
                </a:cubicBezTo>
                <a:cubicBezTo>
                  <a:pt x="7976" y="3941"/>
                  <a:pt x="7959" y="3973"/>
                  <a:pt x="7967" y="3998"/>
                </a:cubicBezTo>
                <a:cubicBezTo>
                  <a:pt x="7971" y="4023"/>
                  <a:pt x="7996" y="4039"/>
                  <a:pt x="8017" y="4039"/>
                </a:cubicBezTo>
                <a:cubicBezTo>
                  <a:pt x="8025" y="4039"/>
                  <a:pt x="8029" y="4039"/>
                  <a:pt x="8025" y="4035"/>
                </a:cubicBezTo>
                <a:cubicBezTo>
                  <a:pt x="8111" y="4014"/>
                  <a:pt x="8193" y="3986"/>
                  <a:pt x="8275" y="3965"/>
                </a:cubicBezTo>
                <a:cubicBezTo>
                  <a:pt x="8299" y="3961"/>
                  <a:pt x="8316" y="3932"/>
                  <a:pt x="8312" y="3904"/>
                </a:cubicBezTo>
                <a:cubicBezTo>
                  <a:pt x="8305" y="3884"/>
                  <a:pt x="8284" y="3869"/>
                  <a:pt x="8261" y="3869"/>
                </a:cubicBezTo>
                <a:close/>
                <a:moveTo>
                  <a:pt x="3974" y="3912"/>
                </a:moveTo>
                <a:cubicBezTo>
                  <a:pt x="3953" y="3912"/>
                  <a:pt x="3935" y="3926"/>
                  <a:pt x="3928" y="3945"/>
                </a:cubicBezTo>
                <a:cubicBezTo>
                  <a:pt x="3916" y="3978"/>
                  <a:pt x="3932" y="4002"/>
                  <a:pt x="3957" y="4014"/>
                </a:cubicBezTo>
                <a:lnTo>
                  <a:pt x="4203" y="4088"/>
                </a:lnTo>
                <a:lnTo>
                  <a:pt x="4219" y="4088"/>
                </a:lnTo>
                <a:cubicBezTo>
                  <a:pt x="4244" y="4088"/>
                  <a:pt x="4265" y="4072"/>
                  <a:pt x="4273" y="4055"/>
                </a:cubicBezTo>
                <a:cubicBezTo>
                  <a:pt x="4277" y="4027"/>
                  <a:pt x="4260" y="4002"/>
                  <a:pt x="4236" y="3994"/>
                </a:cubicBezTo>
                <a:cubicBezTo>
                  <a:pt x="4158" y="3965"/>
                  <a:pt x="4076" y="3941"/>
                  <a:pt x="3994" y="3916"/>
                </a:cubicBezTo>
                <a:cubicBezTo>
                  <a:pt x="3987" y="3913"/>
                  <a:pt x="3981" y="3912"/>
                  <a:pt x="3974" y="3912"/>
                </a:cubicBezTo>
                <a:close/>
                <a:moveTo>
                  <a:pt x="7776" y="3996"/>
                </a:moveTo>
                <a:cubicBezTo>
                  <a:pt x="7771" y="3996"/>
                  <a:pt x="7767" y="3997"/>
                  <a:pt x="7762" y="3998"/>
                </a:cubicBezTo>
                <a:cubicBezTo>
                  <a:pt x="7680" y="4010"/>
                  <a:pt x="7594" y="4035"/>
                  <a:pt x="7512" y="4047"/>
                </a:cubicBezTo>
                <a:cubicBezTo>
                  <a:pt x="7479" y="4055"/>
                  <a:pt x="7463" y="4084"/>
                  <a:pt x="7471" y="4109"/>
                </a:cubicBezTo>
                <a:cubicBezTo>
                  <a:pt x="7475" y="4138"/>
                  <a:pt x="7496" y="4150"/>
                  <a:pt x="7520" y="4150"/>
                </a:cubicBezTo>
                <a:lnTo>
                  <a:pt x="7533" y="4150"/>
                </a:lnTo>
                <a:cubicBezTo>
                  <a:pt x="7615" y="4138"/>
                  <a:pt x="7701" y="4121"/>
                  <a:pt x="7783" y="4101"/>
                </a:cubicBezTo>
                <a:cubicBezTo>
                  <a:pt x="7812" y="4092"/>
                  <a:pt x="7828" y="4064"/>
                  <a:pt x="7824" y="4039"/>
                </a:cubicBezTo>
                <a:cubicBezTo>
                  <a:pt x="7820" y="4012"/>
                  <a:pt x="7797" y="3996"/>
                  <a:pt x="7776" y="3996"/>
                </a:cubicBezTo>
                <a:close/>
                <a:moveTo>
                  <a:pt x="4469" y="4050"/>
                </a:moveTo>
                <a:cubicBezTo>
                  <a:pt x="4445" y="4050"/>
                  <a:pt x="4424" y="4067"/>
                  <a:pt x="4420" y="4088"/>
                </a:cubicBezTo>
                <a:cubicBezTo>
                  <a:pt x="4408" y="4113"/>
                  <a:pt x="4429" y="4146"/>
                  <a:pt x="4453" y="4150"/>
                </a:cubicBezTo>
                <a:cubicBezTo>
                  <a:pt x="4539" y="4170"/>
                  <a:pt x="4625" y="4191"/>
                  <a:pt x="4707" y="4207"/>
                </a:cubicBezTo>
                <a:lnTo>
                  <a:pt x="4716" y="4207"/>
                </a:lnTo>
                <a:cubicBezTo>
                  <a:pt x="4744" y="4207"/>
                  <a:pt x="4761" y="4191"/>
                  <a:pt x="4769" y="4166"/>
                </a:cubicBezTo>
                <a:cubicBezTo>
                  <a:pt x="4773" y="4133"/>
                  <a:pt x="4753" y="4109"/>
                  <a:pt x="4728" y="4105"/>
                </a:cubicBezTo>
                <a:cubicBezTo>
                  <a:pt x="4646" y="4088"/>
                  <a:pt x="4564" y="4072"/>
                  <a:pt x="4482" y="4051"/>
                </a:cubicBezTo>
                <a:cubicBezTo>
                  <a:pt x="4478" y="4050"/>
                  <a:pt x="4473" y="4050"/>
                  <a:pt x="4469" y="4050"/>
                </a:cubicBezTo>
                <a:close/>
                <a:moveTo>
                  <a:pt x="7265" y="4088"/>
                </a:moveTo>
                <a:cubicBezTo>
                  <a:pt x="7263" y="4088"/>
                  <a:pt x="7260" y="4088"/>
                  <a:pt x="7258" y="4088"/>
                </a:cubicBezTo>
                <a:cubicBezTo>
                  <a:pt x="7176" y="4105"/>
                  <a:pt x="7090" y="4121"/>
                  <a:pt x="7008" y="4129"/>
                </a:cubicBezTo>
                <a:cubicBezTo>
                  <a:pt x="6979" y="4129"/>
                  <a:pt x="6959" y="4162"/>
                  <a:pt x="6963" y="4187"/>
                </a:cubicBezTo>
                <a:cubicBezTo>
                  <a:pt x="6967" y="4211"/>
                  <a:pt x="6987" y="4232"/>
                  <a:pt x="7012" y="4232"/>
                </a:cubicBezTo>
                <a:lnTo>
                  <a:pt x="7024" y="4232"/>
                </a:lnTo>
                <a:cubicBezTo>
                  <a:pt x="7110" y="4220"/>
                  <a:pt x="7196" y="4207"/>
                  <a:pt x="7278" y="4191"/>
                </a:cubicBezTo>
                <a:cubicBezTo>
                  <a:pt x="7307" y="4187"/>
                  <a:pt x="7328" y="4158"/>
                  <a:pt x="7319" y="4129"/>
                </a:cubicBezTo>
                <a:cubicBezTo>
                  <a:pt x="7316" y="4107"/>
                  <a:pt x="7291" y="4088"/>
                  <a:pt x="7265" y="4088"/>
                </a:cubicBezTo>
                <a:close/>
                <a:moveTo>
                  <a:pt x="4967" y="4156"/>
                </a:moveTo>
                <a:cubicBezTo>
                  <a:pt x="4946" y="4156"/>
                  <a:pt x="4928" y="4174"/>
                  <a:pt x="4921" y="4195"/>
                </a:cubicBezTo>
                <a:cubicBezTo>
                  <a:pt x="4917" y="4224"/>
                  <a:pt x="4937" y="4248"/>
                  <a:pt x="4962" y="4252"/>
                </a:cubicBezTo>
                <a:cubicBezTo>
                  <a:pt x="5052" y="4265"/>
                  <a:pt x="5130" y="4273"/>
                  <a:pt x="5220" y="4285"/>
                </a:cubicBezTo>
                <a:lnTo>
                  <a:pt x="5224" y="4285"/>
                </a:lnTo>
                <a:cubicBezTo>
                  <a:pt x="5249" y="4285"/>
                  <a:pt x="5273" y="4265"/>
                  <a:pt x="5273" y="4244"/>
                </a:cubicBezTo>
                <a:cubicBezTo>
                  <a:pt x="5273" y="4211"/>
                  <a:pt x="5257" y="4191"/>
                  <a:pt x="5228" y="4187"/>
                </a:cubicBezTo>
                <a:cubicBezTo>
                  <a:pt x="5146" y="4174"/>
                  <a:pt x="5060" y="4166"/>
                  <a:pt x="4978" y="4158"/>
                </a:cubicBezTo>
                <a:cubicBezTo>
                  <a:pt x="4974" y="4157"/>
                  <a:pt x="4971" y="4156"/>
                  <a:pt x="4967" y="4156"/>
                </a:cubicBezTo>
                <a:close/>
                <a:moveTo>
                  <a:pt x="6758" y="4161"/>
                </a:moveTo>
                <a:cubicBezTo>
                  <a:pt x="6755" y="4161"/>
                  <a:pt x="6752" y="4162"/>
                  <a:pt x="6749" y="4162"/>
                </a:cubicBezTo>
                <a:cubicBezTo>
                  <a:pt x="6667" y="4170"/>
                  <a:pt x="6581" y="4183"/>
                  <a:pt x="6499" y="4187"/>
                </a:cubicBezTo>
                <a:cubicBezTo>
                  <a:pt x="6475" y="4191"/>
                  <a:pt x="6454" y="4211"/>
                  <a:pt x="6454" y="4244"/>
                </a:cubicBezTo>
                <a:cubicBezTo>
                  <a:pt x="6454" y="4269"/>
                  <a:pt x="6479" y="4289"/>
                  <a:pt x="6503" y="4289"/>
                </a:cubicBezTo>
                <a:cubicBezTo>
                  <a:pt x="6594" y="4285"/>
                  <a:pt x="6680" y="4273"/>
                  <a:pt x="6762" y="4265"/>
                </a:cubicBezTo>
                <a:cubicBezTo>
                  <a:pt x="6795" y="4261"/>
                  <a:pt x="6811" y="4232"/>
                  <a:pt x="6807" y="4207"/>
                </a:cubicBezTo>
                <a:cubicBezTo>
                  <a:pt x="6803" y="4178"/>
                  <a:pt x="6783" y="4161"/>
                  <a:pt x="6758" y="4161"/>
                </a:cubicBezTo>
                <a:close/>
                <a:moveTo>
                  <a:pt x="5472" y="4201"/>
                </a:moveTo>
                <a:cubicBezTo>
                  <a:pt x="5447" y="4201"/>
                  <a:pt x="5429" y="4220"/>
                  <a:pt x="5429" y="4248"/>
                </a:cubicBezTo>
                <a:cubicBezTo>
                  <a:pt x="5425" y="4277"/>
                  <a:pt x="5446" y="4306"/>
                  <a:pt x="5474" y="4306"/>
                </a:cubicBezTo>
                <a:cubicBezTo>
                  <a:pt x="5564" y="4310"/>
                  <a:pt x="5651" y="4314"/>
                  <a:pt x="5737" y="4314"/>
                </a:cubicBezTo>
                <a:cubicBezTo>
                  <a:pt x="5761" y="4314"/>
                  <a:pt x="5786" y="4293"/>
                  <a:pt x="5794" y="4265"/>
                </a:cubicBezTo>
                <a:cubicBezTo>
                  <a:pt x="5794" y="4240"/>
                  <a:pt x="5774" y="4211"/>
                  <a:pt x="5741" y="4211"/>
                </a:cubicBezTo>
                <a:cubicBezTo>
                  <a:pt x="5655" y="4211"/>
                  <a:pt x="5569" y="4207"/>
                  <a:pt x="5487" y="4203"/>
                </a:cubicBezTo>
                <a:cubicBezTo>
                  <a:pt x="5482" y="4202"/>
                  <a:pt x="5477" y="4201"/>
                  <a:pt x="5472" y="4201"/>
                </a:cubicBezTo>
                <a:close/>
                <a:moveTo>
                  <a:pt x="6249" y="4203"/>
                </a:moveTo>
                <a:cubicBezTo>
                  <a:pt x="6163" y="4207"/>
                  <a:pt x="6077" y="4211"/>
                  <a:pt x="5991" y="4211"/>
                </a:cubicBezTo>
                <a:cubicBezTo>
                  <a:pt x="5962" y="4211"/>
                  <a:pt x="5942" y="4232"/>
                  <a:pt x="5942" y="4265"/>
                </a:cubicBezTo>
                <a:cubicBezTo>
                  <a:pt x="5942" y="4293"/>
                  <a:pt x="5966" y="4314"/>
                  <a:pt x="5991" y="4314"/>
                </a:cubicBezTo>
                <a:cubicBezTo>
                  <a:pt x="6081" y="4314"/>
                  <a:pt x="6167" y="4314"/>
                  <a:pt x="6253" y="4297"/>
                </a:cubicBezTo>
                <a:cubicBezTo>
                  <a:pt x="6282" y="4297"/>
                  <a:pt x="6298" y="4277"/>
                  <a:pt x="6298" y="4248"/>
                </a:cubicBezTo>
                <a:cubicBezTo>
                  <a:pt x="6298" y="4224"/>
                  <a:pt x="6274" y="4203"/>
                  <a:pt x="6249" y="4203"/>
                </a:cubicBezTo>
                <a:close/>
              </a:path>
            </a:pathLst>
          </a:custGeom>
          <a:solidFill>
            <a:srgbClr val="753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8"/>
          <p:cNvSpPr/>
          <p:nvPr/>
        </p:nvSpPr>
        <p:spPr>
          <a:xfrm rot="10800000" flipH="1">
            <a:off x="732110" y="-30966"/>
            <a:ext cx="894104" cy="108024"/>
          </a:xfrm>
          <a:custGeom>
            <a:avLst/>
            <a:gdLst/>
            <a:ahLst/>
            <a:cxnLst/>
            <a:rect l="l" t="t" r="r" b="b"/>
            <a:pathLst>
              <a:path w="15526" h="2467" extrusionOk="0">
                <a:moveTo>
                  <a:pt x="11805" y="1"/>
                </a:moveTo>
                <a:cubicBezTo>
                  <a:pt x="10527" y="1"/>
                  <a:pt x="9493" y="679"/>
                  <a:pt x="9493" y="679"/>
                </a:cubicBezTo>
                <a:cubicBezTo>
                  <a:pt x="9493" y="679"/>
                  <a:pt x="8308" y="1420"/>
                  <a:pt x="5693" y="1420"/>
                </a:cubicBezTo>
                <a:cubicBezTo>
                  <a:pt x="5112" y="1420"/>
                  <a:pt x="4461" y="1383"/>
                  <a:pt x="3736" y="1294"/>
                </a:cubicBezTo>
                <a:cubicBezTo>
                  <a:pt x="3440" y="1258"/>
                  <a:pt x="3163" y="1241"/>
                  <a:pt x="2905" y="1241"/>
                </a:cubicBezTo>
                <a:cubicBezTo>
                  <a:pt x="1360" y="1241"/>
                  <a:pt x="489" y="1845"/>
                  <a:pt x="1" y="2467"/>
                </a:cubicBezTo>
                <a:lnTo>
                  <a:pt x="15525" y="2467"/>
                </a:lnTo>
                <a:cubicBezTo>
                  <a:pt x="15201" y="2061"/>
                  <a:pt x="14824" y="1466"/>
                  <a:pt x="13807" y="679"/>
                </a:cubicBezTo>
                <a:cubicBezTo>
                  <a:pt x="13144" y="170"/>
                  <a:pt x="12444" y="1"/>
                  <a:pt x="11805" y="1"/>
                </a:cubicBezTo>
                <a:close/>
              </a:path>
            </a:pathLst>
          </a:custGeom>
          <a:solidFill>
            <a:srgbClr val="000000">
              <a:alpha val="223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8"/>
          <p:cNvSpPr txBox="1">
            <a:spLocks noGrp="1"/>
          </p:cNvSpPr>
          <p:nvPr>
            <p:ph type="title"/>
          </p:nvPr>
        </p:nvSpPr>
        <p:spPr>
          <a:xfrm>
            <a:off x="1299900" y="1560788"/>
            <a:ext cx="4622400" cy="13170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0F0F4B"/>
              </a:buClr>
              <a:buSzPts val="4800"/>
              <a:buNone/>
              <a:defRPr sz="4800">
                <a:solidFill>
                  <a:srgbClr val="0F0F4B"/>
                </a:solidFill>
              </a:defRPr>
            </a:lvl1pPr>
            <a:lvl2pPr lvl="1" rtl="0">
              <a:spcBef>
                <a:spcPts val="0"/>
              </a:spcBef>
              <a:spcAft>
                <a:spcPts val="0"/>
              </a:spcAft>
              <a:buClr>
                <a:srgbClr val="0F0F4B"/>
              </a:buClr>
              <a:buSzPts val="2800"/>
              <a:buNone/>
              <a:defRPr>
                <a:solidFill>
                  <a:srgbClr val="0F0F4B"/>
                </a:solidFill>
              </a:defRPr>
            </a:lvl2pPr>
            <a:lvl3pPr lvl="2" rtl="0">
              <a:spcBef>
                <a:spcPts val="0"/>
              </a:spcBef>
              <a:spcAft>
                <a:spcPts val="0"/>
              </a:spcAft>
              <a:buClr>
                <a:srgbClr val="0F0F4B"/>
              </a:buClr>
              <a:buSzPts val="2800"/>
              <a:buNone/>
              <a:defRPr>
                <a:solidFill>
                  <a:srgbClr val="0F0F4B"/>
                </a:solidFill>
              </a:defRPr>
            </a:lvl3pPr>
            <a:lvl4pPr lvl="3" rtl="0">
              <a:spcBef>
                <a:spcPts val="0"/>
              </a:spcBef>
              <a:spcAft>
                <a:spcPts val="0"/>
              </a:spcAft>
              <a:buClr>
                <a:srgbClr val="0F0F4B"/>
              </a:buClr>
              <a:buSzPts val="2800"/>
              <a:buNone/>
              <a:defRPr>
                <a:solidFill>
                  <a:srgbClr val="0F0F4B"/>
                </a:solidFill>
              </a:defRPr>
            </a:lvl4pPr>
            <a:lvl5pPr lvl="4" rtl="0">
              <a:spcBef>
                <a:spcPts val="0"/>
              </a:spcBef>
              <a:spcAft>
                <a:spcPts val="0"/>
              </a:spcAft>
              <a:buClr>
                <a:srgbClr val="0F0F4B"/>
              </a:buClr>
              <a:buSzPts val="2800"/>
              <a:buNone/>
              <a:defRPr>
                <a:solidFill>
                  <a:srgbClr val="0F0F4B"/>
                </a:solidFill>
              </a:defRPr>
            </a:lvl5pPr>
            <a:lvl6pPr lvl="5" rtl="0">
              <a:spcBef>
                <a:spcPts val="0"/>
              </a:spcBef>
              <a:spcAft>
                <a:spcPts val="0"/>
              </a:spcAft>
              <a:buClr>
                <a:srgbClr val="0F0F4B"/>
              </a:buClr>
              <a:buSzPts val="2800"/>
              <a:buNone/>
              <a:defRPr>
                <a:solidFill>
                  <a:srgbClr val="0F0F4B"/>
                </a:solidFill>
              </a:defRPr>
            </a:lvl6pPr>
            <a:lvl7pPr lvl="6" rtl="0">
              <a:spcBef>
                <a:spcPts val="0"/>
              </a:spcBef>
              <a:spcAft>
                <a:spcPts val="0"/>
              </a:spcAft>
              <a:buClr>
                <a:srgbClr val="0F0F4B"/>
              </a:buClr>
              <a:buSzPts val="2800"/>
              <a:buNone/>
              <a:defRPr>
                <a:solidFill>
                  <a:srgbClr val="0F0F4B"/>
                </a:solidFill>
              </a:defRPr>
            </a:lvl7pPr>
            <a:lvl8pPr lvl="7" rtl="0">
              <a:spcBef>
                <a:spcPts val="0"/>
              </a:spcBef>
              <a:spcAft>
                <a:spcPts val="0"/>
              </a:spcAft>
              <a:buClr>
                <a:srgbClr val="0F0F4B"/>
              </a:buClr>
              <a:buSzPts val="2800"/>
              <a:buNone/>
              <a:defRPr>
                <a:solidFill>
                  <a:srgbClr val="0F0F4B"/>
                </a:solidFill>
              </a:defRPr>
            </a:lvl8pPr>
            <a:lvl9pPr lvl="8" rtl="0">
              <a:spcBef>
                <a:spcPts val="0"/>
              </a:spcBef>
              <a:spcAft>
                <a:spcPts val="0"/>
              </a:spcAft>
              <a:buClr>
                <a:srgbClr val="0F0F4B"/>
              </a:buClr>
              <a:buSzPts val="2800"/>
              <a:buNone/>
              <a:defRPr>
                <a:solidFill>
                  <a:srgbClr val="0F0F4B"/>
                </a:solidFill>
              </a:defRPr>
            </a:lvl9pPr>
          </a:lstStyle>
          <a:p>
            <a:endParaRPr/>
          </a:p>
        </p:txBody>
      </p:sp>
      <p:sp>
        <p:nvSpPr>
          <p:cNvPr id="2307" name="Google Shape;2307;p18"/>
          <p:cNvSpPr txBox="1">
            <a:spLocks noGrp="1"/>
          </p:cNvSpPr>
          <p:nvPr>
            <p:ph type="subTitle" idx="1"/>
          </p:nvPr>
        </p:nvSpPr>
        <p:spPr>
          <a:xfrm>
            <a:off x="1778775" y="3297863"/>
            <a:ext cx="3157500" cy="761100"/>
          </a:xfrm>
          <a:prstGeom prst="rect">
            <a:avLst/>
          </a:prstGeom>
        </p:spPr>
        <p:txBody>
          <a:bodyPr spcFirstLastPara="1" wrap="square" lIns="90000" tIns="91425" rIns="91425" bIns="91425" anchor="t" anchorCtr="0">
            <a:noAutofit/>
          </a:bodyPr>
          <a:lstStyle>
            <a:lvl1pPr lvl="0" algn="r" rtl="0">
              <a:lnSpc>
                <a:spcPct val="100000"/>
              </a:lnSpc>
              <a:spcBef>
                <a:spcPts val="0"/>
              </a:spcBef>
              <a:spcAft>
                <a:spcPts val="0"/>
              </a:spcAft>
              <a:buClr>
                <a:srgbClr val="0F0F4B"/>
              </a:buClr>
              <a:buSzPts val="1200"/>
              <a:buNone/>
              <a:defRPr>
                <a:solidFill>
                  <a:srgbClr val="0F0F4B"/>
                </a:solidFill>
              </a:defRPr>
            </a:lvl1pPr>
            <a:lvl2pPr lvl="1" algn="r" rtl="0">
              <a:lnSpc>
                <a:spcPct val="100000"/>
              </a:lnSpc>
              <a:spcBef>
                <a:spcPts val="0"/>
              </a:spcBef>
              <a:spcAft>
                <a:spcPts val="0"/>
              </a:spcAft>
              <a:buClr>
                <a:srgbClr val="0F0F4B"/>
              </a:buClr>
              <a:buSzPts val="1800"/>
              <a:buNone/>
              <a:defRPr sz="1800">
                <a:solidFill>
                  <a:srgbClr val="0F0F4B"/>
                </a:solidFill>
              </a:defRPr>
            </a:lvl2pPr>
            <a:lvl3pPr lvl="2" algn="r" rtl="0">
              <a:lnSpc>
                <a:spcPct val="100000"/>
              </a:lnSpc>
              <a:spcBef>
                <a:spcPts val="0"/>
              </a:spcBef>
              <a:spcAft>
                <a:spcPts val="0"/>
              </a:spcAft>
              <a:buClr>
                <a:srgbClr val="0F0F4B"/>
              </a:buClr>
              <a:buSzPts val="1800"/>
              <a:buNone/>
              <a:defRPr sz="1800">
                <a:solidFill>
                  <a:srgbClr val="0F0F4B"/>
                </a:solidFill>
              </a:defRPr>
            </a:lvl3pPr>
            <a:lvl4pPr lvl="3" algn="r" rtl="0">
              <a:lnSpc>
                <a:spcPct val="100000"/>
              </a:lnSpc>
              <a:spcBef>
                <a:spcPts val="0"/>
              </a:spcBef>
              <a:spcAft>
                <a:spcPts val="0"/>
              </a:spcAft>
              <a:buClr>
                <a:srgbClr val="0F0F4B"/>
              </a:buClr>
              <a:buSzPts val="1800"/>
              <a:buNone/>
              <a:defRPr sz="1800">
                <a:solidFill>
                  <a:srgbClr val="0F0F4B"/>
                </a:solidFill>
              </a:defRPr>
            </a:lvl4pPr>
            <a:lvl5pPr lvl="4" algn="r" rtl="0">
              <a:lnSpc>
                <a:spcPct val="100000"/>
              </a:lnSpc>
              <a:spcBef>
                <a:spcPts val="0"/>
              </a:spcBef>
              <a:spcAft>
                <a:spcPts val="0"/>
              </a:spcAft>
              <a:buClr>
                <a:srgbClr val="0F0F4B"/>
              </a:buClr>
              <a:buSzPts val="1800"/>
              <a:buNone/>
              <a:defRPr sz="1800">
                <a:solidFill>
                  <a:srgbClr val="0F0F4B"/>
                </a:solidFill>
              </a:defRPr>
            </a:lvl5pPr>
            <a:lvl6pPr lvl="5" algn="r" rtl="0">
              <a:lnSpc>
                <a:spcPct val="100000"/>
              </a:lnSpc>
              <a:spcBef>
                <a:spcPts val="0"/>
              </a:spcBef>
              <a:spcAft>
                <a:spcPts val="0"/>
              </a:spcAft>
              <a:buClr>
                <a:srgbClr val="0F0F4B"/>
              </a:buClr>
              <a:buSzPts val="1800"/>
              <a:buNone/>
              <a:defRPr sz="1800">
                <a:solidFill>
                  <a:srgbClr val="0F0F4B"/>
                </a:solidFill>
              </a:defRPr>
            </a:lvl6pPr>
            <a:lvl7pPr lvl="6" algn="r" rtl="0">
              <a:lnSpc>
                <a:spcPct val="100000"/>
              </a:lnSpc>
              <a:spcBef>
                <a:spcPts val="0"/>
              </a:spcBef>
              <a:spcAft>
                <a:spcPts val="0"/>
              </a:spcAft>
              <a:buClr>
                <a:srgbClr val="0F0F4B"/>
              </a:buClr>
              <a:buSzPts val="1800"/>
              <a:buNone/>
              <a:defRPr sz="1800">
                <a:solidFill>
                  <a:srgbClr val="0F0F4B"/>
                </a:solidFill>
              </a:defRPr>
            </a:lvl7pPr>
            <a:lvl8pPr lvl="7" algn="r" rtl="0">
              <a:lnSpc>
                <a:spcPct val="100000"/>
              </a:lnSpc>
              <a:spcBef>
                <a:spcPts val="0"/>
              </a:spcBef>
              <a:spcAft>
                <a:spcPts val="0"/>
              </a:spcAft>
              <a:buClr>
                <a:srgbClr val="0F0F4B"/>
              </a:buClr>
              <a:buSzPts val="1800"/>
              <a:buNone/>
              <a:defRPr sz="1800">
                <a:solidFill>
                  <a:srgbClr val="0F0F4B"/>
                </a:solidFill>
              </a:defRPr>
            </a:lvl8pPr>
            <a:lvl9pPr lvl="8" algn="r" rtl="0">
              <a:lnSpc>
                <a:spcPct val="100000"/>
              </a:lnSpc>
              <a:spcBef>
                <a:spcPts val="0"/>
              </a:spcBef>
              <a:spcAft>
                <a:spcPts val="0"/>
              </a:spcAft>
              <a:buClr>
                <a:srgbClr val="0F0F4B"/>
              </a:buClr>
              <a:buSzPts val="1800"/>
              <a:buNone/>
              <a:defRPr sz="1800">
                <a:solidFill>
                  <a:srgbClr val="0F0F4B"/>
                </a:solidFill>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Opening slide">
  <p:cSld name="Opening slide">
    <p:bg>
      <p:bgPr>
        <a:solidFill>
          <a:srgbClr val="EFEFEF"/>
        </a:solidFill>
        <a:effectLst/>
      </p:bgPr>
    </p:bg>
    <p:spTree>
      <p:nvGrpSpPr>
        <p:cNvPr id="1" name="Shape 8"/>
        <p:cNvGrpSpPr/>
        <p:nvPr/>
      </p:nvGrpSpPr>
      <p:grpSpPr>
        <a:xfrm>
          <a:off x="0" y="0"/>
          <a:ext cx="0" cy="0"/>
          <a:chOff x="0" y="0"/>
          <a:chExt cx="0" cy="0"/>
        </a:xfrm>
      </p:grpSpPr>
      <p:sp>
        <p:nvSpPr>
          <p:cNvPr id="9" name="Google Shape;9;p2"/>
          <p:cNvSpPr/>
          <p:nvPr/>
        </p:nvSpPr>
        <p:spPr>
          <a:xfrm flipH="1">
            <a:off x="-7075" y="-137525"/>
            <a:ext cx="9190500" cy="5280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4818613" y="1392125"/>
            <a:ext cx="3527100" cy="2039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500"/>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1" name="Google Shape;11;p2"/>
          <p:cNvSpPr txBox="1">
            <a:spLocks noGrp="1"/>
          </p:cNvSpPr>
          <p:nvPr>
            <p:ph type="subTitle" idx="1"/>
          </p:nvPr>
        </p:nvSpPr>
        <p:spPr>
          <a:xfrm>
            <a:off x="5013313" y="3277126"/>
            <a:ext cx="3332400" cy="336600"/>
          </a:xfrm>
          <a:prstGeom prst="rect">
            <a:avLst/>
          </a:prstGeom>
          <a:noFill/>
        </p:spPr>
        <p:txBody>
          <a:bodyPr spcFirstLastPara="1" wrap="square" lIns="91425" tIns="91425" rIns="91425" bIns="91425" anchor="t" anchorCtr="0">
            <a:noAutofit/>
          </a:bodyPr>
          <a:lstStyle>
            <a:lvl1pPr lvl="0" algn="r" rtl="0">
              <a:lnSpc>
                <a:spcPct val="100000"/>
              </a:lnSpc>
              <a:spcBef>
                <a:spcPts val="0"/>
              </a:spcBef>
              <a:spcAft>
                <a:spcPts val="0"/>
              </a:spcAft>
              <a:buSzPts val="1100"/>
              <a:buNone/>
              <a:defRPr>
                <a:solidFill>
                  <a:srgbClr val="EFEFEF"/>
                </a:solidFill>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 text">
  <p:cSld name="Title + text">
    <p:spTree>
      <p:nvGrpSpPr>
        <p:cNvPr id="1" name="Shape 12"/>
        <p:cNvGrpSpPr/>
        <p:nvPr/>
      </p:nvGrpSpPr>
      <p:grpSpPr>
        <a:xfrm>
          <a:off x="0" y="0"/>
          <a:ext cx="0" cy="0"/>
          <a:chOff x="0" y="0"/>
          <a:chExt cx="0" cy="0"/>
        </a:xfrm>
      </p:grpSpPr>
      <p:sp>
        <p:nvSpPr>
          <p:cNvPr id="13" name="Google Shape;13;p3"/>
          <p:cNvSpPr txBox="1">
            <a:spLocks noGrp="1"/>
          </p:cNvSpPr>
          <p:nvPr>
            <p:ph type="subTitle" idx="1"/>
          </p:nvPr>
        </p:nvSpPr>
        <p:spPr>
          <a:xfrm>
            <a:off x="856200" y="1115677"/>
            <a:ext cx="7670400" cy="3416400"/>
          </a:xfrm>
          <a:prstGeom prst="rect">
            <a:avLst/>
          </a:prstGeom>
          <a:noFill/>
        </p:spPr>
        <p:txBody>
          <a:bodyPr spcFirstLastPara="1" wrap="square" lIns="91425" tIns="91425" rIns="91425" bIns="91425" anchor="t" anchorCtr="0">
            <a:noAutofit/>
          </a:bodyPr>
          <a:lstStyle>
            <a:lvl1pPr lvl="0" rtl="0">
              <a:spcBef>
                <a:spcPts val="0"/>
              </a:spcBef>
              <a:spcAft>
                <a:spcPts val="0"/>
              </a:spcAft>
              <a:buClr>
                <a:srgbClr val="20293B"/>
              </a:buClr>
              <a:buSzPts val="1000"/>
              <a:buFont typeface="Abel"/>
              <a:buChar char="●"/>
              <a:defRPr>
                <a:solidFill>
                  <a:srgbClr val="EFEFEF"/>
                </a:solidFill>
                <a:latin typeface="Abel"/>
                <a:ea typeface="Abel"/>
                <a:cs typeface="Abel"/>
                <a:sym typeface="Abel"/>
              </a:defRPr>
            </a:lvl1pPr>
            <a:lvl2pPr lvl="1"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2pPr>
            <a:lvl3pPr lvl="2"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3pPr>
            <a:lvl4pPr lvl="3"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4pPr>
            <a:lvl5pPr lvl="4"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5pPr>
            <a:lvl6pPr lvl="5"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6pPr>
            <a:lvl7pPr lvl="6"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7pPr>
            <a:lvl8pPr lvl="7"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8pPr>
            <a:lvl9pPr lvl="8" rtl="0">
              <a:lnSpc>
                <a:spcPct val="100000"/>
              </a:lnSpc>
              <a:spcBef>
                <a:spcPts val="0"/>
              </a:spcBef>
              <a:spcAft>
                <a:spcPts val="0"/>
              </a:spcAft>
              <a:buClr>
                <a:srgbClr val="20293B"/>
              </a:buClr>
              <a:buSzPts val="1400"/>
              <a:buFont typeface="Arial"/>
              <a:buChar char="■"/>
              <a:defRPr sz="2800">
                <a:latin typeface="Fira Sans Condensed ExtraLight"/>
                <a:ea typeface="Fira Sans Condensed ExtraLight"/>
                <a:cs typeface="Fira Sans Condensed ExtraLight"/>
                <a:sym typeface="Fira Sans Condensed ExtraLight"/>
              </a:defRPr>
            </a:lvl9pPr>
          </a:lstStyle>
          <a:p>
            <a:endParaRPr/>
          </a:p>
        </p:txBody>
      </p:sp>
      <p:sp>
        <p:nvSpPr>
          <p:cNvPr id="14" name="Google Shape;14;p3"/>
          <p:cNvSpPr/>
          <p:nvPr/>
        </p:nvSpPr>
        <p:spPr>
          <a:xfrm>
            <a:off x="0" y="556000"/>
            <a:ext cx="1388700" cy="23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5" name="Google Shape;15;p3"/>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Clr>
                <a:srgbClr val="FFFFFF"/>
              </a:buClr>
              <a:buSzPts val="2400"/>
              <a:buNone/>
              <a:defRPr>
                <a:solidFill>
                  <a:srgbClr val="FFFFFF"/>
                </a:solidFill>
              </a:defRPr>
            </a:lvl1pPr>
            <a:lvl2pPr lvl="1"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2pPr>
            <a:lvl3pPr lvl="2"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3pPr>
            <a:lvl4pPr lvl="3"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4pPr>
            <a:lvl5pPr lvl="4"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5pPr>
            <a:lvl6pPr lvl="5"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6pPr>
            <a:lvl7pPr lvl="6"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7pPr>
            <a:lvl8pPr lvl="7"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8pPr>
            <a:lvl9pPr lvl="8" rtl="0">
              <a:spcBef>
                <a:spcPts val="0"/>
              </a:spcBef>
              <a:spcAft>
                <a:spcPts val="0"/>
              </a:spcAft>
              <a:buClr>
                <a:srgbClr val="FFFFFF"/>
              </a:buClr>
              <a:buSzPts val="2400"/>
              <a:buFont typeface="Josefin Sans"/>
              <a:buNone/>
              <a:defRPr sz="2400" b="1">
                <a:solidFill>
                  <a:srgbClr val="FFFFFF"/>
                </a:solidFill>
                <a:latin typeface="Josefin Sans"/>
                <a:ea typeface="Josefin Sans"/>
                <a:cs typeface="Josefin Sans"/>
                <a:sym typeface="Josefin Sans"/>
              </a:defRPr>
            </a:lvl9pPr>
          </a:lstStyle>
          <a:p>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340">
          <p15:clr>
            <a:srgbClr val="FA7B17"/>
          </p15:clr>
        </p15:guide>
        <p15:guide id="2" pos="454">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able of contents">
  <p:cSld name="Table of contents">
    <p:bg>
      <p:bgPr>
        <a:solidFill>
          <a:srgbClr val="EFEFEF"/>
        </a:solidFill>
        <a:effectLst/>
      </p:bgPr>
    </p:bg>
    <p:spTree>
      <p:nvGrpSpPr>
        <p:cNvPr id="1" name="Shape 16"/>
        <p:cNvGrpSpPr/>
        <p:nvPr/>
      </p:nvGrpSpPr>
      <p:grpSpPr>
        <a:xfrm>
          <a:off x="0" y="0"/>
          <a:ext cx="0" cy="0"/>
          <a:chOff x="0" y="0"/>
          <a:chExt cx="0" cy="0"/>
        </a:xfrm>
      </p:grpSpPr>
      <p:sp>
        <p:nvSpPr>
          <p:cNvPr id="17" name="Google Shape;17;p4"/>
          <p:cNvSpPr/>
          <p:nvPr/>
        </p:nvSpPr>
        <p:spPr>
          <a:xfrm rot="10800000" flipH="1">
            <a:off x="-7075" y="-137525"/>
            <a:ext cx="9190500" cy="5280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txBox="1">
            <a:spLocks noGrp="1"/>
          </p:cNvSpPr>
          <p:nvPr>
            <p:ph type="subTitle" idx="1"/>
          </p:nvPr>
        </p:nvSpPr>
        <p:spPr>
          <a:xfrm>
            <a:off x="6843750" y="3742225"/>
            <a:ext cx="23001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19" name="Google Shape;19;p4"/>
          <p:cNvSpPr txBox="1">
            <a:spLocks noGrp="1"/>
          </p:cNvSpPr>
          <p:nvPr>
            <p:ph type="subTitle" idx="2"/>
          </p:nvPr>
        </p:nvSpPr>
        <p:spPr>
          <a:xfrm>
            <a:off x="6843750" y="2380050"/>
            <a:ext cx="1573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0" name="Google Shape;20;p4"/>
          <p:cNvSpPr txBox="1">
            <a:spLocks noGrp="1"/>
          </p:cNvSpPr>
          <p:nvPr>
            <p:ph type="subTitle" idx="3"/>
          </p:nvPr>
        </p:nvSpPr>
        <p:spPr>
          <a:xfrm>
            <a:off x="4208063" y="579250"/>
            <a:ext cx="1394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1" name="Google Shape;21;p4"/>
          <p:cNvSpPr txBox="1">
            <a:spLocks noGrp="1"/>
          </p:cNvSpPr>
          <p:nvPr>
            <p:ph type="subTitle" idx="4"/>
          </p:nvPr>
        </p:nvSpPr>
        <p:spPr>
          <a:xfrm>
            <a:off x="1555799" y="579250"/>
            <a:ext cx="14775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2" name="Google Shape;22;p4"/>
          <p:cNvSpPr txBox="1">
            <a:spLocks noGrp="1"/>
          </p:cNvSpPr>
          <p:nvPr>
            <p:ph type="subTitle" idx="5"/>
          </p:nvPr>
        </p:nvSpPr>
        <p:spPr>
          <a:xfrm>
            <a:off x="4199651" y="3742224"/>
            <a:ext cx="13449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3" name="Google Shape;23;p4"/>
          <p:cNvSpPr txBox="1">
            <a:spLocks noGrp="1"/>
          </p:cNvSpPr>
          <p:nvPr>
            <p:ph type="subTitle" idx="6"/>
          </p:nvPr>
        </p:nvSpPr>
        <p:spPr>
          <a:xfrm>
            <a:off x="1555800" y="1969950"/>
            <a:ext cx="2816400" cy="572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3"/>
              </a:buClr>
              <a:buSzPts val="1800"/>
              <a:buFont typeface="Squada One"/>
              <a:buNone/>
              <a:defRPr sz="1800">
                <a:solidFill>
                  <a:schemeClr val="accent3"/>
                </a:solidFill>
                <a:latin typeface="Staatliches"/>
                <a:ea typeface="Staatliches"/>
                <a:cs typeface="Staatliches"/>
                <a:sym typeface="Staatliches"/>
              </a:defRPr>
            </a:lvl1pPr>
            <a:lvl2pPr lvl="1"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2pPr>
            <a:lvl3pPr lvl="2"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3pPr>
            <a:lvl4pPr lvl="3"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4pPr>
            <a:lvl5pPr lvl="4"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5pPr>
            <a:lvl6pPr lvl="5"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6pPr>
            <a:lvl7pPr lvl="6"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7pPr>
            <a:lvl8pPr lvl="7"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8pPr>
            <a:lvl9pPr lvl="8" rtl="0">
              <a:lnSpc>
                <a:spcPct val="100000"/>
              </a:lnSpc>
              <a:spcBef>
                <a:spcPts val="0"/>
              </a:spcBef>
              <a:spcAft>
                <a:spcPts val="0"/>
              </a:spcAft>
              <a:buClr>
                <a:schemeClr val="accent3"/>
              </a:buClr>
              <a:buSzPts val="1800"/>
              <a:buFont typeface="Squada One"/>
              <a:buNone/>
              <a:defRPr sz="1800">
                <a:solidFill>
                  <a:schemeClr val="accent3"/>
                </a:solidFill>
                <a:latin typeface="Squada One"/>
                <a:ea typeface="Squada One"/>
                <a:cs typeface="Squada One"/>
                <a:sym typeface="Squada One"/>
              </a:defRPr>
            </a:lvl9pPr>
          </a:lstStyle>
          <a:p>
            <a:endParaRPr/>
          </a:p>
        </p:txBody>
      </p:sp>
      <p:sp>
        <p:nvSpPr>
          <p:cNvPr id="24" name="Google Shape;24;p4"/>
          <p:cNvSpPr txBox="1">
            <a:spLocks noGrp="1"/>
          </p:cNvSpPr>
          <p:nvPr>
            <p:ph type="subTitle" idx="7"/>
          </p:nvPr>
        </p:nvSpPr>
        <p:spPr>
          <a:xfrm>
            <a:off x="141072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5" name="Google Shape;25;p4"/>
          <p:cNvSpPr txBox="1">
            <a:spLocks noGrp="1"/>
          </p:cNvSpPr>
          <p:nvPr>
            <p:ph type="subTitle" idx="8"/>
          </p:nvPr>
        </p:nvSpPr>
        <p:spPr>
          <a:xfrm>
            <a:off x="4199651" y="4148741"/>
            <a:ext cx="15735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6" name="Google Shape;26;p4"/>
          <p:cNvSpPr txBox="1">
            <a:spLocks noGrp="1"/>
          </p:cNvSpPr>
          <p:nvPr>
            <p:ph type="subTitle" idx="9"/>
          </p:nvPr>
        </p:nvSpPr>
        <p:spPr>
          <a:xfrm>
            <a:off x="1410724" y="2380873"/>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4"/>
          <p:cNvSpPr txBox="1">
            <a:spLocks noGrp="1"/>
          </p:cNvSpPr>
          <p:nvPr>
            <p:ph type="subTitle" idx="13"/>
          </p:nvPr>
        </p:nvSpPr>
        <p:spPr>
          <a:xfrm>
            <a:off x="4208074" y="987775"/>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8" name="Google Shape;28;p4"/>
          <p:cNvSpPr txBox="1">
            <a:spLocks noGrp="1"/>
          </p:cNvSpPr>
          <p:nvPr>
            <p:ph type="subTitle" idx="14"/>
          </p:nvPr>
        </p:nvSpPr>
        <p:spPr>
          <a:xfrm>
            <a:off x="6843751" y="41487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9" name="Google Shape;29;p4"/>
          <p:cNvSpPr txBox="1">
            <a:spLocks noGrp="1"/>
          </p:cNvSpPr>
          <p:nvPr>
            <p:ph type="subTitle" idx="15"/>
          </p:nvPr>
        </p:nvSpPr>
        <p:spPr>
          <a:xfrm>
            <a:off x="6843751" y="2790941"/>
            <a:ext cx="1665600" cy="572400"/>
          </a:xfrm>
          <a:prstGeom prst="rect">
            <a:avLst/>
          </a:prstGeom>
        </p:spPr>
        <p:txBody>
          <a:bodyPr spcFirstLastPara="1" wrap="square" lIns="91425" tIns="91425" rIns="91425" bIns="91425" anchor="t" anchorCtr="0">
            <a:noAutofit/>
          </a:bodyPr>
          <a:lstStyle>
            <a:lvl1pPr lvl="0" rtl="0">
              <a:spcBef>
                <a:spcPts val="0"/>
              </a:spcBef>
              <a:spcAft>
                <a:spcPts val="0"/>
              </a:spcAft>
              <a:buSzPts val="1000"/>
              <a:buNone/>
              <a:defRPr sz="1200">
                <a:solidFill>
                  <a:schemeClr val="lt2"/>
                </a:solidFill>
              </a:defRPr>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30" name="Google Shape;30;p4"/>
          <p:cNvSpPr txBox="1">
            <a:spLocks noGrp="1"/>
          </p:cNvSpPr>
          <p:nvPr>
            <p:ph type="title" hasCustomPrompt="1"/>
          </p:nvPr>
        </p:nvSpPr>
        <p:spPr>
          <a:xfrm>
            <a:off x="771300" y="483494"/>
            <a:ext cx="8043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1" name="Google Shape;31;p4"/>
          <p:cNvSpPr txBox="1">
            <a:spLocks noGrp="1"/>
          </p:cNvSpPr>
          <p:nvPr>
            <p:ph type="title" idx="16" hasCustomPrompt="1"/>
          </p:nvPr>
        </p:nvSpPr>
        <p:spPr>
          <a:xfrm>
            <a:off x="2988898"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2" name="Google Shape;32;p4"/>
          <p:cNvSpPr txBox="1">
            <a:spLocks noGrp="1"/>
          </p:cNvSpPr>
          <p:nvPr>
            <p:ph type="title" idx="17" hasCustomPrompt="1"/>
          </p:nvPr>
        </p:nvSpPr>
        <p:spPr>
          <a:xfrm>
            <a:off x="719999" y="1886125"/>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3" name="Google Shape;33;p4"/>
          <p:cNvSpPr txBox="1">
            <a:spLocks noGrp="1"/>
          </p:cNvSpPr>
          <p:nvPr>
            <p:ph type="title" idx="18" hasCustomPrompt="1"/>
          </p:nvPr>
        </p:nvSpPr>
        <p:spPr>
          <a:xfrm>
            <a:off x="3352282" y="483494"/>
            <a:ext cx="8556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4" name="Google Shape;34;p4"/>
          <p:cNvSpPr txBox="1">
            <a:spLocks noGrp="1"/>
          </p:cNvSpPr>
          <p:nvPr>
            <p:ph type="title" idx="19" hasCustomPrompt="1"/>
          </p:nvPr>
        </p:nvSpPr>
        <p:spPr>
          <a:xfrm>
            <a:off x="5632779" y="3646354"/>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
        <p:nvSpPr>
          <p:cNvPr id="35" name="Google Shape;35;p4"/>
          <p:cNvSpPr txBox="1">
            <a:spLocks noGrp="1"/>
          </p:cNvSpPr>
          <p:nvPr>
            <p:ph type="title" idx="20" hasCustomPrompt="1"/>
          </p:nvPr>
        </p:nvSpPr>
        <p:spPr>
          <a:xfrm>
            <a:off x="5651354" y="2283003"/>
            <a:ext cx="1212000" cy="577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6000"/>
              <a:buNone/>
              <a:defRPr sz="5000"/>
            </a:lvl1pPr>
            <a:lvl2pPr lvl="1"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SzPts val="6000"/>
              <a:buFont typeface="Fira Sans Extra Condensed Medium"/>
              <a:buNone/>
              <a:defRPr sz="60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 Text 1">
  <p:cSld name="Title + Text 1">
    <p:bg>
      <p:bgPr>
        <a:solidFill>
          <a:srgbClr val="EFEFEF"/>
        </a:solidFill>
        <a:effectLst/>
      </p:bgPr>
    </p:bg>
    <p:spTree>
      <p:nvGrpSpPr>
        <p:cNvPr id="1" name="Shape 36"/>
        <p:cNvGrpSpPr/>
        <p:nvPr/>
      </p:nvGrpSpPr>
      <p:grpSpPr>
        <a:xfrm>
          <a:off x="0" y="0"/>
          <a:ext cx="0" cy="0"/>
          <a:chOff x="0" y="0"/>
          <a:chExt cx="0" cy="0"/>
        </a:xfrm>
      </p:grpSpPr>
      <p:sp>
        <p:nvSpPr>
          <p:cNvPr id="37" name="Google Shape;37;p5"/>
          <p:cNvSpPr/>
          <p:nvPr/>
        </p:nvSpPr>
        <p:spPr>
          <a:xfrm>
            <a:off x="0" y="556000"/>
            <a:ext cx="1388700" cy="176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8" name="Google Shape;38;p5"/>
          <p:cNvSpPr txBox="1">
            <a:spLocks noGrp="1"/>
          </p:cNvSpPr>
          <p:nvPr>
            <p:ph type="title"/>
          </p:nvPr>
        </p:nvSpPr>
        <p:spPr>
          <a:xfrm>
            <a:off x="856197" y="1666525"/>
            <a:ext cx="23763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Clr>
                <a:srgbClr val="434343"/>
              </a:buClr>
              <a:buSzPts val="2800"/>
              <a:buNone/>
              <a:defRPr>
                <a:solidFill>
                  <a:srgbClr val="434343"/>
                </a:solidFill>
              </a:defRPr>
            </a:lvl2pPr>
            <a:lvl3pPr lvl="2" rtl="0">
              <a:spcBef>
                <a:spcPts val="0"/>
              </a:spcBef>
              <a:spcAft>
                <a:spcPts val="0"/>
              </a:spcAft>
              <a:buClr>
                <a:srgbClr val="434343"/>
              </a:buClr>
              <a:buSzPts val="2800"/>
              <a:buNone/>
              <a:defRPr>
                <a:solidFill>
                  <a:srgbClr val="434343"/>
                </a:solidFill>
              </a:defRPr>
            </a:lvl3pPr>
            <a:lvl4pPr lvl="3" rtl="0">
              <a:spcBef>
                <a:spcPts val="0"/>
              </a:spcBef>
              <a:spcAft>
                <a:spcPts val="0"/>
              </a:spcAft>
              <a:buClr>
                <a:srgbClr val="434343"/>
              </a:buClr>
              <a:buSzPts val="2800"/>
              <a:buNone/>
              <a:defRPr>
                <a:solidFill>
                  <a:srgbClr val="434343"/>
                </a:solidFill>
              </a:defRPr>
            </a:lvl4pPr>
            <a:lvl5pPr lvl="4" rtl="0">
              <a:spcBef>
                <a:spcPts val="0"/>
              </a:spcBef>
              <a:spcAft>
                <a:spcPts val="0"/>
              </a:spcAft>
              <a:buClr>
                <a:srgbClr val="434343"/>
              </a:buClr>
              <a:buSzPts val="2800"/>
              <a:buNone/>
              <a:defRPr>
                <a:solidFill>
                  <a:srgbClr val="434343"/>
                </a:solidFill>
              </a:defRPr>
            </a:lvl5pPr>
            <a:lvl6pPr lvl="5" rtl="0">
              <a:spcBef>
                <a:spcPts val="0"/>
              </a:spcBef>
              <a:spcAft>
                <a:spcPts val="0"/>
              </a:spcAft>
              <a:buClr>
                <a:srgbClr val="434343"/>
              </a:buClr>
              <a:buSzPts val="2800"/>
              <a:buNone/>
              <a:defRPr>
                <a:solidFill>
                  <a:srgbClr val="434343"/>
                </a:solidFill>
              </a:defRPr>
            </a:lvl6pPr>
            <a:lvl7pPr lvl="6" rtl="0">
              <a:spcBef>
                <a:spcPts val="0"/>
              </a:spcBef>
              <a:spcAft>
                <a:spcPts val="0"/>
              </a:spcAft>
              <a:buClr>
                <a:srgbClr val="434343"/>
              </a:buClr>
              <a:buSzPts val="2800"/>
              <a:buNone/>
              <a:defRPr>
                <a:solidFill>
                  <a:srgbClr val="434343"/>
                </a:solidFill>
              </a:defRPr>
            </a:lvl7pPr>
            <a:lvl8pPr lvl="7" rtl="0">
              <a:spcBef>
                <a:spcPts val="0"/>
              </a:spcBef>
              <a:spcAft>
                <a:spcPts val="0"/>
              </a:spcAft>
              <a:buClr>
                <a:srgbClr val="434343"/>
              </a:buClr>
              <a:buSzPts val="2800"/>
              <a:buNone/>
              <a:defRPr>
                <a:solidFill>
                  <a:srgbClr val="434343"/>
                </a:solidFill>
              </a:defRPr>
            </a:lvl8pPr>
            <a:lvl9pPr lvl="8" rtl="0">
              <a:spcBef>
                <a:spcPts val="0"/>
              </a:spcBef>
              <a:spcAft>
                <a:spcPts val="0"/>
              </a:spcAft>
              <a:buClr>
                <a:srgbClr val="434343"/>
              </a:buClr>
              <a:buSzPts val="2800"/>
              <a:buNone/>
              <a:defRPr>
                <a:solidFill>
                  <a:srgbClr val="434343"/>
                </a:solidFill>
              </a:defRPr>
            </a:lvl9pPr>
          </a:lstStyle>
          <a:p>
            <a:endParaRPr/>
          </a:p>
        </p:txBody>
      </p:sp>
      <p:sp>
        <p:nvSpPr>
          <p:cNvPr id="39" name="Google Shape;39;p5"/>
          <p:cNvSpPr txBox="1">
            <a:spLocks noGrp="1"/>
          </p:cNvSpPr>
          <p:nvPr>
            <p:ph type="subTitle" idx="1"/>
          </p:nvPr>
        </p:nvSpPr>
        <p:spPr>
          <a:xfrm flipH="1">
            <a:off x="856195" y="2760775"/>
            <a:ext cx="3068700" cy="1170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dk2"/>
              </a:buClr>
              <a:buSzPts val="1100"/>
              <a:buNone/>
              <a:defRPr sz="1200">
                <a:solidFill>
                  <a:srgbClr val="5B3C43"/>
                </a:solidFill>
              </a:defRPr>
            </a:lvl1pPr>
            <a:lvl2pPr lvl="1" rtl="0">
              <a:lnSpc>
                <a:spcPct val="100000"/>
              </a:lnSpc>
              <a:spcBef>
                <a:spcPts val="0"/>
              </a:spcBef>
              <a:spcAft>
                <a:spcPts val="0"/>
              </a:spcAft>
              <a:buClr>
                <a:schemeClr val="dk2"/>
              </a:buClr>
              <a:buSzPts val="1100"/>
              <a:buNone/>
              <a:defRPr>
                <a:solidFill>
                  <a:schemeClr val="dk2"/>
                </a:solidFill>
              </a:defRPr>
            </a:lvl2pPr>
            <a:lvl3pPr lvl="2" rtl="0">
              <a:lnSpc>
                <a:spcPct val="100000"/>
              </a:lnSpc>
              <a:spcBef>
                <a:spcPts val="0"/>
              </a:spcBef>
              <a:spcAft>
                <a:spcPts val="0"/>
              </a:spcAft>
              <a:buClr>
                <a:schemeClr val="dk2"/>
              </a:buClr>
              <a:buSzPts val="1100"/>
              <a:buNone/>
              <a:defRPr>
                <a:solidFill>
                  <a:schemeClr val="dk2"/>
                </a:solidFill>
              </a:defRPr>
            </a:lvl3pPr>
            <a:lvl4pPr lvl="3" rtl="0">
              <a:lnSpc>
                <a:spcPct val="100000"/>
              </a:lnSpc>
              <a:spcBef>
                <a:spcPts val="0"/>
              </a:spcBef>
              <a:spcAft>
                <a:spcPts val="0"/>
              </a:spcAft>
              <a:buClr>
                <a:schemeClr val="dk2"/>
              </a:buClr>
              <a:buSzPts val="1100"/>
              <a:buNone/>
              <a:defRPr>
                <a:solidFill>
                  <a:schemeClr val="dk2"/>
                </a:solidFill>
              </a:defRPr>
            </a:lvl4pPr>
            <a:lvl5pPr lvl="4" rtl="0">
              <a:lnSpc>
                <a:spcPct val="100000"/>
              </a:lnSpc>
              <a:spcBef>
                <a:spcPts val="0"/>
              </a:spcBef>
              <a:spcAft>
                <a:spcPts val="0"/>
              </a:spcAft>
              <a:buClr>
                <a:schemeClr val="dk2"/>
              </a:buClr>
              <a:buSzPts val="1100"/>
              <a:buNone/>
              <a:defRPr>
                <a:solidFill>
                  <a:schemeClr val="dk2"/>
                </a:solidFill>
              </a:defRPr>
            </a:lvl5pPr>
            <a:lvl6pPr lvl="5" rtl="0">
              <a:lnSpc>
                <a:spcPct val="100000"/>
              </a:lnSpc>
              <a:spcBef>
                <a:spcPts val="0"/>
              </a:spcBef>
              <a:spcAft>
                <a:spcPts val="0"/>
              </a:spcAft>
              <a:buClr>
                <a:schemeClr val="dk2"/>
              </a:buClr>
              <a:buSzPts val="1100"/>
              <a:buNone/>
              <a:defRPr>
                <a:solidFill>
                  <a:schemeClr val="dk2"/>
                </a:solidFill>
              </a:defRPr>
            </a:lvl6pPr>
            <a:lvl7pPr lvl="6" rtl="0">
              <a:lnSpc>
                <a:spcPct val="100000"/>
              </a:lnSpc>
              <a:spcBef>
                <a:spcPts val="0"/>
              </a:spcBef>
              <a:spcAft>
                <a:spcPts val="0"/>
              </a:spcAft>
              <a:buClr>
                <a:schemeClr val="dk2"/>
              </a:buClr>
              <a:buSzPts val="1100"/>
              <a:buNone/>
              <a:defRPr>
                <a:solidFill>
                  <a:schemeClr val="dk2"/>
                </a:solidFill>
              </a:defRPr>
            </a:lvl7pPr>
            <a:lvl8pPr lvl="7" rtl="0">
              <a:lnSpc>
                <a:spcPct val="100000"/>
              </a:lnSpc>
              <a:spcBef>
                <a:spcPts val="0"/>
              </a:spcBef>
              <a:spcAft>
                <a:spcPts val="0"/>
              </a:spcAft>
              <a:buClr>
                <a:schemeClr val="dk2"/>
              </a:buClr>
              <a:buSzPts val="1100"/>
              <a:buNone/>
              <a:defRPr>
                <a:solidFill>
                  <a:schemeClr val="dk2"/>
                </a:solidFill>
              </a:defRPr>
            </a:lvl8pPr>
            <a:lvl9pPr lvl="8" rtl="0">
              <a:lnSpc>
                <a:spcPct val="100000"/>
              </a:lnSpc>
              <a:spcBef>
                <a:spcPts val="0"/>
              </a:spcBef>
              <a:spcAft>
                <a:spcPts val="0"/>
              </a:spcAft>
              <a:buClr>
                <a:schemeClr val="dk2"/>
              </a:buClr>
              <a:buSzPts val="1100"/>
              <a:buNone/>
              <a:defRPr>
                <a:solidFill>
                  <a:schemeClr val="dk2"/>
                </a:solidFill>
              </a:defRPr>
            </a:lvl9pPr>
          </a:lstStyle>
          <a:p>
            <a:endParaRPr/>
          </a:p>
        </p:txBody>
      </p:sp>
      <p:sp>
        <p:nvSpPr>
          <p:cNvPr id="40" name="Google Shape;40;p5"/>
          <p:cNvSpPr/>
          <p:nvPr/>
        </p:nvSpPr>
        <p:spPr>
          <a:xfrm flipH="1">
            <a:off x="6648725" y="3686950"/>
            <a:ext cx="2534700" cy="1456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p:cSld name="CUSTOM_1_1_1_2_1">
    <p:bg>
      <p:bgPr>
        <a:solidFill>
          <a:srgbClr val="AFA8D0"/>
        </a:solidFill>
        <a:effectLst/>
      </p:bgPr>
    </p:bg>
    <p:spTree>
      <p:nvGrpSpPr>
        <p:cNvPr id="1" name="Shape 41"/>
        <p:cNvGrpSpPr/>
        <p:nvPr/>
      </p:nvGrpSpPr>
      <p:grpSpPr>
        <a:xfrm>
          <a:off x="0" y="0"/>
          <a:ext cx="0" cy="0"/>
          <a:chOff x="0" y="0"/>
          <a:chExt cx="0" cy="0"/>
        </a:xfrm>
      </p:grpSpPr>
      <p:pic>
        <p:nvPicPr>
          <p:cNvPr id="42" name="Google Shape;42;p5"/>
          <p:cNvPicPr preferRelativeResize="0"/>
          <p:nvPr/>
        </p:nvPicPr>
        <p:blipFill rotWithShape="1">
          <a:blip r:embed="rId2">
            <a:alphaModFix/>
          </a:blip>
          <a:srcRect l="60718" b="38141"/>
          <a:stretch/>
        </p:blipFill>
        <p:spPr>
          <a:xfrm>
            <a:off x="7276625" y="-3"/>
            <a:ext cx="1867380" cy="1654099"/>
          </a:xfrm>
          <a:prstGeom prst="rect">
            <a:avLst/>
          </a:prstGeom>
          <a:noFill/>
          <a:ln>
            <a:noFill/>
          </a:ln>
        </p:spPr>
      </p:pic>
      <p:pic>
        <p:nvPicPr>
          <p:cNvPr id="43" name="Google Shape;43;p5"/>
          <p:cNvPicPr preferRelativeResize="0"/>
          <p:nvPr/>
        </p:nvPicPr>
        <p:blipFill rotWithShape="1">
          <a:blip r:embed="rId2">
            <a:alphaModFix/>
          </a:blip>
          <a:srcRect l="60718" b="38141"/>
          <a:stretch/>
        </p:blipFill>
        <p:spPr>
          <a:xfrm rot="-5400000" flipH="1">
            <a:off x="-106650" y="3382772"/>
            <a:ext cx="1867380" cy="1654099"/>
          </a:xfrm>
          <a:prstGeom prst="rect">
            <a:avLst/>
          </a:prstGeom>
          <a:noFill/>
          <a:ln>
            <a:noFill/>
          </a:ln>
        </p:spPr>
      </p:pic>
      <p:sp>
        <p:nvSpPr>
          <p:cNvPr id="44" name="Google Shape;44;p5"/>
          <p:cNvSpPr txBox="1">
            <a:spLocks noGrp="1"/>
          </p:cNvSpPr>
          <p:nvPr>
            <p:ph type="subTitle" idx="1"/>
          </p:nvPr>
        </p:nvSpPr>
        <p:spPr>
          <a:xfrm>
            <a:off x="2699100" y="1261125"/>
            <a:ext cx="3745800" cy="367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200"/>
              <a:buNone/>
              <a:defRPr sz="1200"/>
            </a:lvl1pPr>
            <a:lvl2pPr lvl="1" algn="ctr" rtl="0">
              <a:lnSpc>
                <a:spcPct val="100000"/>
              </a:lnSpc>
              <a:spcBef>
                <a:spcPts val="0"/>
              </a:spcBef>
              <a:spcAft>
                <a:spcPts val="0"/>
              </a:spcAft>
              <a:buClr>
                <a:srgbClr val="434343"/>
              </a:buClr>
              <a:buSzPts val="1200"/>
              <a:buNone/>
              <a:defRPr sz="1200">
                <a:solidFill>
                  <a:srgbClr val="434343"/>
                </a:solidFill>
              </a:defRPr>
            </a:lvl2pPr>
            <a:lvl3pPr lvl="2" algn="ctr" rtl="0">
              <a:lnSpc>
                <a:spcPct val="100000"/>
              </a:lnSpc>
              <a:spcBef>
                <a:spcPts val="0"/>
              </a:spcBef>
              <a:spcAft>
                <a:spcPts val="0"/>
              </a:spcAft>
              <a:buClr>
                <a:srgbClr val="434343"/>
              </a:buClr>
              <a:buSzPts val="1200"/>
              <a:buNone/>
              <a:defRPr sz="1200">
                <a:solidFill>
                  <a:srgbClr val="434343"/>
                </a:solidFill>
              </a:defRPr>
            </a:lvl3pPr>
            <a:lvl4pPr lvl="3" algn="ctr" rtl="0">
              <a:lnSpc>
                <a:spcPct val="100000"/>
              </a:lnSpc>
              <a:spcBef>
                <a:spcPts val="0"/>
              </a:spcBef>
              <a:spcAft>
                <a:spcPts val="0"/>
              </a:spcAft>
              <a:buClr>
                <a:srgbClr val="434343"/>
              </a:buClr>
              <a:buSzPts val="1200"/>
              <a:buNone/>
              <a:defRPr sz="1200">
                <a:solidFill>
                  <a:srgbClr val="434343"/>
                </a:solidFill>
              </a:defRPr>
            </a:lvl4pPr>
            <a:lvl5pPr lvl="4" algn="ctr" rtl="0">
              <a:lnSpc>
                <a:spcPct val="100000"/>
              </a:lnSpc>
              <a:spcBef>
                <a:spcPts val="0"/>
              </a:spcBef>
              <a:spcAft>
                <a:spcPts val="0"/>
              </a:spcAft>
              <a:buClr>
                <a:srgbClr val="434343"/>
              </a:buClr>
              <a:buSzPts val="1200"/>
              <a:buNone/>
              <a:defRPr sz="1200">
                <a:solidFill>
                  <a:srgbClr val="434343"/>
                </a:solidFill>
              </a:defRPr>
            </a:lvl5pPr>
            <a:lvl6pPr lvl="5" algn="ctr" rtl="0">
              <a:lnSpc>
                <a:spcPct val="100000"/>
              </a:lnSpc>
              <a:spcBef>
                <a:spcPts val="0"/>
              </a:spcBef>
              <a:spcAft>
                <a:spcPts val="0"/>
              </a:spcAft>
              <a:buClr>
                <a:srgbClr val="434343"/>
              </a:buClr>
              <a:buSzPts val="1200"/>
              <a:buNone/>
              <a:defRPr sz="1200">
                <a:solidFill>
                  <a:srgbClr val="434343"/>
                </a:solidFill>
              </a:defRPr>
            </a:lvl6pPr>
            <a:lvl7pPr lvl="6" algn="ctr" rtl="0">
              <a:lnSpc>
                <a:spcPct val="100000"/>
              </a:lnSpc>
              <a:spcBef>
                <a:spcPts val="0"/>
              </a:spcBef>
              <a:spcAft>
                <a:spcPts val="0"/>
              </a:spcAft>
              <a:buClr>
                <a:srgbClr val="434343"/>
              </a:buClr>
              <a:buSzPts val="1200"/>
              <a:buNone/>
              <a:defRPr sz="1200">
                <a:solidFill>
                  <a:srgbClr val="434343"/>
                </a:solidFill>
              </a:defRPr>
            </a:lvl7pPr>
            <a:lvl8pPr lvl="7" algn="ctr" rtl="0">
              <a:lnSpc>
                <a:spcPct val="100000"/>
              </a:lnSpc>
              <a:spcBef>
                <a:spcPts val="0"/>
              </a:spcBef>
              <a:spcAft>
                <a:spcPts val="0"/>
              </a:spcAft>
              <a:buClr>
                <a:srgbClr val="434343"/>
              </a:buClr>
              <a:buSzPts val="1200"/>
              <a:buNone/>
              <a:defRPr sz="1200">
                <a:solidFill>
                  <a:srgbClr val="434343"/>
                </a:solidFill>
              </a:defRPr>
            </a:lvl8pPr>
            <a:lvl9pPr lvl="8" algn="ctr" rtl="0">
              <a:lnSpc>
                <a:spcPct val="100000"/>
              </a:lnSpc>
              <a:spcBef>
                <a:spcPts val="0"/>
              </a:spcBef>
              <a:spcAft>
                <a:spcPts val="0"/>
              </a:spcAft>
              <a:buClr>
                <a:srgbClr val="434343"/>
              </a:buClr>
              <a:buSzPts val="1200"/>
              <a:buNone/>
              <a:defRPr sz="1200">
                <a:solidFill>
                  <a:srgbClr val="434343"/>
                </a:solidFill>
              </a:defRPr>
            </a:lvl9pPr>
          </a:lstStyle>
          <a:p>
            <a:endParaRPr/>
          </a:p>
        </p:txBody>
      </p:sp>
      <p:sp>
        <p:nvSpPr>
          <p:cNvPr id="45" name="Google Shape;45;p5"/>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Four columns">
  <p:cSld name="Four columns">
    <p:bg>
      <p:bgPr>
        <a:solidFill>
          <a:srgbClr val="EFEFEF"/>
        </a:solidFill>
        <a:effectLst/>
      </p:bgPr>
    </p:bg>
    <p:spTree>
      <p:nvGrpSpPr>
        <p:cNvPr id="1" name="Shape 41"/>
        <p:cNvGrpSpPr/>
        <p:nvPr/>
      </p:nvGrpSpPr>
      <p:grpSpPr>
        <a:xfrm>
          <a:off x="0" y="0"/>
          <a:ext cx="0" cy="0"/>
          <a:chOff x="0" y="0"/>
          <a:chExt cx="0" cy="0"/>
        </a:xfrm>
      </p:grpSpPr>
      <p:sp>
        <p:nvSpPr>
          <p:cNvPr id="42" name="Google Shape;42;p6"/>
          <p:cNvSpPr/>
          <p:nvPr/>
        </p:nvSpPr>
        <p:spPr>
          <a:xfrm>
            <a:off x="0" y="556000"/>
            <a:ext cx="1388700" cy="2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6"/>
          <p:cNvSpPr txBox="1">
            <a:spLocks noGrp="1"/>
          </p:cNvSpPr>
          <p:nvPr>
            <p:ph type="subTitle" idx="1"/>
          </p:nvPr>
        </p:nvSpPr>
        <p:spPr>
          <a:xfrm>
            <a:off x="5207350" y="3796621"/>
            <a:ext cx="23850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3"/>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3"/>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3"/>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3"/>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3"/>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3"/>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3"/>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3"/>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3"/>
                </a:solidFill>
                <a:latin typeface="Staatliches"/>
                <a:ea typeface="Staatliches"/>
                <a:cs typeface="Staatliches"/>
                <a:sym typeface="Staatliches"/>
              </a:defRPr>
            </a:lvl9pPr>
          </a:lstStyle>
          <a:p>
            <a:endParaRPr/>
          </a:p>
        </p:txBody>
      </p:sp>
      <p:sp>
        <p:nvSpPr>
          <p:cNvPr id="44" name="Google Shape;44;p6"/>
          <p:cNvSpPr txBox="1">
            <a:spLocks noGrp="1"/>
          </p:cNvSpPr>
          <p:nvPr>
            <p:ph type="subTitle" idx="2"/>
          </p:nvPr>
        </p:nvSpPr>
        <p:spPr>
          <a:xfrm>
            <a:off x="5207350"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3"/>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3"/>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3"/>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3"/>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3"/>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3"/>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3"/>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3"/>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3"/>
                </a:solidFill>
                <a:latin typeface="Staatliches"/>
                <a:ea typeface="Staatliches"/>
                <a:cs typeface="Staatliches"/>
                <a:sym typeface="Staatliches"/>
              </a:defRPr>
            </a:lvl9pPr>
          </a:lstStyle>
          <a:p>
            <a:endParaRPr/>
          </a:p>
        </p:txBody>
      </p:sp>
      <p:sp>
        <p:nvSpPr>
          <p:cNvPr id="45" name="Google Shape;45;p6"/>
          <p:cNvSpPr txBox="1">
            <a:spLocks noGrp="1"/>
          </p:cNvSpPr>
          <p:nvPr>
            <p:ph type="subTitle" idx="3"/>
          </p:nvPr>
        </p:nvSpPr>
        <p:spPr>
          <a:xfrm>
            <a:off x="5207350"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6" name="Google Shape;46;p6"/>
          <p:cNvSpPr txBox="1">
            <a:spLocks noGrp="1"/>
          </p:cNvSpPr>
          <p:nvPr>
            <p:ph type="subTitle" idx="4"/>
          </p:nvPr>
        </p:nvSpPr>
        <p:spPr>
          <a:xfrm>
            <a:off x="5207350"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47" name="Google Shape;47;p6"/>
          <p:cNvSpPr/>
          <p:nvPr/>
        </p:nvSpPr>
        <p:spPr>
          <a:xfrm>
            <a:off x="0" y="3687000"/>
            <a:ext cx="1637400" cy="1456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6"/>
          <p:cNvSpPr txBox="1">
            <a:spLocks noGrp="1"/>
          </p:cNvSpPr>
          <p:nvPr>
            <p:ph type="ctrTitle"/>
          </p:nvPr>
        </p:nvSpPr>
        <p:spPr>
          <a:xfrm>
            <a:off x="948600" y="360643"/>
            <a:ext cx="72645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49" name="Google Shape;49;p6"/>
          <p:cNvSpPr txBox="1">
            <a:spLocks noGrp="1"/>
          </p:cNvSpPr>
          <p:nvPr>
            <p:ph type="subTitle" idx="5"/>
          </p:nvPr>
        </p:nvSpPr>
        <p:spPr>
          <a:xfrm>
            <a:off x="1455675" y="3796625"/>
            <a:ext cx="2661600" cy="300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3"/>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3"/>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3"/>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3"/>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3"/>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3"/>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3"/>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3"/>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3"/>
                </a:solidFill>
                <a:latin typeface="Staatliches"/>
                <a:ea typeface="Staatliches"/>
                <a:cs typeface="Staatliches"/>
                <a:sym typeface="Staatliches"/>
              </a:defRPr>
            </a:lvl9pPr>
          </a:lstStyle>
          <a:p>
            <a:endParaRPr/>
          </a:p>
        </p:txBody>
      </p:sp>
      <p:sp>
        <p:nvSpPr>
          <p:cNvPr id="50" name="Google Shape;50;p6"/>
          <p:cNvSpPr txBox="1">
            <a:spLocks noGrp="1"/>
          </p:cNvSpPr>
          <p:nvPr>
            <p:ph type="subTitle" idx="6"/>
          </p:nvPr>
        </p:nvSpPr>
        <p:spPr>
          <a:xfrm>
            <a:off x="1455675" y="1957850"/>
            <a:ext cx="2385000" cy="2646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800">
                <a:solidFill>
                  <a:schemeClr val="accent3"/>
                </a:solidFill>
                <a:latin typeface="Staatliches"/>
                <a:ea typeface="Staatliches"/>
                <a:cs typeface="Staatliches"/>
                <a:sym typeface="Staatliches"/>
              </a:defRPr>
            </a:lvl1pPr>
            <a:lvl2pPr lvl="1" rtl="0">
              <a:lnSpc>
                <a:spcPct val="100000"/>
              </a:lnSpc>
              <a:spcBef>
                <a:spcPts val="1600"/>
              </a:spcBef>
              <a:spcAft>
                <a:spcPts val="0"/>
              </a:spcAft>
              <a:buNone/>
              <a:defRPr sz="1800">
                <a:solidFill>
                  <a:schemeClr val="accent3"/>
                </a:solidFill>
                <a:latin typeface="Staatliches"/>
                <a:ea typeface="Staatliches"/>
                <a:cs typeface="Staatliches"/>
                <a:sym typeface="Staatliches"/>
              </a:defRPr>
            </a:lvl2pPr>
            <a:lvl3pPr lvl="2" rtl="0">
              <a:lnSpc>
                <a:spcPct val="100000"/>
              </a:lnSpc>
              <a:spcBef>
                <a:spcPts val="1600"/>
              </a:spcBef>
              <a:spcAft>
                <a:spcPts val="0"/>
              </a:spcAft>
              <a:buNone/>
              <a:defRPr sz="1800">
                <a:solidFill>
                  <a:schemeClr val="accent3"/>
                </a:solidFill>
                <a:latin typeface="Staatliches"/>
                <a:ea typeface="Staatliches"/>
                <a:cs typeface="Staatliches"/>
                <a:sym typeface="Staatliches"/>
              </a:defRPr>
            </a:lvl3pPr>
            <a:lvl4pPr lvl="3" rtl="0">
              <a:lnSpc>
                <a:spcPct val="100000"/>
              </a:lnSpc>
              <a:spcBef>
                <a:spcPts val="1600"/>
              </a:spcBef>
              <a:spcAft>
                <a:spcPts val="0"/>
              </a:spcAft>
              <a:buNone/>
              <a:defRPr sz="1800">
                <a:solidFill>
                  <a:schemeClr val="accent3"/>
                </a:solidFill>
                <a:latin typeface="Staatliches"/>
                <a:ea typeface="Staatliches"/>
                <a:cs typeface="Staatliches"/>
                <a:sym typeface="Staatliches"/>
              </a:defRPr>
            </a:lvl4pPr>
            <a:lvl5pPr lvl="4" rtl="0">
              <a:lnSpc>
                <a:spcPct val="100000"/>
              </a:lnSpc>
              <a:spcBef>
                <a:spcPts val="1600"/>
              </a:spcBef>
              <a:spcAft>
                <a:spcPts val="0"/>
              </a:spcAft>
              <a:buNone/>
              <a:defRPr sz="1800">
                <a:solidFill>
                  <a:schemeClr val="accent3"/>
                </a:solidFill>
                <a:latin typeface="Staatliches"/>
                <a:ea typeface="Staatliches"/>
                <a:cs typeface="Staatliches"/>
                <a:sym typeface="Staatliches"/>
              </a:defRPr>
            </a:lvl5pPr>
            <a:lvl6pPr lvl="5" rtl="0">
              <a:lnSpc>
                <a:spcPct val="100000"/>
              </a:lnSpc>
              <a:spcBef>
                <a:spcPts val="1600"/>
              </a:spcBef>
              <a:spcAft>
                <a:spcPts val="0"/>
              </a:spcAft>
              <a:buNone/>
              <a:defRPr sz="1800">
                <a:solidFill>
                  <a:schemeClr val="accent3"/>
                </a:solidFill>
                <a:latin typeface="Staatliches"/>
                <a:ea typeface="Staatliches"/>
                <a:cs typeface="Staatliches"/>
                <a:sym typeface="Staatliches"/>
              </a:defRPr>
            </a:lvl6pPr>
            <a:lvl7pPr lvl="6" rtl="0">
              <a:lnSpc>
                <a:spcPct val="100000"/>
              </a:lnSpc>
              <a:spcBef>
                <a:spcPts val="1600"/>
              </a:spcBef>
              <a:spcAft>
                <a:spcPts val="0"/>
              </a:spcAft>
              <a:buNone/>
              <a:defRPr sz="1800">
                <a:solidFill>
                  <a:schemeClr val="accent3"/>
                </a:solidFill>
                <a:latin typeface="Staatliches"/>
                <a:ea typeface="Staatliches"/>
                <a:cs typeface="Staatliches"/>
                <a:sym typeface="Staatliches"/>
              </a:defRPr>
            </a:lvl7pPr>
            <a:lvl8pPr lvl="7" rtl="0">
              <a:lnSpc>
                <a:spcPct val="100000"/>
              </a:lnSpc>
              <a:spcBef>
                <a:spcPts val="1600"/>
              </a:spcBef>
              <a:spcAft>
                <a:spcPts val="0"/>
              </a:spcAft>
              <a:buNone/>
              <a:defRPr sz="1800">
                <a:solidFill>
                  <a:schemeClr val="accent3"/>
                </a:solidFill>
                <a:latin typeface="Staatliches"/>
                <a:ea typeface="Staatliches"/>
                <a:cs typeface="Staatliches"/>
                <a:sym typeface="Staatliches"/>
              </a:defRPr>
            </a:lvl8pPr>
            <a:lvl9pPr lvl="8" rtl="0">
              <a:lnSpc>
                <a:spcPct val="100000"/>
              </a:lnSpc>
              <a:spcBef>
                <a:spcPts val="1600"/>
              </a:spcBef>
              <a:spcAft>
                <a:spcPts val="1600"/>
              </a:spcAft>
              <a:buNone/>
              <a:defRPr sz="1800">
                <a:solidFill>
                  <a:schemeClr val="accent3"/>
                </a:solidFill>
                <a:latin typeface="Staatliches"/>
                <a:ea typeface="Staatliches"/>
                <a:cs typeface="Staatliches"/>
                <a:sym typeface="Staatliches"/>
              </a:defRPr>
            </a:lvl9pPr>
          </a:lstStyle>
          <a:p>
            <a:endParaRPr/>
          </a:p>
        </p:txBody>
      </p:sp>
      <p:sp>
        <p:nvSpPr>
          <p:cNvPr id="51" name="Google Shape;51;p6"/>
          <p:cNvSpPr txBox="1">
            <a:spLocks noGrp="1"/>
          </p:cNvSpPr>
          <p:nvPr>
            <p:ph type="subTitle" idx="7"/>
          </p:nvPr>
        </p:nvSpPr>
        <p:spPr>
          <a:xfrm>
            <a:off x="1455675" y="21184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
        <p:nvSpPr>
          <p:cNvPr id="52" name="Google Shape;52;p6"/>
          <p:cNvSpPr txBox="1">
            <a:spLocks noGrp="1"/>
          </p:cNvSpPr>
          <p:nvPr>
            <p:ph type="subTitle" idx="8"/>
          </p:nvPr>
        </p:nvSpPr>
        <p:spPr>
          <a:xfrm>
            <a:off x="1455675" y="3977375"/>
            <a:ext cx="28875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100"/>
              <a:buNone/>
              <a:defRPr sz="1200">
                <a:solidFill>
                  <a:schemeClr val="lt2"/>
                </a:solidFill>
              </a:defRPr>
            </a:lvl1pPr>
            <a:lvl2pPr lvl="1" rtl="0">
              <a:lnSpc>
                <a:spcPct val="100000"/>
              </a:lnSpc>
              <a:spcBef>
                <a:spcPts val="0"/>
              </a:spcBef>
              <a:spcAft>
                <a:spcPts val="0"/>
              </a:spcAft>
              <a:buClr>
                <a:schemeClr val="lt2"/>
              </a:buClr>
              <a:buSzPts val="1100"/>
              <a:buNone/>
              <a:defRPr>
                <a:solidFill>
                  <a:schemeClr val="lt2"/>
                </a:solidFill>
              </a:defRPr>
            </a:lvl2pPr>
            <a:lvl3pPr lvl="2" rtl="0">
              <a:lnSpc>
                <a:spcPct val="100000"/>
              </a:lnSpc>
              <a:spcBef>
                <a:spcPts val="0"/>
              </a:spcBef>
              <a:spcAft>
                <a:spcPts val="0"/>
              </a:spcAft>
              <a:buClr>
                <a:schemeClr val="lt2"/>
              </a:buClr>
              <a:buSzPts val="1100"/>
              <a:buNone/>
              <a:defRPr>
                <a:solidFill>
                  <a:schemeClr val="lt2"/>
                </a:solidFill>
              </a:defRPr>
            </a:lvl3pPr>
            <a:lvl4pPr lvl="3" rtl="0">
              <a:lnSpc>
                <a:spcPct val="100000"/>
              </a:lnSpc>
              <a:spcBef>
                <a:spcPts val="0"/>
              </a:spcBef>
              <a:spcAft>
                <a:spcPts val="0"/>
              </a:spcAft>
              <a:buClr>
                <a:schemeClr val="lt2"/>
              </a:buClr>
              <a:buSzPts val="1100"/>
              <a:buNone/>
              <a:defRPr>
                <a:solidFill>
                  <a:schemeClr val="lt2"/>
                </a:solidFill>
              </a:defRPr>
            </a:lvl4pPr>
            <a:lvl5pPr lvl="4" rtl="0">
              <a:lnSpc>
                <a:spcPct val="100000"/>
              </a:lnSpc>
              <a:spcBef>
                <a:spcPts val="0"/>
              </a:spcBef>
              <a:spcAft>
                <a:spcPts val="0"/>
              </a:spcAft>
              <a:buClr>
                <a:schemeClr val="lt2"/>
              </a:buClr>
              <a:buSzPts val="1100"/>
              <a:buNone/>
              <a:defRPr>
                <a:solidFill>
                  <a:schemeClr val="lt2"/>
                </a:solidFill>
              </a:defRPr>
            </a:lvl5pPr>
            <a:lvl6pPr lvl="5" rtl="0">
              <a:lnSpc>
                <a:spcPct val="100000"/>
              </a:lnSpc>
              <a:spcBef>
                <a:spcPts val="0"/>
              </a:spcBef>
              <a:spcAft>
                <a:spcPts val="0"/>
              </a:spcAft>
              <a:buClr>
                <a:schemeClr val="lt2"/>
              </a:buClr>
              <a:buSzPts val="1100"/>
              <a:buNone/>
              <a:defRPr>
                <a:solidFill>
                  <a:schemeClr val="lt2"/>
                </a:solidFill>
              </a:defRPr>
            </a:lvl6pPr>
            <a:lvl7pPr lvl="6" rtl="0">
              <a:lnSpc>
                <a:spcPct val="100000"/>
              </a:lnSpc>
              <a:spcBef>
                <a:spcPts val="0"/>
              </a:spcBef>
              <a:spcAft>
                <a:spcPts val="0"/>
              </a:spcAft>
              <a:buClr>
                <a:schemeClr val="lt2"/>
              </a:buClr>
              <a:buSzPts val="1100"/>
              <a:buNone/>
              <a:defRPr>
                <a:solidFill>
                  <a:schemeClr val="lt2"/>
                </a:solidFill>
              </a:defRPr>
            </a:lvl7pPr>
            <a:lvl8pPr lvl="7" rtl="0">
              <a:lnSpc>
                <a:spcPct val="100000"/>
              </a:lnSpc>
              <a:spcBef>
                <a:spcPts val="0"/>
              </a:spcBef>
              <a:spcAft>
                <a:spcPts val="0"/>
              </a:spcAft>
              <a:buClr>
                <a:schemeClr val="lt2"/>
              </a:buClr>
              <a:buSzPts val="1100"/>
              <a:buNone/>
              <a:defRPr>
                <a:solidFill>
                  <a:schemeClr val="lt2"/>
                </a:solidFill>
              </a:defRPr>
            </a:lvl8pPr>
            <a:lvl9pPr lvl="8" rtl="0">
              <a:lnSpc>
                <a:spcPct val="100000"/>
              </a:lnSpc>
              <a:spcBef>
                <a:spcPts val="0"/>
              </a:spcBef>
              <a:spcAft>
                <a:spcPts val="0"/>
              </a:spcAft>
              <a:buClr>
                <a:schemeClr val="lt2"/>
              </a:buClr>
              <a:buSzPts val="1100"/>
              <a:buNone/>
              <a:defRPr>
                <a:solidFill>
                  <a:schemeClr val="lt2"/>
                </a:solidFill>
              </a:defRPr>
            </a:lvl9pPr>
          </a:lstStyle>
          <a:p>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Title + Text 2">
  <p:cSld name="Title + Text 2">
    <p:bg>
      <p:bgPr>
        <a:solidFill>
          <a:srgbClr val="EFEFEF"/>
        </a:solidFill>
        <a:effectLst/>
      </p:bgPr>
    </p:bg>
    <p:spTree>
      <p:nvGrpSpPr>
        <p:cNvPr id="1" name="Shape 53"/>
        <p:cNvGrpSpPr/>
        <p:nvPr/>
      </p:nvGrpSpPr>
      <p:grpSpPr>
        <a:xfrm>
          <a:off x="0" y="0"/>
          <a:ext cx="0" cy="0"/>
          <a:chOff x="0" y="0"/>
          <a:chExt cx="0" cy="0"/>
        </a:xfrm>
      </p:grpSpPr>
      <p:sp>
        <p:nvSpPr>
          <p:cNvPr id="54" name="Google Shape;54;p7"/>
          <p:cNvSpPr/>
          <p:nvPr/>
        </p:nvSpPr>
        <p:spPr>
          <a:xfrm>
            <a:off x="7365425" y="556000"/>
            <a:ext cx="1778700" cy="176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5" name="Google Shape;55;p7"/>
          <p:cNvSpPr txBox="1">
            <a:spLocks noGrp="1"/>
          </p:cNvSpPr>
          <p:nvPr>
            <p:ph type="title"/>
          </p:nvPr>
        </p:nvSpPr>
        <p:spPr>
          <a:xfrm flipH="1">
            <a:off x="4321203" y="1666525"/>
            <a:ext cx="39666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4800"/>
              <a:buNone/>
              <a:defRPr sz="4800"/>
            </a:lvl1pPr>
            <a:lvl2pPr lvl="1" algn="r" rtl="0">
              <a:spcBef>
                <a:spcPts val="0"/>
              </a:spcBef>
              <a:spcAft>
                <a:spcPts val="0"/>
              </a:spcAft>
              <a:buClr>
                <a:srgbClr val="434343"/>
              </a:buClr>
              <a:buSzPts val="2800"/>
              <a:buNone/>
              <a:defRPr>
                <a:solidFill>
                  <a:srgbClr val="434343"/>
                </a:solidFill>
              </a:defRPr>
            </a:lvl2pPr>
            <a:lvl3pPr lvl="2" algn="r" rtl="0">
              <a:spcBef>
                <a:spcPts val="0"/>
              </a:spcBef>
              <a:spcAft>
                <a:spcPts val="0"/>
              </a:spcAft>
              <a:buClr>
                <a:srgbClr val="434343"/>
              </a:buClr>
              <a:buSzPts val="2800"/>
              <a:buNone/>
              <a:defRPr>
                <a:solidFill>
                  <a:srgbClr val="434343"/>
                </a:solidFill>
              </a:defRPr>
            </a:lvl3pPr>
            <a:lvl4pPr lvl="3" algn="r" rtl="0">
              <a:spcBef>
                <a:spcPts val="0"/>
              </a:spcBef>
              <a:spcAft>
                <a:spcPts val="0"/>
              </a:spcAft>
              <a:buClr>
                <a:srgbClr val="434343"/>
              </a:buClr>
              <a:buSzPts val="2800"/>
              <a:buNone/>
              <a:defRPr>
                <a:solidFill>
                  <a:srgbClr val="434343"/>
                </a:solidFill>
              </a:defRPr>
            </a:lvl4pPr>
            <a:lvl5pPr lvl="4" algn="r" rtl="0">
              <a:spcBef>
                <a:spcPts val="0"/>
              </a:spcBef>
              <a:spcAft>
                <a:spcPts val="0"/>
              </a:spcAft>
              <a:buClr>
                <a:srgbClr val="434343"/>
              </a:buClr>
              <a:buSzPts val="2800"/>
              <a:buNone/>
              <a:defRPr>
                <a:solidFill>
                  <a:srgbClr val="434343"/>
                </a:solidFill>
              </a:defRPr>
            </a:lvl5pPr>
            <a:lvl6pPr lvl="5" algn="r" rtl="0">
              <a:spcBef>
                <a:spcPts val="0"/>
              </a:spcBef>
              <a:spcAft>
                <a:spcPts val="0"/>
              </a:spcAft>
              <a:buClr>
                <a:srgbClr val="434343"/>
              </a:buClr>
              <a:buSzPts val="2800"/>
              <a:buNone/>
              <a:defRPr>
                <a:solidFill>
                  <a:srgbClr val="434343"/>
                </a:solidFill>
              </a:defRPr>
            </a:lvl6pPr>
            <a:lvl7pPr lvl="6" algn="r" rtl="0">
              <a:spcBef>
                <a:spcPts val="0"/>
              </a:spcBef>
              <a:spcAft>
                <a:spcPts val="0"/>
              </a:spcAft>
              <a:buClr>
                <a:srgbClr val="434343"/>
              </a:buClr>
              <a:buSzPts val="2800"/>
              <a:buNone/>
              <a:defRPr>
                <a:solidFill>
                  <a:srgbClr val="434343"/>
                </a:solidFill>
              </a:defRPr>
            </a:lvl7pPr>
            <a:lvl8pPr lvl="7" algn="r" rtl="0">
              <a:spcBef>
                <a:spcPts val="0"/>
              </a:spcBef>
              <a:spcAft>
                <a:spcPts val="0"/>
              </a:spcAft>
              <a:buClr>
                <a:srgbClr val="434343"/>
              </a:buClr>
              <a:buSzPts val="2800"/>
              <a:buNone/>
              <a:defRPr>
                <a:solidFill>
                  <a:srgbClr val="434343"/>
                </a:solidFill>
              </a:defRPr>
            </a:lvl8pPr>
            <a:lvl9pPr lvl="8" algn="r" rtl="0">
              <a:spcBef>
                <a:spcPts val="0"/>
              </a:spcBef>
              <a:spcAft>
                <a:spcPts val="0"/>
              </a:spcAft>
              <a:buClr>
                <a:srgbClr val="434343"/>
              </a:buClr>
              <a:buSzPts val="2800"/>
              <a:buNone/>
              <a:defRPr>
                <a:solidFill>
                  <a:srgbClr val="434343"/>
                </a:solidFill>
              </a:defRPr>
            </a:lvl9pPr>
          </a:lstStyle>
          <a:p>
            <a:endParaRPr/>
          </a:p>
        </p:txBody>
      </p:sp>
      <p:sp>
        <p:nvSpPr>
          <p:cNvPr id="56" name="Google Shape;56;p7"/>
          <p:cNvSpPr txBox="1">
            <a:spLocks noGrp="1"/>
          </p:cNvSpPr>
          <p:nvPr>
            <p:ph type="subTitle" idx="1"/>
          </p:nvPr>
        </p:nvSpPr>
        <p:spPr>
          <a:xfrm>
            <a:off x="5219097" y="2760775"/>
            <a:ext cx="30687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2"/>
              </a:buClr>
              <a:buSzPts val="1100"/>
              <a:buNone/>
              <a:defRPr sz="1200">
                <a:solidFill>
                  <a:srgbClr val="5B3C43"/>
                </a:solidFill>
              </a:defRPr>
            </a:lvl1pPr>
            <a:lvl2pPr lvl="1" algn="r" rtl="0">
              <a:lnSpc>
                <a:spcPct val="100000"/>
              </a:lnSpc>
              <a:spcBef>
                <a:spcPts val="0"/>
              </a:spcBef>
              <a:spcAft>
                <a:spcPts val="0"/>
              </a:spcAft>
              <a:buClr>
                <a:schemeClr val="dk2"/>
              </a:buClr>
              <a:buSzPts val="1100"/>
              <a:buNone/>
              <a:defRPr>
                <a:solidFill>
                  <a:schemeClr val="dk2"/>
                </a:solidFill>
              </a:defRPr>
            </a:lvl2pPr>
            <a:lvl3pPr lvl="2" algn="r" rtl="0">
              <a:lnSpc>
                <a:spcPct val="100000"/>
              </a:lnSpc>
              <a:spcBef>
                <a:spcPts val="0"/>
              </a:spcBef>
              <a:spcAft>
                <a:spcPts val="0"/>
              </a:spcAft>
              <a:buClr>
                <a:schemeClr val="dk2"/>
              </a:buClr>
              <a:buSzPts val="1100"/>
              <a:buNone/>
              <a:defRPr>
                <a:solidFill>
                  <a:schemeClr val="dk2"/>
                </a:solidFill>
              </a:defRPr>
            </a:lvl3pPr>
            <a:lvl4pPr lvl="3" algn="r" rtl="0">
              <a:lnSpc>
                <a:spcPct val="100000"/>
              </a:lnSpc>
              <a:spcBef>
                <a:spcPts val="0"/>
              </a:spcBef>
              <a:spcAft>
                <a:spcPts val="0"/>
              </a:spcAft>
              <a:buClr>
                <a:schemeClr val="dk2"/>
              </a:buClr>
              <a:buSzPts val="1100"/>
              <a:buNone/>
              <a:defRPr>
                <a:solidFill>
                  <a:schemeClr val="dk2"/>
                </a:solidFill>
              </a:defRPr>
            </a:lvl4pPr>
            <a:lvl5pPr lvl="4" algn="r" rtl="0">
              <a:lnSpc>
                <a:spcPct val="100000"/>
              </a:lnSpc>
              <a:spcBef>
                <a:spcPts val="0"/>
              </a:spcBef>
              <a:spcAft>
                <a:spcPts val="0"/>
              </a:spcAft>
              <a:buClr>
                <a:schemeClr val="dk2"/>
              </a:buClr>
              <a:buSzPts val="1100"/>
              <a:buNone/>
              <a:defRPr>
                <a:solidFill>
                  <a:schemeClr val="dk2"/>
                </a:solidFill>
              </a:defRPr>
            </a:lvl5pPr>
            <a:lvl6pPr lvl="5" algn="r" rtl="0">
              <a:lnSpc>
                <a:spcPct val="100000"/>
              </a:lnSpc>
              <a:spcBef>
                <a:spcPts val="0"/>
              </a:spcBef>
              <a:spcAft>
                <a:spcPts val="0"/>
              </a:spcAft>
              <a:buClr>
                <a:schemeClr val="dk2"/>
              </a:buClr>
              <a:buSzPts val="1100"/>
              <a:buNone/>
              <a:defRPr>
                <a:solidFill>
                  <a:schemeClr val="dk2"/>
                </a:solidFill>
              </a:defRPr>
            </a:lvl6pPr>
            <a:lvl7pPr lvl="6" algn="r" rtl="0">
              <a:lnSpc>
                <a:spcPct val="100000"/>
              </a:lnSpc>
              <a:spcBef>
                <a:spcPts val="0"/>
              </a:spcBef>
              <a:spcAft>
                <a:spcPts val="0"/>
              </a:spcAft>
              <a:buClr>
                <a:schemeClr val="dk2"/>
              </a:buClr>
              <a:buSzPts val="1100"/>
              <a:buNone/>
              <a:defRPr>
                <a:solidFill>
                  <a:schemeClr val="dk2"/>
                </a:solidFill>
              </a:defRPr>
            </a:lvl7pPr>
            <a:lvl8pPr lvl="7" algn="r" rtl="0">
              <a:lnSpc>
                <a:spcPct val="100000"/>
              </a:lnSpc>
              <a:spcBef>
                <a:spcPts val="0"/>
              </a:spcBef>
              <a:spcAft>
                <a:spcPts val="0"/>
              </a:spcAft>
              <a:buClr>
                <a:schemeClr val="dk2"/>
              </a:buClr>
              <a:buSzPts val="1100"/>
              <a:buNone/>
              <a:defRPr>
                <a:solidFill>
                  <a:schemeClr val="dk2"/>
                </a:solidFill>
              </a:defRPr>
            </a:lvl8pPr>
            <a:lvl9pPr lvl="8" algn="r" rtl="0">
              <a:lnSpc>
                <a:spcPct val="100000"/>
              </a:lnSpc>
              <a:spcBef>
                <a:spcPts val="0"/>
              </a:spcBef>
              <a:spcAft>
                <a:spcPts val="0"/>
              </a:spcAft>
              <a:buClr>
                <a:schemeClr val="dk2"/>
              </a:buClr>
              <a:buSzPts val="1100"/>
              <a:buNone/>
              <a:defRPr>
                <a:solidFill>
                  <a:schemeClr val="dk2"/>
                </a:solidFill>
              </a:defRPr>
            </a:lvl9pPr>
          </a:lstStyle>
          <a:p>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Quote ">
  <p:cSld name="Quote ">
    <p:bg>
      <p:bgPr>
        <a:solidFill>
          <a:schemeClr val="lt2"/>
        </a:solidFill>
        <a:effectLst/>
      </p:bgPr>
    </p:bg>
    <p:spTree>
      <p:nvGrpSpPr>
        <p:cNvPr id="1" name="Shape 57"/>
        <p:cNvGrpSpPr/>
        <p:nvPr/>
      </p:nvGrpSpPr>
      <p:grpSpPr>
        <a:xfrm>
          <a:off x="0" y="0"/>
          <a:ext cx="0" cy="0"/>
          <a:chOff x="0" y="0"/>
          <a:chExt cx="0" cy="0"/>
        </a:xfrm>
      </p:grpSpPr>
      <p:sp>
        <p:nvSpPr>
          <p:cNvPr id="58" name="Google Shape;58;p8"/>
          <p:cNvSpPr/>
          <p:nvPr/>
        </p:nvSpPr>
        <p:spPr>
          <a:xfrm flipH="1">
            <a:off x="-12" y="2905000"/>
            <a:ext cx="3097800" cy="2373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9" name="Google Shape;59;p8"/>
          <p:cNvSpPr txBox="1">
            <a:spLocks noGrp="1"/>
          </p:cNvSpPr>
          <p:nvPr>
            <p:ph type="subTitle" idx="1"/>
          </p:nvPr>
        </p:nvSpPr>
        <p:spPr>
          <a:xfrm flipH="1">
            <a:off x="1511142" y="2906433"/>
            <a:ext cx="3051000" cy="540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200">
                <a:solidFill>
                  <a:srgbClr val="FFFFFF"/>
                </a:solidFill>
                <a:latin typeface="Staatliches"/>
                <a:ea typeface="Staatliches"/>
                <a:cs typeface="Staatliches"/>
                <a:sym typeface="Staatliches"/>
              </a:defRPr>
            </a:lvl1pPr>
            <a:lvl2pPr lvl="1" rtl="0">
              <a:spcBef>
                <a:spcPts val="1600"/>
              </a:spcBef>
              <a:spcAft>
                <a:spcPts val="0"/>
              </a:spcAft>
              <a:buNone/>
              <a:defRPr sz="1200">
                <a:solidFill>
                  <a:schemeClr val="accent3"/>
                </a:solidFill>
                <a:latin typeface="Staatliches"/>
                <a:ea typeface="Staatliches"/>
                <a:cs typeface="Staatliches"/>
                <a:sym typeface="Staatliches"/>
              </a:defRPr>
            </a:lvl2pPr>
            <a:lvl3pPr lvl="2" rtl="0">
              <a:spcBef>
                <a:spcPts val="1600"/>
              </a:spcBef>
              <a:spcAft>
                <a:spcPts val="0"/>
              </a:spcAft>
              <a:buNone/>
              <a:defRPr sz="1200">
                <a:solidFill>
                  <a:schemeClr val="accent3"/>
                </a:solidFill>
                <a:latin typeface="Staatliches"/>
                <a:ea typeface="Staatliches"/>
                <a:cs typeface="Staatliches"/>
                <a:sym typeface="Staatliches"/>
              </a:defRPr>
            </a:lvl3pPr>
            <a:lvl4pPr lvl="3" rtl="0">
              <a:spcBef>
                <a:spcPts val="1600"/>
              </a:spcBef>
              <a:spcAft>
                <a:spcPts val="0"/>
              </a:spcAft>
              <a:buNone/>
              <a:defRPr sz="1200">
                <a:solidFill>
                  <a:schemeClr val="accent3"/>
                </a:solidFill>
                <a:latin typeface="Staatliches"/>
                <a:ea typeface="Staatliches"/>
                <a:cs typeface="Staatliches"/>
                <a:sym typeface="Staatliches"/>
              </a:defRPr>
            </a:lvl4pPr>
            <a:lvl5pPr lvl="4" rtl="0">
              <a:spcBef>
                <a:spcPts val="1600"/>
              </a:spcBef>
              <a:spcAft>
                <a:spcPts val="0"/>
              </a:spcAft>
              <a:buNone/>
              <a:defRPr sz="1200">
                <a:solidFill>
                  <a:schemeClr val="accent3"/>
                </a:solidFill>
                <a:latin typeface="Staatliches"/>
                <a:ea typeface="Staatliches"/>
                <a:cs typeface="Staatliches"/>
                <a:sym typeface="Staatliches"/>
              </a:defRPr>
            </a:lvl5pPr>
            <a:lvl6pPr lvl="5" rtl="0">
              <a:spcBef>
                <a:spcPts val="1600"/>
              </a:spcBef>
              <a:spcAft>
                <a:spcPts val="0"/>
              </a:spcAft>
              <a:buNone/>
              <a:defRPr sz="1200">
                <a:solidFill>
                  <a:schemeClr val="accent3"/>
                </a:solidFill>
                <a:latin typeface="Staatliches"/>
                <a:ea typeface="Staatliches"/>
                <a:cs typeface="Staatliches"/>
                <a:sym typeface="Staatliches"/>
              </a:defRPr>
            </a:lvl6pPr>
            <a:lvl7pPr lvl="6" rtl="0">
              <a:spcBef>
                <a:spcPts val="1600"/>
              </a:spcBef>
              <a:spcAft>
                <a:spcPts val="0"/>
              </a:spcAft>
              <a:buNone/>
              <a:defRPr sz="1200">
                <a:solidFill>
                  <a:schemeClr val="accent3"/>
                </a:solidFill>
                <a:latin typeface="Staatliches"/>
                <a:ea typeface="Staatliches"/>
                <a:cs typeface="Staatliches"/>
                <a:sym typeface="Staatliches"/>
              </a:defRPr>
            </a:lvl7pPr>
            <a:lvl8pPr lvl="7" rtl="0">
              <a:spcBef>
                <a:spcPts val="1600"/>
              </a:spcBef>
              <a:spcAft>
                <a:spcPts val="0"/>
              </a:spcAft>
              <a:buNone/>
              <a:defRPr sz="1200">
                <a:solidFill>
                  <a:schemeClr val="accent3"/>
                </a:solidFill>
                <a:latin typeface="Staatliches"/>
                <a:ea typeface="Staatliches"/>
                <a:cs typeface="Staatliches"/>
                <a:sym typeface="Staatliches"/>
              </a:defRPr>
            </a:lvl8pPr>
            <a:lvl9pPr lvl="8" rtl="0">
              <a:spcBef>
                <a:spcPts val="1600"/>
              </a:spcBef>
              <a:spcAft>
                <a:spcPts val="1600"/>
              </a:spcAft>
              <a:buNone/>
              <a:defRPr sz="1200">
                <a:solidFill>
                  <a:schemeClr val="accent3"/>
                </a:solidFill>
                <a:latin typeface="Staatliches"/>
                <a:ea typeface="Staatliches"/>
                <a:cs typeface="Staatliches"/>
                <a:sym typeface="Staatliches"/>
              </a:defRPr>
            </a:lvl9pPr>
          </a:lstStyle>
          <a:p>
            <a:endParaRPr/>
          </a:p>
        </p:txBody>
      </p:sp>
      <p:sp>
        <p:nvSpPr>
          <p:cNvPr id="60" name="Google Shape;60;p8"/>
          <p:cNvSpPr txBox="1">
            <a:spLocks noGrp="1"/>
          </p:cNvSpPr>
          <p:nvPr>
            <p:ph type="subTitle" idx="2"/>
          </p:nvPr>
        </p:nvSpPr>
        <p:spPr>
          <a:xfrm flipH="1">
            <a:off x="1511213" y="2084750"/>
            <a:ext cx="3089400" cy="578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None/>
              <a:defRPr sz="1400">
                <a:solidFill>
                  <a:srgbClr val="FFFFFF"/>
                </a:solidFill>
              </a:defRPr>
            </a:lvl1pPr>
            <a:lvl2pPr lvl="1" rtl="0">
              <a:lnSpc>
                <a:spcPct val="100000"/>
              </a:lnSpc>
              <a:spcBef>
                <a:spcPts val="0"/>
              </a:spcBef>
              <a:spcAft>
                <a:spcPts val="0"/>
              </a:spcAft>
              <a:buClr>
                <a:srgbClr val="5B3C43"/>
              </a:buClr>
              <a:buSzPts val="1400"/>
              <a:buNone/>
              <a:defRPr sz="1400">
                <a:solidFill>
                  <a:srgbClr val="5B3C43"/>
                </a:solidFill>
              </a:defRPr>
            </a:lvl2pPr>
            <a:lvl3pPr lvl="2" rtl="0">
              <a:lnSpc>
                <a:spcPct val="100000"/>
              </a:lnSpc>
              <a:spcBef>
                <a:spcPts val="0"/>
              </a:spcBef>
              <a:spcAft>
                <a:spcPts val="0"/>
              </a:spcAft>
              <a:buClr>
                <a:srgbClr val="5B3C43"/>
              </a:buClr>
              <a:buSzPts val="1400"/>
              <a:buNone/>
              <a:defRPr sz="1400">
                <a:solidFill>
                  <a:srgbClr val="5B3C43"/>
                </a:solidFill>
              </a:defRPr>
            </a:lvl3pPr>
            <a:lvl4pPr lvl="3" rtl="0">
              <a:lnSpc>
                <a:spcPct val="100000"/>
              </a:lnSpc>
              <a:spcBef>
                <a:spcPts val="0"/>
              </a:spcBef>
              <a:spcAft>
                <a:spcPts val="0"/>
              </a:spcAft>
              <a:buClr>
                <a:srgbClr val="5B3C43"/>
              </a:buClr>
              <a:buSzPts val="1400"/>
              <a:buNone/>
              <a:defRPr sz="1400">
                <a:solidFill>
                  <a:srgbClr val="5B3C43"/>
                </a:solidFill>
              </a:defRPr>
            </a:lvl4pPr>
            <a:lvl5pPr lvl="4" rtl="0">
              <a:lnSpc>
                <a:spcPct val="100000"/>
              </a:lnSpc>
              <a:spcBef>
                <a:spcPts val="0"/>
              </a:spcBef>
              <a:spcAft>
                <a:spcPts val="0"/>
              </a:spcAft>
              <a:buClr>
                <a:srgbClr val="5B3C43"/>
              </a:buClr>
              <a:buSzPts val="1400"/>
              <a:buNone/>
              <a:defRPr sz="1400">
                <a:solidFill>
                  <a:srgbClr val="5B3C43"/>
                </a:solidFill>
              </a:defRPr>
            </a:lvl5pPr>
            <a:lvl6pPr lvl="5" rtl="0">
              <a:lnSpc>
                <a:spcPct val="100000"/>
              </a:lnSpc>
              <a:spcBef>
                <a:spcPts val="0"/>
              </a:spcBef>
              <a:spcAft>
                <a:spcPts val="0"/>
              </a:spcAft>
              <a:buClr>
                <a:srgbClr val="5B3C43"/>
              </a:buClr>
              <a:buSzPts val="1400"/>
              <a:buNone/>
              <a:defRPr sz="1400">
                <a:solidFill>
                  <a:srgbClr val="5B3C43"/>
                </a:solidFill>
              </a:defRPr>
            </a:lvl6pPr>
            <a:lvl7pPr lvl="6" rtl="0">
              <a:lnSpc>
                <a:spcPct val="100000"/>
              </a:lnSpc>
              <a:spcBef>
                <a:spcPts val="0"/>
              </a:spcBef>
              <a:spcAft>
                <a:spcPts val="0"/>
              </a:spcAft>
              <a:buClr>
                <a:srgbClr val="5B3C43"/>
              </a:buClr>
              <a:buSzPts val="1400"/>
              <a:buNone/>
              <a:defRPr sz="1400">
                <a:solidFill>
                  <a:srgbClr val="5B3C43"/>
                </a:solidFill>
              </a:defRPr>
            </a:lvl7pPr>
            <a:lvl8pPr lvl="7" rtl="0">
              <a:lnSpc>
                <a:spcPct val="100000"/>
              </a:lnSpc>
              <a:spcBef>
                <a:spcPts val="0"/>
              </a:spcBef>
              <a:spcAft>
                <a:spcPts val="0"/>
              </a:spcAft>
              <a:buClr>
                <a:srgbClr val="5B3C43"/>
              </a:buClr>
              <a:buSzPts val="1400"/>
              <a:buNone/>
              <a:defRPr sz="1400">
                <a:solidFill>
                  <a:srgbClr val="5B3C43"/>
                </a:solidFill>
              </a:defRPr>
            </a:lvl8pPr>
            <a:lvl9pPr lvl="8" rtl="0">
              <a:lnSpc>
                <a:spcPct val="100000"/>
              </a:lnSpc>
              <a:spcBef>
                <a:spcPts val="0"/>
              </a:spcBef>
              <a:spcAft>
                <a:spcPts val="0"/>
              </a:spcAft>
              <a:buClr>
                <a:srgbClr val="5B3C43"/>
              </a:buClr>
              <a:buSzPts val="1400"/>
              <a:buNone/>
              <a:defRPr sz="1400">
                <a:solidFill>
                  <a:srgbClr val="5B3C43"/>
                </a:solidFill>
              </a:defRPr>
            </a:lvl9pPr>
          </a:lstStyle>
          <a:p>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text 3">
  <p:cSld name="Title + text 3">
    <p:bg>
      <p:bgPr>
        <a:solidFill>
          <a:srgbClr val="EFEFEF"/>
        </a:solidFill>
        <a:effectLst/>
      </p:bgPr>
    </p:bg>
    <p:spTree>
      <p:nvGrpSpPr>
        <p:cNvPr id="1" name="Shape 61"/>
        <p:cNvGrpSpPr/>
        <p:nvPr/>
      </p:nvGrpSpPr>
      <p:grpSpPr>
        <a:xfrm>
          <a:off x="0" y="0"/>
          <a:ext cx="0" cy="0"/>
          <a:chOff x="0" y="0"/>
          <a:chExt cx="0" cy="0"/>
        </a:xfrm>
      </p:grpSpPr>
      <p:sp>
        <p:nvSpPr>
          <p:cNvPr id="62" name="Google Shape;62;p9"/>
          <p:cNvSpPr/>
          <p:nvPr/>
        </p:nvSpPr>
        <p:spPr>
          <a:xfrm flipH="1">
            <a:off x="7755299" y="868425"/>
            <a:ext cx="1388700" cy="176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3" name="Google Shape;63;p9"/>
          <p:cNvSpPr txBox="1">
            <a:spLocks noGrp="1"/>
          </p:cNvSpPr>
          <p:nvPr>
            <p:ph type="title"/>
          </p:nvPr>
        </p:nvSpPr>
        <p:spPr>
          <a:xfrm>
            <a:off x="5646900" y="1753400"/>
            <a:ext cx="2640900" cy="896700"/>
          </a:xfrm>
          <a:prstGeom prst="rect">
            <a:avLst/>
          </a:prstGeom>
        </p:spPr>
        <p:txBody>
          <a:bodyPr spcFirstLastPara="1" wrap="square" lIns="91425" tIns="91425" rIns="91425" bIns="91425" anchor="b" anchorCtr="0">
            <a:noAutofit/>
          </a:bodyPr>
          <a:lstStyle>
            <a:lvl1pPr lvl="0" algn="r" rtl="0">
              <a:spcBef>
                <a:spcPts val="0"/>
              </a:spcBef>
              <a:spcAft>
                <a:spcPts val="0"/>
              </a:spcAft>
              <a:buSzPts val="6000"/>
              <a:buNone/>
              <a:defRPr sz="6000"/>
            </a:lvl1pPr>
            <a:lvl2pPr lvl="1" algn="r" rtl="0">
              <a:spcBef>
                <a:spcPts val="0"/>
              </a:spcBef>
              <a:spcAft>
                <a:spcPts val="0"/>
              </a:spcAft>
              <a:buClr>
                <a:srgbClr val="62BCBE"/>
              </a:buClr>
              <a:buSzPts val="6000"/>
              <a:buNone/>
              <a:defRPr sz="6000">
                <a:solidFill>
                  <a:srgbClr val="62BCBE"/>
                </a:solidFill>
              </a:defRPr>
            </a:lvl2pPr>
            <a:lvl3pPr lvl="2" algn="r" rtl="0">
              <a:spcBef>
                <a:spcPts val="0"/>
              </a:spcBef>
              <a:spcAft>
                <a:spcPts val="0"/>
              </a:spcAft>
              <a:buClr>
                <a:srgbClr val="62BCBE"/>
              </a:buClr>
              <a:buSzPts val="6000"/>
              <a:buNone/>
              <a:defRPr sz="6000">
                <a:solidFill>
                  <a:srgbClr val="62BCBE"/>
                </a:solidFill>
              </a:defRPr>
            </a:lvl3pPr>
            <a:lvl4pPr lvl="3" algn="r" rtl="0">
              <a:spcBef>
                <a:spcPts val="0"/>
              </a:spcBef>
              <a:spcAft>
                <a:spcPts val="0"/>
              </a:spcAft>
              <a:buClr>
                <a:srgbClr val="62BCBE"/>
              </a:buClr>
              <a:buSzPts val="6000"/>
              <a:buNone/>
              <a:defRPr sz="6000">
                <a:solidFill>
                  <a:srgbClr val="62BCBE"/>
                </a:solidFill>
              </a:defRPr>
            </a:lvl4pPr>
            <a:lvl5pPr lvl="4" algn="r" rtl="0">
              <a:spcBef>
                <a:spcPts val="0"/>
              </a:spcBef>
              <a:spcAft>
                <a:spcPts val="0"/>
              </a:spcAft>
              <a:buClr>
                <a:srgbClr val="62BCBE"/>
              </a:buClr>
              <a:buSzPts val="6000"/>
              <a:buNone/>
              <a:defRPr sz="6000">
                <a:solidFill>
                  <a:srgbClr val="62BCBE"/>
                </a:solidFill>
              </a:defRPr>
            </a:lvl5pPr>
            <a:lvl6pPr lvl="5" algn="r" rtl="0">
              <a:spcBef>
                <a:spcPts val="0"/>
              </a:spcBef>
              <a:spcAft>
                <a:spcPts val="0"/>
              </a:spcAft>
              <a:buClr>
                <a:srgbClr val="62BCBE"/>
              </a:buClr>
              <a:buSzPts val="6000"/>
              <a:buNone/>
              <a:defRPr sz="6000">
                <a:solidFill>
                  <a:srgbClr val="62BCBE"/>
                </a:solidFill>
              </a:defRPr>
            </a:lvl6pPr>
            <a:lvl7pPr lvl="6" algn="r" rtl="0">
              <a:spcBef>
                <a:spcPts val="0"/>
              </a:spcBef>
              <a:spcAft>
                <a:spcPts val="0"/>
              </a:spcAft>
              <a:buClr>
                <a:srgbClr val="62BCBE"/>
              </a:buClr>
              <a:buSzPts val="6000"/>
              <a:buNone/>
              <a:defRPr sz="6000">
                <a:solidFill>
                  <a:srgbClr val="62BCBE"/>
                </a:solidFill>
              </a:defRPr>
            </a:lvl7pPr>
            <a:lvl8pPr lvl="7" algn="r" rtl="0">
              <a:spcBef>
                <a:spcPts val="0"/>
              </a:spcBef>
              <a:spcAft>
                <a:spcPts val="0"/>
              </a:spcAft>
              <a:buClr>
                <a:srgbClr val="62BCBE"/>
              </a:buClr>
              <a:buSzPts val="6000"/>
              <a:buNone/>
              <a:defRPr sz="6000">
                <a:solidFill>
                  <a:srgbClr val="62BCBE"/>
                </a:solidFill>
              </a:defRPr>
            </a:lvl8pPr>
            <a:lvl9pPr lvl="8" algn="r" rtl="0">
              <a:spcBef>
                <a:spcPts val="0"/>
              </a:spcBef>
              <a:spcAft>
                <a:spcPts val="0"/>
              </a:spcAft>
              <a:buClr>
                <a:srgbClr val="62BCBE"/>
              </a:buClr>
              <a:buSzPts val="6000"/>
              <a:buNone/>
              <a:defRPr sz="6000">
                <a:solidFill>
                  <a:srgbClr val="62BCBE"/>
                </a:solidFill>
              </a:defRPr>
            </a:lvl9pPr>
          </a:lstStyle>
          <a:p>
            <a:endParaRPr/>
          </a:p>
        </p:txBody>
      </p:sp>
      <p:sp>
        <p:nvSpPr>
          <p:cNvPr id="64" name="Google Shape;64;p9"/>
          <p:cNvSpPr txBox="1">
            <a:spLocks noGrp="1"/>
          </p:cNvSpPr>
          <p:nvPr>
            <p:ph type="subTitle" idx="1"/>
          </p:nvPr>
        </p:nvSpPr>
        <p:spPr>
          <a:xfrm flipH="1">
            <a:off x="5485100" y="2753100"/>
            <a:ext cx="2802600" cy="155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lt2"/>
              </a:buClr>
              <a:buSzPts val="1200"/>
              <a:buNone/>
              <a:defRPr sz="1200">
                <a:solidFill>
                  <a:schemeClr val="lt2"/>
                </a:solidFill>
              </a:defRPr>
            </a:lvl1pPr>
            <a:lvl2pPr lvl="1" algn="r" rtl="0">
              <a:lnSpc>
                <a:spcPct val="100000"/>
              </a:lnSpc>
              <a:spcBef>
                <a:spcPts val="0"/>
              </a:spcBef>
              <a:spcAft>
                <a:spcPts val="0"/>
              </a:spcAft>
              <a:buClr>
                <a:schemeClr val="lt2"/>
              </a:buClr>
              <a:buSzPts val="1200"/>
              <a:buNone/>
              <a:defRPr sz="1200">
                <a:solidFill>
                  <a:schemeClr val="lt2"/>
                </a:solidFill>
              </a:defRPr>
            </a:lvl2pPr>
            <a:lvl3pPr lvl="2" algn="r" rtl="0">
              <a:lnSpc>
                <a:spcPct val="100000"/>
              </a:lnSpc>
              <a:spcBef>
                <a:spcPts val="0"/>
              </a:spcBef>
              <a:spcAft>
                <a:spcPts val="0"/>
              </a:spcAft>
              <a:buClr>
                <a:schemeClr val="lt2"/>
              </a:buClr>
              <a:buSzPts val="1200"/>
              <a:buNone/>
              <a:defRPr sz="1200">
                <a:solidFill>
                  <a:schemeClr val="lt2"/>
                </a:solidFill>
              </a:defRPr>
            </a:lvl3pPr>
            <a:lvl4pPr lvl="3" algn="r" rtl="0">
              <a:lnSpc>
                <a:spcPct val="100000"/>
              </a:lnSpc>
              <a:spcBef>
                <a:spcPts val="0"/>
              </a:spcBef>
              <a:spcAft>
                <a:spcPts val="0"/>
              </a:spcAft>
              <a:buClr>
                <a:schemeClr val="lt2"/>
              </a:buClr>
              <a:buSzPts val="1200"/>
              <a:buNone/>
              <a:defRPr sz="1200">
                <a:solidFill>
                  <a:schemeClr val="lt2"/>
                </a:solidFill>
              </a:defRPr>
            </a:lvl4pPr>
            <a:lvl5pPr lvl="4" algn="r" rtl="0">
              <a:lnSpc>
                <a:spcPct val="100000"/>
              </a:lnSpc>
              <a:spcBef>
                <a:spcPts val="0"/>
              </a:spcBef>
              <a:spcAft>
                <a:spcPts val="0"/>
              </a:spcAft>
              <a:buClr>
                <a:schemeClr val="lt2"/>
              </a:buClr>
              <a:buSzPts val="1200"/>
              <a:buNone/>
              <a:defRPr sz="1200">
                <a:solidFill>
                  <a:schemeClr val="lt2"/>
                </a:solidFill>
              </a:defRPr>
            </a:lvl5pPr>
            <a:lvl6pPr lvl="5" algn="r" rtl="0">
              <a:lnSpc>
                <a:spcPct val="100000"/>
              </a:lnSpc>
              <a:spcBef>
                <a:spcPts val="0"/>
              </a:spcBef>
              <a:spcAft>
                <a:spcPts val="0"/>
              </a:spcAft>
              <a:buClr>
                <a:schemeClr val="lt2"/>
              </a:buClr>
              <a:buSzPts val="1200"/>
              <a:buNone/>
              <a:defRPr sz="1200">
                <a:solidFill>
                  <a:schemeClr val="lt2"/>
                </a:solidFill>
              </a:defRPr>
            </a:lvl6pPr>
            <a:lvl7pPr lvl="6" algn="r" rtl="0">
              <a:lnSpc>
                <a:spcPct val="100000"/>
              </a:lnSpc>
              <a:spcBef>
                <a:spcPts val="0"/>
              </a:spcBef>
              <a:spcAft>
                <a:spcPts val="0"/>
              </a:spcAft>
              <a:buClr>
                <a:schemeClr val="lt2"/>
              </a:buClr>
              <a:buSzPts val="1200"/>
              <a:buNone/>
              <a:defRPr sz="1200">
                <a:solidFill>
                  <a:schemeClr val="lt2"/>
                </a:solidFill>
              </a:defRPr>
            </a:lvl7pPr>
            <a:lvl8pPr lvl="7" algn="r" rtl="0">
              <a:lnSpc>
                <a:spcPct val="100000"/>
              </a:lnSpc>
              <a:spcBef>
                <a:spcPts val="0"/>
              </a:spcBef>
              <a:spcAft>
                <a:spcPts val="0"/>
              </a:spcAft>
              <a:buClr>
                <a:schemeClr val="lt2"/>
              </a:buClr>
              <a:buSzPts val="1200"/>
              <a:buNone/>
              <a:defRPr sz="1200">
                <a:solidFill>
                  <a:schemeClr val="lt2"/>
                </a:solidFill>
              </a:defRPr>
            </a:lvl8pPr>
            <a:lvl9pPr lvl="8" algn="r"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Text 4">
  <p:cSld name="Title + Text 4">
    <p:bg>
      <p:bgPr>
        <a:solidFill>
          <a:srgbClr val="EFEFEF"/>
        </a:solidFill>
        <a:effectLst/>
      </p:bgPr>
    </p:bg>
    <p:spTree>
      <p:nvGrpSpPr>
        <p:cNvPr id="1" name="Shape 65"/>
        <p:cNvGrpSpPr/>
        <p:nvPr/>
      </p:nvGrpSpPr>
      <p:grpSpPr>
        <a:xfrm>
          <a:off x="0" y="0"/>
          <a:ext cx="0" cy="0"/>
          <a:chOff x="0" y="0"/>
          <a:chExt cx="0" cy="0"/>
        </a:xfrm>
      </p:grpSpPr>
      <p:sp>
        <p:nvSpPr>
          <p:cNvPr id="66" name="Google Shape;66;p10"/>
          <p:cNvSpPr/>
          <p:nvPr/>
        </p:nvSpPr>
        <p:spPr>
          <a:xfrm>
            <a:off x="0" y="868425"/>
            <a:ext cx="1388700" cy="1767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67" name="Google Shape;67;p10"/>
          <p:cNvSpPr txBox="1">
            <a:spLocks noGrp="1"/>
          </p:cNvSpPr>
          <p:nvPr>
            <p:ph type="title"/>
          </p:nvPr>
        </p:nvSpPr>
        <p:spPr>
          <a:xfrm flipH="1">
            <a:off x="856199" y="1705548"/>
            <a:ext cx="2640900" cy="8967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rtl="0">
              <a:spcBef>
                <a:spcPts val="0"/>
              </a:spcBef>
              <a:spcAft>
                <a:spcPts val="0"/>
              </a:spcAft>
              <a:buClr>
                <a:srgbClr val="62BCBE"/>
              </a:buClr>
              <a:buSzPts val="6000"/>
              <a:buNone/>
              <a:defRPr sz="6000">
                <a:solidFill>
                  <a:srgbClr val="62BCBE"/>
                </a:solidFill>
              </a:defRPr>
            </a:lvl2pPr>
            <a:lvl3pPr lvl="2" rtl="0">
              <a:spcBef>
                <a:spcPts val="0"/>
              </a:spcBef>
              <a:spcAft>
                <a:spcPts val="0"/>
              </a:spcAft>
              <a:buClr>
                <a:srgbClr val="62BCBE"/>
              </a:buClr>
              <a:buSzPts val="6000"/>
              <a:buNone/>
              <a:defRPr sz="6000">
                <a:solidFill>
                  <a:srgbClr val="62BCBE"/>
                </a:solidFill>
              </a:defRPr>
            </a:lvl3pPr>
            <a:lvl4pPr lvl="3" rtl="0">
              <a:spcBef>
                <a:spcPts val="0"/>
              </a:spcBef>
              <a:spcAft>
                <a:spcPts val="0"/>
              </a:spcAft>
              <a:buClr>
                <a:srgbClr val="62BCBE"/>
              </a:buClr>
              <a:buSzPts val="6000"/>
              <a:buNone/>
              <a:defRPr sz="6000">
                <a:solidFill>
                  <a:srgbClr val="62BCBE"/>
                </a:solidFill>
              </a:defRPr>
            </a:lvl4pPr>
            <a:lvl5pPr lvl="4" rtl="0">
              <a:spcBef>
                <a:spcPts val="0"/>
              </a:spcBef>
              <a:spcAft>
                <a:spcPts val="0"/>
              </a:spcAft>
              <a:buClr>
                <a:srgbClr val="62BCBE"/>
              </a:buClr>
              <a:buSzPts val="6000"/>
              <a:buNone/>
              <a:defRPr sz="6000">
                <a:solidFill>
                  <a:srgbClr val="62BCBE"/>
                </a:solidFill>
              </a:defRPr>
            </a:lvl5pPr>
            <a:lvl6pPr lvl="5" rtl="0">
              <a:spcBef>
                <a:spcPts val="0"/>
              </a:spcBef>
              <a:spcAft>
                <a:spcPts val="0"/>
              </a:spcAft>
              <a:buClr>
                <a:srgbClr val="62BCBE"/>
              </a:buClr>
              <a:buSzPts val="6000"/>
              <a:buNone/>
              <a:defRPr sz="6000">
                <a:solidFill>
                  <a:srgbClr val="62BCBE"/>
                </a:solidFill>
              </a:defRPr>
            </a:lvl6pPr>
            <a:lvl7pPr lvl="6" rtl="0">
              <a:spcBef>
                <a:spcPts val="0"/>
              </a:spcBef>
              <a:spcAft>
                <a:spcPts val="0"/>
              </a:spcAft>
              <a:buClr>
                <a:srgbClr val="62BCBE"/>
              </a:buClr>
              <a:buSzPts val="6000"/>
              <a:buNone/>
              <a:defRPr sz="6000">
                <a:solidFill>
                  <a:srgbClr val="62BCBE"/>
                </a:solidFill>
              </a:defRPr>
            </a:lvl7pPr>
            <a:lvl8pPr lvl="7" rtl="0">
              <a:spcBef>
                <a:spcPts val="0"/>
              </a:spcBef>
              <a:spcAft>
                <a:spcPts val="0"/>
              </a:spcAft>
              <a:buClr>
                <a:srgbClr val="62BCBE"/>
              </a:buClr>
              <a:buSzPts val="6000"/>
              <a:buNone/>
              <a:defRPr sz="6000">
                <a:solidFill>
                  <a:srgbClr val="62BCBE"/>
                </a:solidFill>
              </a:defRPr>
            </a:lvl8pPr>
            <a:lvl9pPr lvl="8" rtl="0">
              <a:spcBef>
                <a:spcPts val="0"/>
              </a:spcBef>
              <a:spcAft>
                <a:spcPts val="0"/>
              </a:spcAft>
              <a:buClr>
                <a:srgbClr val="62BCBE"/>
              </a:buClr>
              <a:buSzPts val="6000"/>
              <a:buNone/>
              <a:defRPr sz="6000">
                <a:solidFill>
                  <a:srgbClr val="62BCBE"/>
                </a:solidFill>
              </a:defRPr>
            </a:lvl9pPr>
          </a:lstStyle>
          <a:p>
            <a:endParaRPr/>
          </a:p>
        </p:txBody>
      </p:sp>
      <p:sp>
        <p:nvSpPr>
          <p:cNvPr id="68" name="Google Shape;68;p10"/>
          <p:cNvSpPr txBox="1">
            <a:spLocks noGrp="1"/>
          </p:cNvSpPr>
          <p:nvPr>
            <p:ph type="subTitle" idx="1"/>
          </p:nvPr>
        </p:nvSpPr>
        <p:spPr>
          <a:xfrm>
            <a:off x="856300" y="2747325"/>
            <a:ext cx="2799000" cy="155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sz="1200">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Six columns">
  <p:cSld name="Six columns">
    <p:bg>
      <p:bgPr>
        <a:solidFill>
          <a:srgbClr val="EFEFEF"/>
        </a:solidFill>
        <a:effectLst/>
      </p:bgPr>
    </p:bg>
    <p:spTree>
      <p:nvGrpSpPr>
        <p:cNvPr id="1" name="Shape 69"/>
        <p:cNvGrpSpPr/>
        <p:nvPr/>
      </p:nvGrpSpPr>
      <p:grpSpPr>
        <a:xfrm>
          <a:off x="0" y="0"/>
          <a:ext cx="0" cy="0"/>
          <a:chOff x="0" y="0"/>
          <a:chExt cx="0" cy="0"/>
        </a:xfrm>
      </p:grpSpPr>
      <p:sp>
        <p:nvSpPr>
          <p:cNvPr id="70" name="Google Shape;70;p11"/>
          <p:cNvSpPr txBox="1">
            <a:spLocks noGrp="1"/>
          </p:cNvSpPr>
          <p:nvPr>
            <p:ph type="subTitle" idx="1"/>
          </p:nvPr>
        </p:nvSpPr>
        <p:spPr>
          <a:xfrm>
            <a:off x="6189713"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71" name="Google Shape;71;p11"/>
          <p:cNvSpPr txBox="1">
            <a:spLocks noGrp="1"/>
          </p:cNvSpPr>
          <p:nvPr>
            <p:ph type="subTitle" idx="2"/>
          </p:nvPr>
        </p:nvSpPr>
        <p:spPr>
          <a:xfrm>
            <a:off x="58786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72" name="Google Shape;72;p11"/>
          <p:cNvSpPr txBox="1">
            <a:spLocks noGrp="1"/>
          </p:cNvSpPr>
          <p:nvPr>
            <p:ph type="subTitle" idx="3"/>
          </p:nvPr>
        </p:nvSpPr>
        <p:spPr>
          <a:xfrm>
            <a:off x="3359112" y="2321100"/>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73" name="Google Shape;73;p11"/>
          <p:cNvSpPr/>
          <p:nvPr/>
        </p:nvSpPr>
        <p:spPr>
          <a:xfrm flipH="1">
            <a:off x="7755300" y="556000"/>
            <a:ext cx="1388700" cy="2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txBox="1">
            <a:spLocks noGrp="1"/>
          </p:cNvSpPr>
          <p:nvPr>
            <p:ph type="ctrTitle"/>
          </p:nvPr>
        </p:nvSpPr>
        <p:spPr>
          <a:xfrm flipH="1">
            <a:off x="930900" y="366803"/>
            <a:ext cx="72645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
        <p:nvSpPr>
          <p:cNvPr id="75" name="Google Shape;75;p11"/>
          <p:cNvSpPr txBox="1">
            <a:spLocks noGrp="1"/>
          </p:cNvSpPr>
          <p:nvPr>
            <p:ph type="subTitle" idx="4"/>
          </p:nvPr>
        </p:nvSpPr>
        <p:spPr>
          <a:xfrm>
            <a:off x="618971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76" name="Google Shape;76;p11"/>
          <p:cNvSpPr txBox="1">
            <a:spLocks noGrp="1"/>
          </p:cNvSpPr>
          <p:nvPr>
            <p:ph type="subTitle" idx="5"/>
          </p:nvPr>
        </p:nvSpPr>
        <p:spPr>
          <a:xfrm>
            <a:off x="587850"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77" name="Google Shape;77;p11"/>
          <p:cNvSpPr txBox="1">
            <a:spLocks noGrp="1"/>
          </p:cNvSpPr>
          <p:nvPr>
            <p:ph type="subTitle" idx="6"/>
          </p:nvPr>
        </p:nvSpPr>
        <p:spPr>
          <a:xfrm>
            <a:off x="3359108" y="2005346"/>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78" name="Google Shape;78;p11"/>
          <p:cNvSpPr txBox="1">
            <a:spLocks noGrp="1"/>
          </p:cNvSpPr>
          <p:nvPr>
            <p:ph type="subTitle" idx="7"/>
          </p:nvPr>
        </p:nvSpPr>
        <p:spPr>
          <a:xfrm>
            <a:off x="6189713"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79" name="Google Shape;79;p11"/>
          <p:cNvSpPr txBox="1">
            <a:spLocks noGrp="1"/>
          </p:cNvSpPr>
          <p:nvPr>
            <p:ph type="subTitle" idx="8"/>
          </p:nvPr>
        </p:nvSpPr>
        <p:spPr>
          <a:xfrm>
            <a:off x="58786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80" name="Google Shape;80;p11"/>
          <p:cNvSpPr txBox="1">
            <a:spLocks noGrp="1"/>
          </p:cNvSpPr>
          <p:nvPr>
            <p:ph type="subTitle" idx="9"/>
          </p:nvPr>
        </p:nvSpPr>
        <p:spPr>
          <a:xfrm>
            <a:off x="3359112" y="4056305"/>
            <a:ext cx="2425800" cy="57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200"/>
              <a:buNone/>
              <a:defRPr>
                <a:solidFill>
                  <a:schemeClr val="lt2"/>
                </a:solidFill>
              </a:defRPr>
            </a:lvl1pPr>
            <a:lvl2pPr lvl="1" algn="ctr" rtl="0">
              <a:lnSpc>
                <a:spcPct val="100000"/>
              </a:lnSpc>
              <a:spcBef>
                <a:spcPts val="0"/>
              </a:spcBef>
              <a:spcAft>
                <a:spcPts val="0"/>
              </a:spcAft>
              <a:buClr>
                <a:schemeClr val="lt2"/>
              </a:buClr>
              <a:buSzPts val="1200"/>
              <a:buNone/>
              <a:defRPr sz="1200">
                <a:solidFill>
                  <a:schemeClr val="lt2"/>
                </a:solidFill>
              </a:defRPr>
            </a:lvl2pPr>
            <a:lvl3pPr lvl="2" algn="ctr" rtl="0">
              <a:lnSpc>
                <a:spcPct val="100000"/>
              </a:lnSpc>
              <a:spcBef>
                <a:spcPts val="0"/>
              </a:spcBef>
              <a:spcAft>
                <a:spcPts val="0"/>
              </a:spcAft>
              <a:buClr>
                <a:schemeClr val="lt2"/>
              </a:buClr>
              <a:buSzPts val="1200"/>
              <a:buNone/>
              <a:defRPr sz="1200">
                <a:solidFill>
                  <a:schemeClr val="lt2"/>
                </a:solidFill>
              </a:defRPr>
            </a:lvl3pPr>
            <a:lvl4pPr lvl="3" algn="ctr" rtl="0">
              <a:lnSpc>
                <a:spcPct val="100000"/>
              </a:lnSpc>
              <a:spcBef>
                <a:spcPts val="0"/>
              </a:spcBef>
              <a:spcAft>
                <a:spcPts val="0"/>
              </a:spcAft>
              <a:buClr>
                <a:schemeClr val="lt2"/>
              </a:buClr>
              <a:buSzPts val="1200"/>
              <a:buNone/>
              <a:defRPr sz="1200">
                <a:solidFill>
                  <a:schemeClr val="lt2"/>
                </a:solidFill>
              </a:defRPr>
            </a:lvl4pPr>
            <a:lvl5pPr lvl="4" algn="ctr" rtl="0">
              <a:lnSpc>
                <a:spcPct val="100000"/>
              </a:lnSpc>
              <a:spcBef>
                <a:spcPts val="0"/>
              </a:spcBef>
              <a:spcAft>
                <a:spcPts val="0"/>
              </a:spcAft>
              <a:buClr>
                <a:schemeClr val="lt2"/>
              </a:buClr>
              <a:buSzPts val="1200"/>
              <a:buNone/>
              <a:defRPr sz="1200">
                <a:solidFill>
                  <a:schemeClr val="lt2"/>
                </a:solidFill>
              </a:defRPr>
            </a:lvl5pPr>
            <a:lvl6pPr lvl="5" algn="ctr" rtl="0">
              <a:lnSpc>
                <a:spcPct val="100000"/>
              </a:lnSpc>
              <a:spcBef>
                <a:spcPts val="0"/>
              </a:spcBef>
              <a:spcAft>
                <a:spcPts val="0"/>
              </a:spcAft>
              <a:buClr>
                <a:schemeClr val="lt2"/>
              </a:buClr>
              <a:buSzPts val="1200"/>
              <a:buNone/>
              <a:defRPr sz="1200">
                <a:solidFill>
                  <a:schemeClr val="lt2"/>
                </a:solidFill>
              </a:defRPr>
            </a:lvl6pPr>
            <a:lvl7pPr lvl="6" algn="ctr" rtl="0">
              <a:lnSpc>
                <a:spcPct val="100000"/>
              </a:lnSpc>
              <a:spcBef>
                <a:spcPts val="0"/>
              </a:spcBef>
              <a:spcAft>
                <a:spcPts val="0"/>
              </a:spcAft>
              <a:buClr>
                <a:schemeClr val="lt2"/>
              </a:buClr>
              <a:buSzPts val="1200"/>
              <a:buNone/>
              <a:defRPr sz="1200">
                <a:solidFill>
                  <a:schemeClr val="lt2"/>
                </a:solidFill>
              </a:defRPr>
            </a:lvl7pPr>
            <a:lvl8pPr lvl="7" algn="ctr" rtl="0">
              <a:lnSpc>
                <a:spcPct val="100000"/>
              </a:lnSpc>
              <a:spcBef>
                <a:spcPts val="0"/>
              </a:spcBef>
              <a:spcAft>
                <a:spcPts val="0"/>
              </a:spcAft>
              <a:buClr>
                <a:schemeClr val="lt2"/>
              </a:buClr>
              <a:buSzPts val="1200"/>
              <a:buNone/>
              <a:defRPr sz="1200">
                <a:solidFill>
                  <a:schemeClr val="lt2"/>
                </a:solidFill>
              </a:defRPr>
            </a:lvl8pPr>
            <a:lvl9pPr lvl="8" algn="ctr"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81" name="Google Shape;81;p11"/>
          <p:cNvSpPr txBox="1">
            <a:spLocks noGrp="1"/>
          </p:cNvSpPr>
          <p:nvPr>
            <p:ph type="subTitle" idx="13"/>
          </p:nvPr>
        </p:nvSpPr>
        <p:spPr>
          <a:xfrm>
            <a:off x="618971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82" name="Google Shape;82;p11"/>
          <p:cNvSpPr txBox="1">
            <a:spLocks noGrp="1"/>
          </p:cNvSpPr>
          <p:nvPr>
            <p:ph type="subTitle" idx="14"/>
          </p:nvPr>
        </p:nvSpPr>
        <p:spPr>
          <a:xfrm>
            <a:off x="587850"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83" name="Google Shape;83;p11"/>
          <p:cNvSpPr txBox="1">
            <a:spLocks noGrp="1"/>
          </p:cNvSpPr>
          <p:nvPr>
            <p:ph type="subTitle" idx="15"/>
          </p:nvPr>
        </p:nvSpPr>
        <p:spPr>
          <a:xfrm>
            <a:off x="3359108" y="3740552"/>
            <a:ext cx="2425800" cy="371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algn="ctr"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hree columns ">
  <p:cSld name="Three columns ">
    <p:bg>
      <p:bgPr>
        <a:solidFill>
          <a:srgbClr val="EFEFEF"/>
        </a:solidFill>
        <a:effectLst/>
      </p:bgPr>
    </p:bg>
    <p:spTree>
      <p:nvGrpSpPr>
        <p:cNvPr id="1" name="Shape 84"/>
        <p:cNvGrpSpPr/>
        <p:nvPr/>
      </p:nvGrpSpPr>
      <p:grpSpPr>
        <a:xfrm>
          <a:off x="0" y="0"/>
          <a:ext cx="0" cy="0"/>
          <a:chOff x="0" y="0"/>
          <a:chExt cx="0" cy="0"/>
        </a:xfrm>
      </p:grpSpPr>
      <p:sp>
        <p:nvSpPr>
          <p:cNvPr id="85" name="Google Shape;85;p12"/>
          <p:cNvSpPr txBox="1">
            <a:spLocks noGrp="1"/>
          </p:cNvSpPr>
          <p:nvPr>
            <p:ph type="subTitle" idx="1"/>
          </p:nvPr>
        </p:nvSpPr>
        <p:spPr>
          <a:xfrm>
            <a:off x="4736030" y="1531703"/>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86" name="Google Shape;86;p12"/>
          <p:cNvSpPr txBox="1">
            <a:spLocks noGrp="1"/>
          </p:cNvSpPr>
          <p:nvPr>
            <p:ph type="subTitle" idx="2"/>
          </p:nvPr>
        </p:nvSpPr>
        <p:spPr>
          <a:xfrm>
            <a:off x="4736037" y="1215950"/>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87" name="Google Shape;87;p12"/>
          <p:cNvSpPr txBox="1">
            <a:spLocks noGrp="1"/>
          </p:cNvSpPr>
          <p:nvPr>
            <p:ph type="subTitle" idx="3"/>
          </p:nvPr>
        </p:nvSpPr>
        <p:spPr>
          <a:xfrm>
            <a:off x="4736030" y="4056302"/>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88" name="Google Shape;88;p12"/>
          <p:cNvSpPr txBox="1">
            <a:spLocks noGrp="1"/>
          </p:cNvSpPr>
          <p:nvPr>
            <p:ph type="subTitle" idx="4"/>
          </p:nvPr>
        </p:nvSpPr>
        <p:spPr>
          <a:xfrm>
            <a:off x="4736037" y="3740549"/>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89" name="Google Shape;89;p12"/>
          <p:cNvSpPr txBox="1">
            <a:spLocks noGrp="1"/>
          </p:cNvSpPr>
          <p:nvPr>
            <p:ph type="subTitle" idx="5"/>
          </p:nvPr>
        </p:nvSpPr>
        <p:spPr>
          <a:xfrm>
            <a:off x="4736030" y="2793999"/>
            <a:ext cx="3493800" cy="57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200"/>
              <a:buNone/>
              <a:defRPr>
                <a:solidFill>
                  <a:schemeClr val="lt2"/>
                </a:solidFill>
              </a:defRPr>
            </a:lvl1pPr>
            <a:lvl2pPr lvl="1" rtl="0">
              <a:lnSpc>
                <a:spcPct val="100000"/>
              </a:lnSpc>
              <a:spcBef>
                <a:spcPts val="0"/>
              </a:spcBef>
              <a:spcAft>
                <a:spcPts val="0"/>
              </a:spcAft>
              <a:buClr>
                <a:schemeClr val="lt2"/>
              </a:buClr>
              <a:buSzPts val="1200"/>
              <a:buNone/>
              <a:defRPr sz="1200">
                <a:solidFill>
                  <a:schemeClr val="lt2"/>
                </a:solidFill>
              </a:defRPr>
            </a:lvl2pPr>
            <a:lvl3pPr lvl="2" rtl="0">
              <a:lnSpc>
                <a:spcPct val="100000"/>
              </a:lnSpc>
              <a:spcBef>
                <a:spcPts val="0"/>
              </a:spcBef>
              <a:spcAft>
                <a:spcPts val="0"/>
              </a:spcAft>
              <a:buClr>
                <a:schemeClr val="lt2"/>
              </a:buClr>
              <a:buSzPts val="1200"/>
              <a:buNone/>
              <a:defRPr sz="1200">
                <a:solidFill>
                  <a:schemeClr val="lt2"/>
                </a:solidFill>
              </a:defRPr>
            </a:lvl3pPr>
            <a:lvl4pPr lvl="3" rtl="0">
              <a:lnSpc>
                <a:spcPct val="100000"/>
              </a:lnSpc>
              <a:spcBef>
                <a:spcPts val="0"/>
              </a:spcBef>
              <a:spcAft>
                <a:spcPts val="0"/>
              </a:spcAft>
              <a:buClr>
                <a:schemeClr val="lt2"/>
              </a:buClr>
              <a:buSzPts val="1200"/>
              <a:buNone/>
              <a:defRPr sz="1200">
                <a:solidFill>
                  <a:schemeClr val="lt2"/>
                </a:solidFill>
              </a:defRPr>
            </a:lvl4pPr>
            <a:lvl5pPr lvl="4" rtl="0">
              <a:lnSpc>
                <a:spcPct val="100000"/>
              </a:lnSpc>
              <a:spcBef>
                <a:spcPts val="0"/>
              </a:spcBef>
              <a:spcAft>
                <a:spcPts val="0"/>
              </a:spcAft>
              <a:buClr>
                <a:schemeClr val="lt2"/>
              </a:buClr>
              <a:buSzPts val="1200"/>
              <a:buNone/>
              <a:defRPr sz="1200">
                <a:solidFill>
                  <a:schemeClr val="lt2"/>
                </a:solidFill>
              </a:defRPr>
            </a:lvl5pPr>
            <a:lvl6pPr lvl="5" rtl="0">
              <a:lnSpc>
                <a:spcPct val="100000"/>
              </a:lnSpc>
              <a:spcBef>
                <a:spcPts val="0"/>
              </a:spcBef>
              <a:spcAft>
                <a:spcPts val="0"/>
              </a:spcAft>
              <a:buClr>
                <a:schemeClr val="lt2"/>
              </a:buClr>
              <a:buSzPts val="1200"/>
              <a:buNone/>
              <a:defRPr sz="1200">
                <a:solidFill>
                  <a:schemeClr val="lt2"/>
                </a:solidFill>
              </a:defRPr>
            </a:lvl6pPr>
            <a:lvl7pPr lvl="6" rtl="0">
              <a:lnSpc>
                <a:spcPct val="100000"/>
              </a:lnSpc>
              <a:spcBef>
                <a:spcPts val="0"/>
              </a:spcBef>
              <a:spcAft>
                <a:spcPts val="0"/>
              </a:spcAft>
              <a:buClr>
                <a:schemeClr val="lt2"/>
              </a:buClr>
              <a:buSzPts val="1200"/>
              <a:buNone/>
              <a:defRPr sz="1200">
                <a:solidFill>
                  <a:schemeClr val="lt2"/>
                </a:solidFill>
              </a:defRPr>
            </a:lvl7pPr>
            <a:lvl8pPr lvl="7" rtl="0">
              <a:lnSpc>
                <a:spcPct val="100000"/>
              </a:lnSpc>
              <a:spcBef>
                <a:spcPts val="0"/>
              </a:spcBef>
              <a:spcAft>
                <a:spcPts val="0"/>
              </a:spcAft>
              <a:buClr>
                <a:schemeClr val="lt2"/>
              </a:buClr>
              <a:buSzPts val="1200"/>
              <a:buNone/>
              <a:defRPr sz="1200">
                <a:solidFill>
                  <a:schemeClr val="lt2"/>
                </a:solidFill>
              </a:defRPr>
            </a:lvl8pPr>
            <a:lvl9pPr lvl="8" rtl="0">
              <a:lnSpc>
                <a:spcPct val="100000"/>
              </a:lnSpc>
              <a:spcBef>
                <a:spcPts val="0"/>
              </a:spcBef>
              <a:spcAft>
                <a:spcPts val="0"/>
              </a:spcAft>
              <a:buClr>
                <a:schemeClr val="lt2"/>
              </a:buClr>
              <a:buSzPts val="1200"/>
              <a:buNone/>
              <a:defRPr sz="1200">
                <a:solidFill>
                  <a:schemeClr val="lt2"/>
                </a:solidFill>
              </a:defRPr>
            </a:lvl9pPr>
          </a:lstStyle>
          <a:p>
            <a:endParaRPr/>
          </a:p>
        </p:txBody>
      </p:sp>
      <p:sp>
        <p:nvSpPr>
          <p:cNvPr id="90" name="Google Shape;90;p12"/>
          <p:cNvSpPr txBox="1">
            <a:spLocks noGrp="1"/>
          </p:cNvSpPr>
          <p:nvPr>
            <p:ph type="subTitle" idx="6"/>
          </p:nvPr>
        </p:nvSpPr>
        <p:spPr>
          <a:xfrm>
            <a:off x="4736037" y="2478247"/>
            <a:ext cx="3493800" cy="371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lt2"/>
              </a:buClr>
              <a:buSzPts val="1200"/>
              <a:buFont typeface="Staatliches"/>
              <a:buNone/>
              <a:defRPr sz="1400">
                <a:solidFill>
                  <a:schemeClr val="lt2"/>
                </a:solidFill>
                <a:latin typeface="Staatliches"/>
                <a:ea typeface="Staatliches"/>
                <a:cs typeface="Staatliches"/>
                <a:sym typeface="Staatliches"/>
              </a:defRPr>
            </a:lvl1pPr>
            <a:lvl2pPr lvl="1"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2pPr>
            <a:lvl3pPr lvl="2"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3pPr>
            <a:lvl4pPr lvl="3"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4pPr>
            <a:lvl5pPr lvl="4"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5pPr>
            <a:lvl6pPr lvl="5"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6pPr>
            <a:lvl7pPr lvl="6"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7pPr>
            <a:lvl8pPr lvl="7"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8pPr>
            <a:lvl9pPr lvl="8" rtl="0">
              <a:lnSpc>
                <a:spcPct val="100000"/>
              </a:lnSpc>
              <a:spcBef>
                <a:spcPts val="0"/>
              </a:spcBef>
              <a:spcAft>
                <a:spcPts val="0"/>
              </a:spcAft>
              <a:buClr>
                <a:schemeClr val="lt2"/>
              </a:buClr>
              <a:buSzPts val="1200"/>
              <a:buFont typeface="Staatliches"/>
              <a:buNone/>
              <a:defRPr sz="1200">
                <a:solidFill>
                  <a:schemeClr val="lt2"/>
                </a:solidFill>
                <a:latin typeface="Staatliches"/>
                <a:ea typeface="Staatliches"/>
                <a:cs typeface="Staatliches"/>
                <a:sym typeface="Staatliches"/>
              </a:defRPr>
            </a:lvl9pPr>
          </a:lstStyle>
          <a:p>
            <a:endParaRPr/>
          </a:p>
        </p:txBody>
      </p:sp>
      <p:sp>
        <p:nvSpPr>
          <p:cNvPr id="91" name="Google Shape;91;p12"/>
          <p:cNvSpPr/>
          <p:nvPr/>
        </p:nvSpPr>
        <p:spPr>
          <a:xfrm>
            <a:off x="0" y="556000"/>
            <a:ext cx="1388700" cy="2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2"/>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 design">
  <p:cSld name="Title + design">
    <p:bg>
      <p:bgPr>
        <a:solidFill>
          <a:srgbClr val="EFEFEF"/>
        </a:solidFill>
        <a:effectLst/>
      </p:bgPr>
    </p:bg>
    <p:spTree>
      <p:nvGrpSpPr>
        <p:cNvPr id="1" name="Shape 93"/>
        <p:cNvGrpSpPr/>
        <p:nvPr/>
      </p:nvGrpSpPr>
      <p:grpSpPr>
        <a:xfrm>
          <a:off x="0" y="0"/>
          <a:ext cx="0" cy="0"/>
          <a:chOff x="0" y="0"/>
          <a:chExt cx="0" cy="0"/>
        </a:xfrm>
      </p:grpSpPr>
      <p:sp>
        <p:nvSpPr>
          <p:cNvPr id="94" name="Google Shape;94;p13"/>
          <p:cNvSpPr/>
          <p:nvPr/>
        </p:nvSpPr>
        <p:spPr>
          <a:xfrm>
            <a:off x="0" y="556000"/>
            <a:ext cx="1388700" cy="2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13"/>
          <p:cNvSpPr txBox="1">
            <a:spLocks noGrp="1"/>
          </p:cNvSpPr>
          <p:nvPr>
            <p:ph type="ctrTitle"/>
          </p:nvPr>
        </p:nvSpPr>
        <p:spPr>
          <a:xfrm>
            <a:off x="948600" y="366800"/>
            <a:ext cx="5564100" cy="5040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design 1">
  <p:cSld name="Title + design 1">
    <p:bg>
      <p:bgPr>
        <a:solidFill>
          <a:srgbClr val="EFEFEF"/>
        </a:solidFill>
        <a:effectLst/>
      </p:bgPr>
    </p:bg>
    <p:spTree>
      <p:nvGrpSpPr>
        <p:cNvPr id="1" name="Shape 96"/>
        <p:cNvGrpSpPr/>
        <p:nvPr/>
      </p:nvGrpSpPr>
      <p:grpSpPr>
        <a:xfrm>
          <a:off x="0" y="0"/>
          <a:ext cx="0" cy="0"/>
          <a:chOff x="0" y="0"/>
          <a:chExt cx="0" cy="0"/>
        </a:xfrm>
      </p:grpSpPr>
      <p:sp>
        <p:nvSpPr>
          <p:cNvPr id="97" name="Google Shape;97;p14"/>
          <p:cNvSpPr/>
          <p:nvPr/>
        </p:nvSpPr>
        <p:spPr>
          <a:xfrm flipH="1">
            <a:off x="7755300" y="556000"/>
            <a:ext cx="1388700" cy="237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4"/>
          <p:cNvSpPr txBox="1">
            <a:spLocks noGrp="1"/>
          </p:cNvSpPr>
          <p:nvPr>
            <p:ph type="ctrTitle"/>
          </p:nvPr>
        </p:nvSpPr>
        <p:spPr>
          <a:xfrm flipH="1">
            <a:off x="930900" y="366803"/>
            <a:ext cx="7264500" cy="504000"/>
          </a:xfrm>
          <a:prstGeom prst="rect">
            <a:avLst/>
          </a:prstGeom>
        </p:spPr>
        <p:txBody>
          <a:bodyPr spcFirstLastPara="1" wrap="square" lIns="91425" tIns="91425" rIns="91425" bIns="91425" anchor="t" anchorCtr="0">
            <a:noAutofit/>
          </a:bodyPr>
          <a:lstStyle>
            <a:lvl1pPr lvl="0" algn="r" rtl="0">
              <a:lnSpc>
                <a:spcPct val="115000"/>
              </a:lnSpc>
              <a:spcBef>
                <a:spcPts val="0"/>
              </a:spcBef>
              <a:spcAft>
                <a:spcPts val="0"/>
              </a:spcAft>
              <a:buSzPts val="2400"/>
              <a:buNone/>
              <a:defRPr/>
            </a:lvl1pPr>
            <a:lvl2pPr lvl="1"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2pPr>
            <a:lvl3pPr lvl="2"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3pPr>
            <a:lvl4pPr lvl="3"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4pPr>
            <a:lvl5pPr lvl="4"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5pPr>
            <a:lvl6pPr lvl="5"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6pPr>
            <a:lvl7pPr lvl="6"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7pPr>
            <a:lvl8pPr lvl="7"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8pPr>
            <a:lvl9pPr lvl="8" rtl="0">
              <a:spcBef>
                <a:spcPts val="0"/>
              </a:spcBef>
              <a:spcAft>
                <a:spcPts val="0"/>
              </a:spcAft>
              <a:buClr>
                <a:srgbClr val="62BCBE"/>
              </a:buClr>
              <a:buSzPts val="2400"/>
              <a:buFont typeface="Josefin Sans"/>
              <a:buNone/>
              <a:defRPr sz="2400" b="1">
                <a:solidFill>
                  <a:srgbClr val="62BCBE"/>
                </a:solidFill>
                <a:latin typeface="Josefin Sans"/>
                <a:ea typeface="Josefin Sans"/>
                <a:cs typeface="Josefin Sans"/>
                <a:sym typeface="Josefin Sans"/>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hanks">
  <p:cSld name="Thanks">
    <p:bg>
      <p:bgPr>
        <a:solidFill>
          <a:srgbClr val="EFEFEF"/>
        </a:solidFill>
        <a:effectLst/>
      </p:bgPr>
    </p:bg>
    <p:spTree>
      <p:nvGrpSpPr>
        <p:cNvPr id="1" name="Shape 99"/>
        <p:cNvGrpSpPr/>
        <p:nvPr/>
      </p:nvGrpSpPr>
      <p:grpSpPr>
        <a:xfrm>
          <a:off x="0" y="0"/>
          <a:ext cx="0" cy="0"/>
          <a:chOff x="0" y="0"/>
          <a:chExt cx="0" cy="0"/>
        </a:xfrm>
      </p:grpSpPr>
      <p:sp>
        <p:nvSpPr>
          <p:cNvPr id="100" name="Google Shape;100;p15"/>
          <p:cNvSpPr/>
          <p:nvPr/>
        </p:nvSpPr>
        <p:spPr>
          <a:xfrm flipH="1">
            <a:off x="-7075" y="-130931"/>
            <a:ext cx="9190500" cy="52809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5"/>
          <p:cNvSpPr txBox="1">
            <a:spLocks noGrp="1"/>
          </p:cNvSpPr>
          <p:nvPr>
            <p:ph type="ctrTitle"/>
          </p:nvPr>
        </p:nvSpPr>
        <p:spPr>
          <a:xfrm>
            <a:off x="5502775" y="1410925"/>
            <a:ext cx="2597100" cy="1189200"/>
          </a:xfrm>
          <a:prstGeom prst="rect">
            <a:avLst/>
          </a:prstGeom>
        </p:spPr>
        <p:txBody>
          <a:bodyPr spcFirstLastPara="1" wrap="square" lIns="91425" tIns="91425" rIns="91425" bIns="91425" anchor="b" anchorCtr="0">
            <a:noAutofit/>
          </a:bodyPr>
          <a:lstStyle>
            <a:lvl1pPr lvl="0" rtl="0">
              <a:spcBef>
                <a:spcPts val="0"/>
              </a:spcBef>
              <a:spcAft>
                <a:spcPts val="0"/>
              </a:spcAft>
              <a:buSzPts val="6000"/>
              <a:buNone/>
              <a:defRPr sz="6000"/>
            </a:lvl1pPr>
            <a:lvl2pPr lvl="1"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2pPr>
            <a:lvl3pPr lvl="2"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3pPr>
            <a:lvl4pPr lvl="3"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4pPr>
            <a:lvl5pPr lvl="4"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5pPr>
            <a:lvl6pPr lvl="5"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6pPr>
            <a:lvl7pPr lvl="6"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7pPr>
            <a:lvl8pPr lvl="7"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8pPr>
            <a:lvl9pPr lvl="8" algn="ctr" rtl="0">
              <a:spcBef>
                <a:spcPts val="0"/>
              </a:spcBef>
              <a:spcAft>
                <a:spcPts val="0"/>
              </a:spcAft>
              <a:buClr>
                <a:srgbClr val="62BCBE"/>
              </a:buClr>
              <a:buSzPts val="6000"/>
              <a:buFont typeface="Josefin Sans"/>
              <a:buNone/>
              <a:defRPr sz="6000" b="1">
                <a:solidFill>
                  <a:srgbClr val="62BCBE"/>
                </a:solidFill>
                <a:latin typeface="Josefin Sans"/>
                <a:ea typeface="Josefin Sans"/>
                <a:cs typeface="Josefin Sans"/>
                <a:sym typeface="Josefin Sans"/>
              </a:defRPr>
            </a:lvl9pPr>
          </a:lstStyle>
          <a:p>
            <a:endParaRPr/>
          </a:p>
        </p:txBody>
      </p:sp>
      <p:sp>
        <p:nvSpPr>
          <p:cNvPr id="102" name="Google Shape;102;p15"/>
          <p:cNvSpPr txBox="1">
            <a:spLocks noGrp="1"/>
          </p:cNvSpPr>
          <p:nvPr>
            <p:ph type="subTitle" idx="1"/>
          </p:nvPr>
        </p:nvSpPr>
        <p:spPr>
          <a:xfrm>
            <a:off x="5502775" y="2438625"/>
            <a:ext cx="2677800" cy="1393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Font typeface="Fira Sans Condensed ExtraLight"/>
              <a:buNone/>
              <a:defRPr/>
            </a:lvl1pPr>
            <a:lvl2pPr lvl="1"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2pPr>
            <a:lvl3pPr lvl="2"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3pPr>
            <a:lvl4pPr lvl="3"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4pPr>
            <a:lvl5pPr lvl="4"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5pPr>
            <a:lvl6pPr lvl="5"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6pPr>
            <a:lvl7pPr lvl="6"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7pPr>
            <a:lvl8pPr lvl="7"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8pPr>
            <a:lvl9pPr lvl="8" algn="r" rtl="0">
              <a:lnSpc>
                <a:spcPct val="100000"/>
              </a:lnSpc>
              <a:spcBef>
                <a:spcPts val="0"/>
              </a:spcBef>
              <a:spcAft>
                <a:spcPts val="0"/>
              </a:spcAft>
              <a:buSzPts val="2800"/>
              <a:buFont typeface="Fira Sans Condensed ExtraLight"/>
              <a:buNone/>
              <a:defRPr sz="2800">
                <a:latin typeface="Fira Sans Condensed ExtraLight"/>
                <a:ea typeface="Fira Sans Condensed ExtraLight"/>
                <a:cs typeface="Fira Sans Condensed ExtraLight"/>
                <a:sym typeface="Fira Sans Condensed ExtraLight"/>
              </a:defRPr>
            </a:lvl9pPr>
          </a:lstStyle>
          <a:p>
            <a:endParaRPr/>
          </a:p>
        </p:txBody>
      </p:sp>
      <p:sp>
        <p:nvSpPr>
          <p:cNvPr id="103" name="Google Shape;103;p15"/>
          <p:cNvSpPr txBox="1"/>
          <p:nvPr/>
        </p:nvSpPr>
        <p:spPr>
          <a:xfrm>
            <a:off x="5502775" y="4090950"/>
            <a:ext cx="2946900" cy="8547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900">
                <a:solidFill>
                  <a:srgbClr val="FFFFFF"/>
                </a:solidFill>
                <a:latin typeface="Dosis"/>
                <a:ea typeface="Dosis"/>
                <a:cs typeface="Dosis"/>
                <a:sym typeface="Dosis"/>
              </a:rPr>
              <a:t>CREDITS: This presentation template was created by </a:t>
            </a:r>
            <a:r>
              <a:rPr lang="en" sz="900" b="1">
                <a:solidFill>
                  <a:srgbClr val="FFFFFF"/>
                </a:solidFill>
                <a:uFill>
                  <a:noFill/>
                </a:uFill>
                <a:latin typeface="Dosis"/>
                <a:ea typeface="Dosis"/>
                <a:cs typeface="Dosis"/>
                <a:sym typeface="Dosis"/>
                <a:hlinkClick r:id="rId2"/>
              </a:rPr>
              <a:t>Slidesgo</a:t>
            </a:r>
            <a:r>
              <a:rPr lang="en" sz="900">
                <a:solidFill>
                  <a:srgbClr val="FFFFFF"/>
                </a:solidFill>
                <a:latin typeface="Dosis"/>
                <a:ea typeface="Dosis"/>
                <a:cs typeface="Dosis"/>
                <a:sym typeface="Dosis"/>
              </a:rPr>
              <a:t>, including icons by </a:t>
            </a:r>
            <a:r>
              <a:rPr lang="en" sz="900" b="1">
                <a:solidFill>
                  <a:srgbClr val="FFFFFF"/>
                </a:solidFill>
                <a:uFill>
                  <a:noFill/>
                </a:uFill>
                <a:latin typeface="Dosis"/>
                <a:ea typeface="Dosis"/>
                <a:cs typeface="Dosis"/>
                <a:sym typeface="Dosis"/>
                <a:hlinkClick r:id="rId3"/>
              </a:rPr>
              <a:t>Flaticon</a:t>
            </a:r>
            <a:r>
              <a:rPr lang="en" sz="900">
                <a:solidFill>
                  <a:srgbClr val="FFFFFF"/>
                </a:solidFill>
                <a:latin typeface="Dosis"/>
                <a:ea typeface="Dosis"/>
                <a:cs typeface="Dosis"/>
                <a:sym typeface="Dosis"/>
              </a:rPr>
              <a:t>, and infographics &amp; images by </a:t>
            </a:r>
            <a:r>
              <a:rPr lang="en" sz="900" b="1">
                <a:solidFill>
                  <a:srgbClr val="FFFFFF"/>
                </a:solidFill>
                <a:uFill>
                  <a:noFill/>
                </a:uFill>
                <a:latin typeface="Dosis"/>
                <a:ea typeface="Dosis"/>
                <a:cs typeface="Dosis"/>
                <a:sym typeface="Dosis"/>
                <a:hlinkClick r:id="rId4"/>
              </a:rPr>
              <a:t>Freepik</a:t>
            </a:r>
            <a:r>
              <a:rPr lang="en" sz="900">
                <a:solidFill>
                  <a:srgbClr val="FFFFFF"/>
                </a:solidFill>
                <a:latin typeface="Dosis"/>
                <a:ea typeface="Dosis"/>
                <a:cs typeface="Dosis"/>
                <a:sym typeface="Dosis"/>
              </a:rPr>
              <a:t>. </a:t>
            </a:r>
            <a:endParaRPr sz="900">
              <a:solidFill>
                <a:srgbClr val="FFFFFF"/>
              </a:solidFill>
              <a:latin typeface="Dosis"/>
              <a:ea typeface="Dosis"/>
              <a:cs typeface="Dosis"/>
              <a:sym typeface="Dosi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FOUR COLUMNS">
  <p:cSld name="CUSTOM_1_1_1_2_1_2">
    <p:bg>
      <p:bgPr>
        <a:solidFill>
          <a:srgbClr val="AFA8D0"/>
        </a:solidFill>
        <a:effectLst/>
      </p:bgPr>
    </p:bg>
    <p:spTree>
      <p:nvGrpSpPr>
        <p:cNvPr id="1" name="Shape 46"/>
        <p:cNvGrpSpPr/>
        <p:nvPr/>
      </p:nvGrpSpPr>
      <p:grpSpPr>
        <a:xfrm>
          <a:off x="0" y="0"/>
          <a:ext cx="0" cy="0"/>
          <a:chOff x="0" y="0"/>
          <a:chExt cx="0" cy="0"/>
        </a:xfrm>
      </p:grpSpPr>
      <p:sp>
        <p:nvSpPr>
          <p:cNvPr id="47" name="Google Shape;47;p6"/>
          <p:cNvSpPr txBox="1">
            <a:spLocks noGrp="1"/>
          </p:cNvSpPr>
          <p:nvPr>
            <p:ph type="subTitle" idx="1"/>
          </p:nvPr>
        </p:nvSpPr>
        <p:spPr>
          <a:xfrm>
            <a:off x="29820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48" name="Google Shape;48;p6"/>
          <p:cNvSpPr txBox="1">
            <a:spLocks noGrp="1"/>
          </p:cNvSpPr>
          <p:nvPr>
            <p:ph type="subTitle" idx="2"/>
          </p:nvPr>
        </p:nvSpPr>
        <p:spPr>
          <a:xfrm>
            <a:off x="29820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49" name="Google Shape;49;p6"/>
          <p:cNvSpPr txBox="1">
            <a:spLocks noGrp="1"/>
          </p:cNvSpPr>
          <p:nvPr>
            <p:ph type="subTitle" idx="3"/>
          </p:nvPr>
        </p:nvSpPr>
        <p:spPr>
          <a:xfrm>
            <a:off x="5977900" y="121810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0" name="Google Shape;50;p6"/>
          <p:cNvSpPr txBox="1">
            <a:spLocks noGrp="1"/>
          </p:cNvSpPr>
          <p:nvPr>
            <p:ph type="subTitle" idx="4"/>
          </p:nvPr>
        </p:nvSpPr>
        <p:spPr>
          <a:xfrm>
            <a:off x="5977900" y="89830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51" name="Google Shape;51;p6"/>
          <p:cNvSpPr txBox="1">
            <a:spLocks noGrp="1"/>
          </p:cNvSpPr>
          <p:nvPr>
            <p:ph type="subTitle" idx="5"/>
          </p:nvPr>
        </p:nvSpPr>
        <p:spPr>
          <a:xfrm>
            <a:off x="29820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2" name="Google Shape;52;p6"/>
          <p:cNvSpPr txBox="1">
            <a:spLocks noGrp="1"/>
          </p:cNvSpPr>
          <p:nvPr>
            <p:ph type="subTitle" idx="6"/>
          </p:nvPr>
        </p:nvSpPr>
        <p:spPr>
          <a:xfrm>
            <a:off x="29820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53" name="Google Shape;53;p6"/>
          <p:cNvSpPr txBox="1">
            <a:spLocks noGrp="1"/>
          </p:cNvSpPr>
          <p:nvPr>
            <p:ph type="subTitle" idx="7"/>
          </p:nvPr>
        </p:nvSpPr>
        <p:spPr>
          <a:xfrm>
            <a:off x="5977900" y="2875850"/>
            <a:ext cx="1577100" cy="408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100"/>
              <a:buNone/>
              <a:defRPr sz="1100"/>
            </a:lvl1pPr>
            <a:lvl2pPr lvl="1" rtl="0">
              <a:lnSpc>
                <a:spcPct val="100000"/>
              </a:lnSpc>
              <a:spcBef>
                <a:spcPts val="0"/>
              </a:spcBef>
              <a:spcAft>
                <a:spcPts val="0"/>
              </a:spcAft>
              <a:buSzPts val="1100"/>
              <a:buNone/>
              <a:defRPr sz="1100"/>
            </a:lvl2pPr>
            <a:lvl3pPr lvl="2" rtl="0">
              <a:lnSpc>
                <a:spcPct val="100000"/>
              </a:lnSpc>
              <a:spcBef>
                <a:spcPts val="0"/>
              </a:spcBef>
              <a:spcAft>
                <a:spcPts val="0"/>
              </a:spcAft>
              <a:buSzPts val="1100"/>
              <a:buNone/>
              <a:defRPr sz="1100"/>
            </a:lvl3pPr>
            <a:lvl4pPr lvl="3" rtl="0">
              <a:lnSpc>
                <a:spcPct val="100000"/>
              </a:lnSpc>
              <a:spcBef>
                <a:spcPts val="0"/>
              </a:spcBef>
              <a:spcAft>
                <a:spcPts val="0"/>
              </a:spcAft>
              <a:buSzPts val="1100"/>
              <a:buNone/>
              <a:defRPr sz="1100"/>
            </a:lvl4pPr>
            <a:lvl5pPr lvl="4" rtl="0">
              <a:lnSpc>
                <a:spcPct val="100000"/>
              </a:lnSpc>
              <a:spcBef>
                <a:spcPts val="0"/>
              </a:spcBef>
              <a:spcAft>
                <a:spcPts val="0"/>
              </a:spcAft>
              <a:buSzPts val="1100"/>
              <a:buNone/>
              <a:defRPr sz="1100"/>
            </a:lvl5pPr>
            <a:lvl6pPr lvl="5" rtl="0">
              <a:lnSpc>
                <a:spcPct val="100000"/>
              </a:lnSpc>
              <a:spcBef>
                <a:spcPts val="0"/>
              </a:spcBef>
              <a:spcAft>
                <a:spcPts val="0"/>
              </a:spcAft>
              <a:buSzPts val="1100"/>
              <a:buNone/>
              <a:defRPr sz="1100"/>
            </a:lvl6pPr>
            <a:lvl7pPr lvl="6" rtl="0">
              <a:lnSpc>
                <a:spcPct val="100000"/>
              </a:lnSpc>
              <a:spcBef>
                <a:spcPts val="0"/>
              </a:spcBef>
              <a:spcAft>
                <a:spcPts val="0"/>
              </a:spcAft>
              <a:buSzPts val="1100"/>
              <a:buNone/>
              <a:defRPr sz="1100"/>
            </a:lvl7pPr>
            <a:lvl8pPr lvl="7" rtl="0">
              <a:lnSpc>
                <a:spcPct val="100000"/>
              </a:lnSpc>
              <a:spcBef>
                <a:spcPts val="0"/>
              </a:spcBef>
              <a:spcAft>
                <a:spcPts val="0"/>
              </a:spcAft>
              <a:buSzPts val="1100"/>
              <a:buNone/>
              <a:defRPr sz="1100"/>
            </a:lvl8pPr>
            <a:lvl9pPr lvl="8" rtl="0">
              <a:lnSpc>
                <a:spcPct val="100000"/>
              </a:lnSpc>
              <a:spcBef>
                <a:spcPts val="0"/>
              </a:spcBef>
              <a:spcAft>
                <a:spcPts val="0"/>
              </a:spcAft>
              <a:buSzPts val="1100"/>
              <a:buNone/>
              <a:defRPr sz="1100"/>
            </a:lvl9pPr>
          </a:lstStyle>
          <a:p>
            <a:endParaRPr/>
          </a:p>
        </p:txBody>
      </p:sp>
      <p:sp>
        <p:nvSpPr>
          <p:cNvPr id="54" name="Google Shape;54;p6"/>
          <p:cNvSpPr txBox="1">
            <a:spLocks noGrp="1"/>
          </p:cNvSpPr>
          <p:nvPr>
            <p:ph type="subTitle" idx="8"/>
          </p:nvPr>
        </p:nvSpPr>
        <p:spPr>
          <a:xfrm>
            <a:off x="5977900" y="2556050"/>
            <a:ext cx="1577100" cy="4086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1400"/>
              <a:buFont typeface="Englebert"/>
              <a:buNone/>
              <a:defRPr sz="1400">
                <a:latin typeface="Englebert"/>
                <a:ea typeface="Englebert"/>
                <a:cs typeface="Englebert"/>
                <a:sym typeface="Englebert"/>
              </a:defRPr>
            </a:lvl1pPr>
            <a:lvl2pPr lvl="1" rtl="0">
              <a:lnSpc>
                <a:spcPct val="100000"/>
              </a:lnSpc>
              <a:spcBef>
                <a:spcPts val="0"/>
              </a:spcBef>
              <a:spcAft>
                <a:spcPts val="0"/>
              </a:spcAft>
              <a:buSzPts val="1400"/>
              <a:buFont typeface="Englebert"/>
              <a:buNone/>
              <a:defRPr sz="1400">
                <a:latin typeface="Englebert"/>
                <a:ea typeface="Englebert"/>
                <a:cs typeface="Englebert"/>
                <a:sym typeface="Englebert"/>
              </a:defRPr>
            </a:lvl2pPr>
            <a:lvl3pPr lvl="2" rtl="0">
              <a:lnSpc>
                <a:spcPct val="100000"/>
              </a:lnSpc>
              <a:spcBef>
                <a:spcPts val="0"/>
              </a:spcBef>
              <a:spcAft>
                <a:spcPts val="0"/>
              </a:spcAft>
              <a:buSzPts val="1400"/>
              <a:buFont typeface="Englebert"/>
              <a:buNone/>
              <a:defRPr sz="1400">
                <a:latin typeface="Englebert"/>
                <a:ea typeface="Englebert"/>
                <a:cs typeface="Englebert"/>
                <a:sym typeface="Englebert"/>
              </a:defRPr>
            </a:lvl3pPr>
            <a:lvl4pPr lvl="3" rtl="0">
              <a:lnSpc>
                <a:spcPct val="100000"/>
              </a:lnSpc>
              <a:spcBef>
                <a:spcPts val="0"/>
              </a:spcBef>
              <a:spcAft>
                <a:spcPts val="0"/>
              </a:spcAft>
              <a:buSzPts val="1400"/>
              <a:buFont typeface="Englebert"/>
              <a:buNone/>
              <a:defRPr sz="1400">
                <a:latin typeface="Englebert"/>
                <a:ea typeface="Englebert"/>
                <a:cs typeface="Englebert"/>
                <a:sym typeface="Englebert"/>
              </a:defRPr>
            </a:lvl4pPr>
            <a:lvl5pPr lvl="4" rtl="0">
              <a:lnSpc>
                <a:spcPct val="100000"/>
              </a:lnSpc>
              <a:spcBef>
                <a:spcPts val="0"/>
              </a:spcBef>
              <a:spcAft>
                <a:spcPts val="0"/>
              </a:spcAft>
              <a:buSzPts val="1400"/>
              <a:buFont typeface="Englebert"/>
              <a:buNone/>
              <a:defRPr sz="1400">
                <a:latin typeface="Englebert"/>
                <a:ea typeface="Englebert"/>
                <a:cs typeface="Englebert"/>
                <a:sym typeface="Englebert"/>
              </a:defRPr>
            </a:lvl5pPr>
            <a:lvl6pPr lvl="5" rtl="0">
              <a:lnSpc>
                <a:spcPct val="100000"/>
              </a:lnSpc>
              <a:spcBef>
                <a:spcPts val="0"/>
              </a:spcBef>
              <a:spcAft>
                <a:spcPts val="0"/>
              </a:spcAft>
              <a:buSzPts val="1400"/>
              <a:buFont typeface="Englebert"/>
              <a:buNone/>
              <a:defRPr sz="1400">
                <a:latin typeface="Englebert"/>
                <a:ea typeface="Englebert"/>
                <a:cs typeface="Englebert"/>
                <a:sym typeface="Englebert"/>
              </a:defRPr>
            </a:lvl6pPr>
            <a:lvl7pPr lvl="6" rtl="0">
              <a:lnSpc>
                <a:spcPct val="100000"/>
              </a:lnSpc>
              <a:spcBef>
                <a:spcPts val="0"/>
              </a:spcBef>
              <a:spcAft>
                <a:spcPts val="0"/>
              </a:spcAft>
              <a:buSzPts val="1400"/>
              <a:buFont typeface="Englebert"/>
              <a:buNone/>
              <a:defRPr sz="1400">
                <a:latin typeface="Englebert"/>
                <a:ea typeface="Englebert"/>
                <a:cs typeface="Englebert"/>
                <a:sym typeface="Englebert"/>
              </a:defRPr>
            </a:lvl7pPr>
            <a:lvl8pPr lvl="7" rtl="0">
              <a:lnSpc>
                <a:spcPct val="100000"/>
              </a:lnSpc>
              <a:spcBef>
                <a:spcPts val="0"/>
              </a:spcBef>
              <a:spcAft>
                <a:spcPts val="0"/>
              </a:spcAft>
              <a:buSzPts val="1400"/>
              <a:buFont typeface="Englebert"/>
              <a:buNone/>
              <a:defRPr sz="1400">
                <a:latin typeface="Englebert"/>
                <a:ea typeface="Englebert"/>
                <a:cs typeface="Englebert"/>
                <a:sym typeface="Englebert"/>
              </a:defRPr>
            </a:lvl8pPr>
            <a:lvl9pPr lvl="8" rtl="0">
              <a:lnSpc>
                <a:spcPct val="100000"/>
              </a:lnSpc>
              <a:spcBef>
                <a:spcPts val="0"/>
              </a:spcBef>
              <a:spcAft>
                <a:spcPts val="0"/>
              </a:spcAft>
              <a:buSzPts val="1400"/>
              <a:buFont typeface="Englebert"/>
              <a:buNone/>
              <a:defRPr sz="1400">
                <a:latin typeface="Englebert"/>
                <a:ea typeface="Englebert"/>
                <a:cs typeface="Englebert"/>
                <a:sym typeface="Englebert"/>
              </a:defRPr>
            </a:lvl9pPr>
          </a:lstStyle>
          <a:p>
            <a:endParaRPr/>
          </a:p>
        </p:txBody>
      </p:sp>
      <p:sp>
        <p:nvSpPr>
          <p:cNvPr id="55" name="Google Shape;55;p6"/>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835">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Background">
  <p:cSld name="Background">
    <p:bg>
      <p:bgPr>
        <a:solidFill>
          <a:srgbClr val="EFEFEF"/>
        </a:solidFill>
        <a:effectLst/>
      </p:bgPr>
    </p:bg>
    <p:spTree>
      <p:nvGrpSpPr>
        <p:cNvPr id="1" name="Shape 104"/>
        <p:cNvGrpSpPr/>
        <p:nvPr/>
      </p:nvGrpSpPr>
      <p:grpSpPr>
        <a:xfrm>
          <a:off x="0" y="0"/>
          <a:ext cx="0" cy="0"/>
          <a:chOff x="0" y="0"/>
          <a:chExt cx="0" cy="0"/>
        </a:xfrm>
      </p:grpSpPr>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ackground 1">
  <p:cSld name="Background 1">
    <p:bg>
      <p:bgPr>
        <a:solidFill>
          <a:schemeClr val="lt2"/>
        </a:solidFill>
        <a:effectLst/>
      </p:bgPr>
    </p:bg>
    <p:spTree>
      <p:nvGrpSpPr>
        <p:cNvPr id="1" name="Shape 105"/>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Blank slide" type="blank">
  <p:cSld name="Blank slide">
    <p:bg>
      <p:bgPr>
        <a:noFill/>
        <a:effectLst/>
      </p:bgPr>
    </p:bg>
    <p:spTree>
      <p:nvGrpSpPr>
        <p:cNvPr id="1" name="Shape 106"/>
        <p:cNvGrpSpPr/>
        <p:nvPr/>
      </p:nvGrpSpPr>
      <p:grpSpPr>
        <a:xfrm>
          <a:off x="0" y="0"/>
          <a:ext cx="0" cy="0"/>
          <a:chOff x="0" y="0"/>
          <a:chExt cx="0" cy="0"/>
        </a:xfrm>
      </p:grpSpPr>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grpSp>
        <p:nvGrpSpPr>
          <p:cNvPr id="7" name="Group 15"/>
          <p:cNvGrpSpPr/>
          <p:nvPr/>
        </p:nvGrpSpPr>
        <p:grpSpPr>
          <a:xfrm>
            <a:off x="0" y="-6350"/>
            <a:ext cx="9144000" cy="5149850"/>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130300" y="1803400"/>
            <a:ext cx="5825202" cy="1234727"/>
          </a:xfrm>
        </p:spPr>
        <p:txBody>
          <a:bodyPr anchor="b">
            <a:noAutofit/>
          </a:bodyPr>
          <a:lstStyle>
            <a:lvl1pPr algn="r">
              <a:defRPr sz="41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130300" y="3038125"/>
            <a:ext cx="5825202" cy="822674"/>
          </a:xfrm>
        </p:spPr>
        <p:txBody>
          <a:bodyPr anchor="t"/>
          <a:lstStyle>
            <a:lvl1pPr marL="0" indent="0" algn="r">
              <a:buNone/>
              <a:defRPr>
                <a:solidFill>
                  <a:schemeClr val="tx1">
                    <a:lumMod val="50000"/>
                    <a:lumOff val="50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403850" y="4531022"/>
            <a:ext cx="683954" cy="273844"/>
          </a:xfrm>
          <a:prstGeom prst="rect">
            <a:avLst/>
          </a:prstGeom>
        </p:spPr>
        <p:txBody>
          <a:bodyPr lIns="68580" tIns="34290" rIns="68580" bIns="34290"/>
          <a:lstStyle/>
          <a:p>
            <a:fld id="{B61BEF0D-F0BB-DE4B-95CE-6DB70DBA9567}" type="datetimeFigureOut">
              <a:rPr lang="en-US" dirty="0"/>
              <a:pPr/>
              <a:t>10/8/2019</a:t>
            </a:fld>
            <a:endParaRPr lang="en-US" dirty="0"/>
          </a:p>
        </p:txBody>
      </p:sp>
      <p:sp>
        <p:nvSpPr>
          <p:cNvPr id="5" name="Footer Placeholder 4"/>
          <p:cNvSpPr>
            <a:spLocks noGrp="1"/>
          </p:cNvSpPr>
          <p:nvPr>
            <p:ph type="ftr" sz="quarter" idx="11"/>
          </p:nvPr>
        </p:nvSpPr>
        <p:spPr>
          <a:xfrm>
            <a:off x="508001" y="4531022"/>
            <a:ext cx="4723209" cy="273844"/>
          </a:xfrm>
          <a:prstGeom prst="rect">
            <a:avLst/>
          </a:prstGeom>
        </p:spPr>
        <p:txBody>
          <a:bodyPr lIns="68580" tIns="34290" rIns="68580" bIns="34290"/>
          <a:lstStyle/>
          <a:p>
            <a:endParaRPr lang="en-US" dirty="0"/>
          </a:p>
        </p:txBody>
      </p:sp>
      <p:sp>
        <p:nvSpPr>
          <p:cNvPr id="6" name="Slide Number Placeholder 5"/>
          <p:cNvSpPr>
            <a:spLocks noGrp="1"/>
          </p:cNvSpPr>
          <p:nvPr>
            <p:ph type="sldNum" sz="quarter" idx="12"/>
          </p:nvPr>
        </p:nvSpPr>
        <p:spPr>
          <a:xfrm>
            <a:off x="6442998" y="4531022"/>
            <a:ext cx="512504" cy="273844"/>
          </a:xfrm>
          <a:prstGeom prst="rect">
            <a:avLst/>
          </a:prstGeom>
        </p:spPr>
        <p:txBody>
          <a:bodyPr lIns="68580" tIns="34290" rIns="68580" bIns="34290"/>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cSld name="CUSTOM_1_1_1_2_1_2_1">
    <p:bg>
      <p:bgPr>
        <a:solidFill>
          <a:srgbClr val="AFA8D0"/>
        </a:solidFill>
        <a:effectLst/>
      </p:bgPr>
    </p:bg>
    <p:spTree>
      <p:nvGrpSpPr>
        <p:cNvPr id="1" name="Shape 56"/>
        <p:cNvGrpSpPr/>
        <p:nvPr/>
      </p:nvGrpSpPr>
      <p:grpSpPr>
        <a:xfrm>
          <a:off x="0" y="0"/>
          <a:ext cx="0" cy="0"/>
          <a:chOff x="0" y="0"/>
          <a:chExt cx="0" cy="0"/>
        </a:xfrm>
      </p:grpSpPr>
      <p:sp>
        <p:nvSpPr>
          <p:cNvPr id="57" name="Google Shape;57;p7"/>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
        <p:nvSpPr>
          <p:cNvPr id="58" name="Google Shape;58;p7"/>
          <p:cNvSpPr txBox="1">
            <a:spLocks noGrp="1"/>
          </p:cNvSpPr>
          <p:nvPr>
            <p:ph type="subTitle" idx="1"/>
          </p:nvPr>
        </p:nvSpPr>
        <p:spPr>
          <a:xfrm>
            <a:off x="124227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59" name="Google Shape;59;p7"/>
          <p:cNvSpPr txBox="1">
            <a:spLocks noGrp="1"/>
          </p:cNvSpPr>
          <p:nvPr>
            <p:ph type="subTitle" idx="2"/>
          </p:nvPr>
        </p:nvSpPr>
        <p:spPr>
          <a:xfrm>
            <a:off x="174552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400">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400">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400">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400">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400">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400">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400">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400">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400">
                <a:latin typeface="Englebert"/>
                <a:ea typeface="Englebert"/>
                <a:cs typeface="Englebert"/>
                <a:sym typeface="Englebert"/>
              </a:defRPr>
            </a:lvl9pPr>
          </a:lstStyle>
          <a:p>
            <a:endParaRPr/>
          </a:p>
        </p:txBody>
      </p:sp>
      <p:sp>
        <p:nvSpPr>
          <p:cNvPr id="60" name="Google Shape;60;p7"/>
          <p:cNvSpPr txBox="1">
            <a:spLocks noGrp="1"/>
          </p:cNvSpPr>
          <p:nvPr>
            <p:ph type="subTitle" idx="3"/>
          </p:nvPr>
        </p:nvSpPr>
        <p:spPr>
          <a:xfrm>
            <a:off x="4839025" y="2491000"/>
            <a:ext cx="3062700" cy="40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100"/>
            </a:lvl1pPr>
            <a:lvl2pPr lvl="1" algn="ctr" rtl="0">
              <a:lnSpc>
                <a:spcPct val="100000"/>
              </a:lnSpc>
              <a:spcBef>
                <a:spcPts val="0"/>
              </a:spcBef>
              <a:spcAft>
                <a:spcPts val="0"/>
              </a:spcAft>
              <a:buSzPts val="1100"/>
              <a:buNone/>
              <a:defRPr sz="1100"/>
            </a:lvl2pPr>
            <a:lvl3pPr lvl="2" algn="ctr" rtl="0">
              <a:lnSpc>
                <a:spcPct val="100000"/>
              </a:lnSpc>
              <a:spcBef>
                <a:spcPts val="0"/>
              </a:spcBef>
              <a:spcAft>
                <a:spcPts val="0"/>
              </a:spcAft>
              <a:buSzPts val="1100"/>
              <a:buNone/>
              <a:defRPr sz="1100"/>
            </a:lvl3pPr>
            <a:lvl4pPr lvl="3" algn="ctr" rtl="0">
              <a:lnSpc>
                <a:spcPct val="100000"/>
              </a:lnSpc>
              <a:spcBef>
                <a:spcPts val="0"/>
              </a:spcBef>
              <a:spcAft>
                <a:spcPts val="0"/>
              </a:spcAft>
              <a:buSzPts val="1100"/>
              <a:buNone/>
              <a:defRPr sz="1100"/>
            </a:lvl4pPr>
            <a:lvl5pPr lvl="4" algn="ctr" rtl="0">
              <a:lnSpc>
                <a:spcPct val="100000"/>
              </a:lnSpc>
              <a:spcBef>
                <a:spcPts val="0"/>
              </a:spcBef>
              <a:spcAft>
                <a:spcPts val="0"/>
              </a:spcAft>
              <a:buSzPts val="1100"/>
              <a:buNone/>
              <a:defRPr sz="1100"/>
            </a:lvl5pPr>
            <a:lvl6pPr lvl="5" algn="ctr" rtl="0">
              <a:lnSpc>
                <a:spcPct val="100000"/>
              </a:lnSpc>
              <a:spcBef>
                <a:spcPts val="0"/>
              </a:spcBef>
              <a:spcAft>
                <a:spcPts val="0"/>
              </a:spcAft>
              <a:buSzPts val="1100"/>
              <a:buNone/>
              <a:defRPr sz="1100"/>
            </a:lvl6pPr>
            <a:lvl7pPr lvl="6" algn="ctr" rtl="0">
              <a:lnSpc>
                <a:spcPct val="100000"/>
              </a:lnSpc>
              <a:spcBef>
                <a:spcPts val="0"/>
              </a:spcBef>
              <a:spcAft>
                <a:spcPts val="0"/>
              </a:spcAft>
              <a:buSzPts val="1100"/>
              <a:buNone/>
              <a:defRPr sz="1100"/>
            </a:lvl7pPr>
            <a:lvl8pPr lvl="7" algn="ctr" rtl="0">
              <a:lnSpc>
                <a:spcPct val="100000"/>
              </a:lnSpc>
              <a:spcBef>
                <a:spcPts val="0"/>
              </a:spcBef>
              <a:spcAft>
                <a:spcPts val="0"/>
              </a:spcAft>
              <a:buSzPts val="1100"/>
              <a:buNone/>
              <a:defRPr sz="1100"/>
            </a:lvl8pPr>
            <a:lvl9pPr lvl="8" algn="ctr" rtl="0">
              <a:lnSpc>
                <a:spcPct val="100000"/>
              </a:lnSpc>
              <a:spcBef>
                <a:spcPts val="0"/>
              </a:spcBef>
              <a:spcAft>
                <a:spcPts val="0"/>
              </a:spcAft>
              <a:buSzPts val="1100"/>
              <a:buNone/>
              <a:defRPr sz="1100"/>
            </a:lvl9pPr>
          </a:lstStyle>
          <a:p>
            <a:endParaRPr/>
          </a:p>
        </p:txBody>
      </p:sp>
      <p:sp>
        <p:nvSpPr>
          <p:cNvPr id="61" name="Google Shape;61;p7"/>
          <p:cNvSpPr txBox="1">
            <a:spLocks noGrp="1"/>
          </p:cNvSpPr>
          <p:nvPr>
            <p:ph type="subTitle" idx="4"/>
          </p:nvPr>
        </p:nvSpPr>
        <p:spPr>
          <a:xfrm>
            <a:off x="5342275" y="942675"/>
            <a:ext cx="2056200" cy="4086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Englebert"/>
              <a:buNone/>
              <a:defRPr sz="2400">
                <a:latin typeface="Englebert"/>
                <a:ea typeface="Englebert"/>
                <a:cs typeface="Englebert"/>
                <a:sym typeface="Englebert"/>
              </a:defRPr>
            </a:lvl1pPr>
            <a:lvl2pPr lvl="1" algn="ctr" rtl="0">
              <a:lnSpc>
                <a:spcPct val="100000"/>
              </a:lnSpc>
              <a:spcBef>
                <a:spcPts val="0"/>
              </a:spcBef>
              <a:spcAft>
                <a:spcPts val="0"/>
              </a:spcAft>
              <a:buSzPts val="2400"/>
              <a:buFont typeface="Englebert"/>
              <a:buNone/>
              <a:defRPr sz="2400">
                <a:latin typeface="Englebert"/>
                <a:ea typeface="Englebert"/>
                <a:cs typeface="Englebert"/>
                <a:sym typeface="Englebert"/>
              </a:defRPr>
            </a:lvl2pPr>
            <a:lvl3pPr lvl="2" algn="ctr" rtl="0">
              <a:lnSpc>
                <a:spcPct val="100000"/>
              </a:lnSpc>
              <a:spcBef>
                <a:spcPts val="0"/>
              </a:spcBef>
              <a:spcAft>
                <a:spcPts val="0"/>
              </a:spcAft>
              <a:buSzPts val="2400"/>
              <a:buFont typeface="Englebert"/>
              <a:buNone/>
              <a:defRPr sz="2400">
                <a:latin typeface="Englebert"/>
                <a:ea typeface="Englebert"/>
                <a:cs typeface="Englebert"/>
                <a:sym typeface="Englebert"/>
              </a:defRPr>
            </a:lvl3pPr>
            <a:lvl4pPr lvl="3" algn="ctr" rtl="0">
              <a:lnSpc>
                <a:spcPct val="100000"/>
              </a:lnSpc>
              <a:spcBef>
                <a:spcPts val="0"/>
              </a:spcBef>
              <a:spcAft>
                <a:spcPts val="0"/>
              </a:spcAft>
              <a:buSzPts val="2400"/>
              <a:buFont typeface="Englebert"/>
              <a:buNone/>
              <a:defRPr sz="2400">
                <a:latin typeface="Englebert"/>
                <a:ea typeface="Englebert"/>
                <a:cs typeface="Englebert"/>
                <a:sym typeface="Englebert"/>
              </a:defRPr>
            </a:lvl4pPr>
            <a:lvl5pPr lvl="4" algn="ctr" rtl="0">
              <a:lnSpc>
                <a:spcPct val="100000"/>
              </a:lnSpc>
              <a:spcBef>
                <a:spcPts val="0"/>
              </a:spcBef>
              <a:spcAft>
                <a:spcPts val="0"/>
              </a:spcAft>
              <a:buSzPts val="2400"/>
              <a:buFont typeface="Englebert"/>
              <a:buNone/>
              <a:defRPr sz="2400">
                <a:latin typeface="Englebert"/>
                <a:ea typeface="Englebert"/>
                <a:cs typeface="Englebert"/>
                <a:sym typeface="Englebert"/>
              </a:defRPr>
            </a:lvl5pPr>
            <a:lvl6pPr lvl="5" algn="ctr" rtl="0">
              <a:lnSpc>
                <a:spcPct val="100000"/>
              </a:lnSpc>
              <a:spcBef>
                <a:spcPts val="0"/>
              </a:spcBef>
              <a:spcAft>
                <a:spcPts val="0"/>
              </a:spcAft>
              <a:buSzPts val="2400"/>
              <a:buFont typeface="Englebert"/>
              <a:buNone/>
              <a:defRPr sz="2400">
                <a:latin typeface="Englebert"/>
                <a:ea typeface="Englebert"/>
                <a:cs typeface="Englebert"/>
                <a:sym typeface="Englebert"/>
              </a:defRPr>
            </a:lvl6pPr>
            <a:lvl7pPr lvl="6" algn="ctr" rtl="0">
              <a:lnSpc>
                <a:spcPct val="100000"/>
              </a:lnSpc>
              <a:spcBef>
                <a:spcPts val="0"/>
              </a:spcBef>
              <a:spcAft>
                <a:spcPts val="0"/>
              </a:spcAft>
              <a:buSzPts val="2400"/>
              <a:buFont typeface="Englebert"/>
              <a:buNone/>
              <a:defRPr sz="2400">
                <a:latin typeface="Englebert"/>
                <a:ea typeface="Englebert"/>
                <a:cs typeface="Englebert"/>
                <a:sym typeface="Englebert"/>
              </a:defRPr>
            </a:lvl7pPr>
            <a:lvl8pPr lvl="7" algn="ctr" rtl="0">
              <a:lnSpc>
                <a:spcPct val="100000"/>
              </a:lnSpc>
              <a:spcBef>
                <a:spcPts val="0"/>
              </a:spcBef>
              <a:spcAft>
                <a:spcPts val="0"/>
              </a:spcAft>
              <a:buSzPts val="2400"/>
              <a:buFont typeface="Englebert"/>
              <a:buNone/>
              <a:defRPr sz="2400">
                <a:latin typeface="Englebert"/>
                <a:ea typeface="Englebert"/>
                <a:cs typeface="Englebert"/>
                <a:sym typeface="Englebert"/>
              </a:defRPr>
            </a:lvl8pPr>
            <a:lvl9pPr lvl="8" algn="ctr" rtl="0">
              <a:lnSpc>
                <a:spcPct val="100000"/>
              </a:lnSpc>
              <a:spcBef>
                <a:spcPts val="0"/>
              </a:spcBef>
              <a:spcAft>
                <a:spcPts val="0"/>
              </a:spcAft>
              <a:buSzPts val="2400"/>
              <a:buFont typeface="Englebert"/>
              <a:buNone/>
              <a:defRPr sz="2400">
                <a:latin typeface="Englebert"/>
                <a:ea typeface="Englebert"/>
                <a:cs typeface="Englebert"/>
                <a:sym typeface="Englebert"/>
              </a:defRPr>
            </a:lvl9pPr>
          </a:lstStyle>
          <a:p>
            <a:endParaRPr/>
          </a:p>
        </p:txBody>
      </p:sp>
    </p:spTree>
  </p:cSld>
  <p:clrMapOvr>
    <a:masterClrMapping/>
  </p:clrMapOvr>
  <p:extLst>
    <p:ext uri="{DCECCB84-F9BA-43D5-87BE-67443E8EF086}">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15:guide id="1" orient="horz" pos="2835">
          <p15:clr>
            <a:srgbClr val="FA7B17"/>
          </p15:clr>
        </p15:guide>
        <p15:guide id="2" orient="horz" pos="340">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_1_1_2_1_1_1_1">
    <p:bg>
      <p:bgPr>
        <a:solidFill>
          <a:srgbClr val="AFA8D0"/>
        </a:solidFill>
        <a:effectLst/>
      </p:bgPr>
    </p:bg>
    <p:spTree>
      <p:nvGrpSpPr>
        <p:cNvPr id="1" name="Shape 62"/>
        <p:cNvGrpSpPr/>
        <p:nvPr/>
      </p:nvGrpSpPr>
      <p:grpSpPr>
        <a:xfrm>
          <a:off x="0" y="0"/>
          <a:ext cx="0" cy="0"/>
          <a:chOff x="0" y="0"/>
          <a:chExt cx="0" cy="0"/>
        </a:xfrm>
      </p:grpSpPr>
      <p:pic>
        <p:nvPicPr>
          <p:cNvPr id="63" name="Google Shape;63;p8"/>
          <p:cNvPicPr preferRelativeResize="0"/>
          <p:nvPr/>
        </p:nvPicPr>
        <p:blipFill rotWithShape="1">
          <a:blip r:embed="rId2">
            <a:alphaModFix/>
          </a:blip>
          <a:srcRect l="6670" t="23465" r="19457"/>
          <a:stretch/>
        </p:blipFill>
        <p:spPr>
          <a:xfrm>
            <a:off x="0" y="1982250"/>
            <a:ext cx="5430600" cy="3164850"/>
          </a:xfrm>
          <a:prstGeom prst="rect">
            <a:avLst/>
          </a:prstGeom>
          <a:noFill/>
          <a:ln>
            <a:noFill/>
          </a:ln>
        </p:spPr>
      </p:pic>
      <p:pic>
        <p:nvPicPr>
          <p:cNvPr id="64" name="Google Shape;64;p8"/>
          <p:cNvPicPr preferRelativeResize="0"/>
          <p:nvPr/>
        </p:nvPicPr>
        <p:blipFill rotWithShape="1">
          <a:blip r:embed="rId3">
            <a:alphaModFix/>
          </a:blip>
          <a:srcRect l="60718" b="38141"/>
          <a:stretch/>
        </p:blipFill>
        <p:spPr>
          <a:xfrm>
            <a:off x="7566550" y="0"/>
            <a:ext cx="1577450" cy="1397272"/>
          </a:xfrm>
          <a:prstGeom prst="rect">
            <a:avLst/>
          </a:prstGeom>
          <a:noFill/>
          <a:ln>
            <a:noFill/>
          </a:ln>
        </p:spPr>
      </p:pic>
      <p:sp>
        <p:nvSpPr>
          <p:cNvPr id="65" name="Google Shape;65;p8"/>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66" name="Google Shape;66;p8"/>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sz="1400"/>
            </a:lvl2pPr>
            <a:lvl3pPr lvl="2" algn="ctr" rtl="0">
              <a:lnSpc>
                <a:spcPct val="100000"/>
              </a:lnSpc>
              <a:spcBef>
                <a:spcPts val="0"/>
              </a:spcBef>
              <a:spcAft>
                <a:spcPts val="0"/>
              </a:spcAft>
              <a:buSzPts val="1400"/>
              <a:buNone/>
              <a:defRPr sz="1400"/>
            </a:lvl3pPr>
            <a:lvl4pPr lvl="3" algn="ctr" rtl="0">
              <a:lnSpc>
                <a:spcPct val="100000"/>
              </a:lnSpc>
              <a:spcBef>
                <a:spcPts val="0"/>
              </a:spcBef>
              <a:spcAft>
                <a:spcPts val="0"/>
              </a:spcAft>
              <a:buSzPts val="1400"/>
              <a:buNone/>
              <a:defRPr sz="1400"/>
            </a:lvl4pPr>
            <a:lvl5pPr lvl="4" algn="ctr" rtl="0">
              <a:lnSpc>
                <a:spcPct val="100000"/>
              </a:lnSpc>
              <a:spcBef>
                <a:spcPts val="0"/>
              </a:spcBef>
              <a:spcAft>
                <a:spcPts val="0"/>
              </a:spcAft>
              <a:buSzPts val="1400"/>
              <a:buNone/>
              <a:defRPr sz="1400"/>
            </a:lvl5pPr>
            <a:lvl6pPr lvl="5" algn="ctr" rtl="0">
              <a:lnSpc>
                <a:spcPct val="100000"/>
              </a:lnSpc>
              <a:spcBef>
                <a:spcPts val="0"/>
              </a:spcBef>
              <a:spcAft>
                <a:spcPts val="0"/>
              </a:spcAft>
              <a:buSzPts val="1400"/>
              <a:buNone/>
              <a:defRPr sz="1400"/>
            </a:lvl6pPr>
            <a:lvl7pPr lvl="6" algn="ctr" rtl="0">
              <a:lnSpc>
                <a:spcPct val="100000"/>
              </a:lnSpc>
              <a:spcBef>
                <a:spcPts val="0"/>
              </a:spcBef>
              <a:spcAft>
                <a:spcPts val="0"/>
              </a:spcAft>
              <a:buSzPts val="1400"/>
              <a:buNone/>
              <a:defRPr sz="1400"/>
            </a:lvl7pPr>
            <a:lvl8pPr lvl="7" algn="ctr" rtl="0">
              <a:lnSpc>
                <a:spcPct val="100000"/>
              </a:lnSpc>
              <a:spcBef>
                <a:spcPts val="0"/>
              </a:spcBef>
              <a:spcAft>
                <a:spcPts val="0"/>
              </a:spcAft>
              <a:buSzPts val="1400"/>
              <a:buNone/>
              <a:defRPr sz="1400"/>
            </a:lvl8pPr>
            <a:lvl9pPr lvl="8" algn="ctr"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 SUBTITLE 1">
  <p:cSld name="CUSTOM_1_1_1_2_2">
    <p:bg>
      <p:bgPr>
        <a:solidFill>
          <a:srgbClr val="AFA8D0"/>
        </a:solidFill>
        <a:effectLst/>
      </p:bgPr>
    </p:bg>
    <p:spTree>
      <p:nvGrpSpPr>
        <p:cNvPr id="1" name="Shape 67"/>
        <p:cNvGrpSpPr/>
        <p:nvPr/>
      </p:nvGrpSpPr>
      <p:grpSpPr>
        <a:xfrm>
          <a:off x="0" y="0"/>
          <a:ext cx="0" cy="0"/>
          <a:chOff x="0" y="0"/>
          <a:chExt cx="0" cy="0"/>
        </a:xfrm>
      </p:grpSpPr>
      <p:pic>
        <p:nvPicPr>
          <p:cNvPr id="68" name="Google Shape;68;p9"/>
          <p:cNvPicPr preferRelativeResize="0"/>
          <p:nvPr/>
        </p:nvPicPr>
        <p:blipFill rotWithShape="1">
          <a:blip r:embed="rId2">
            <a:alphaModFix/>
          </a:blip>
          <a:srcRect l="22124" b="5401"/>
          <a:stretch/>
        </p:blipFill>
        <p:spPr>
          <a:xfrm>
            <a:off x="0" y="0"/>
            <a:ext cx="7527820" cy="5143500"/>
          </a:xfrm>
          <a:prstGeom prst="rect">
            <a:avLst/>
          </a:prstGeom>
          <a:noFill/>
          <a:ln>
            <a:noFill/>
          </a:ln>
        </p:spPr>
      </p:pic>
      <p:sp>
        <p:nvSpPr>
          <p:cNvPr id="69" name="Google Shape;69;p9"/>
          <p:cNvSpPr txBox="1">
            <a:spLocks noGrp="1"/>
          </p:cNvSpPr>
          <p:nvPr>
            <p:ph type="title" hasCustomPrompt="1"/>
          </p:nvPr>
        </p:nvSpPr>
        <p:spPr>
          <a:xfrm flipH="1">
            <a:off x="6480625" y="1543250"/>
            <a:ext cx="2051100" cy="1280700"/>
          </a:xfrm>
          <a:prstGeom prst="rect">
            <a:avLst/>
          </a:prstGeom>
          <a:noFill/>
        </p:spPr>
        <p:txBody>
          <a:bodyPr spcFirstLastPara="1" wrap="square" lIns="91425" tIns="91425" rIns="91425" bIns="91425" anchor="t" anchorCtr="0">
            <a:noAutofit/>
          </a:bodyPr>
          <a:lstStyle>
            <a:lvl1pPr lvl="0" algn="r" rtl="0">
              <a:spcBef>
                <a:spcPts val="0"/>
              </a:spcBef>
              <a:spcAft>
                <a:spcPts val="0"/>
              </a:spcAft>
              <a:buSzPts val="7200"/>
              <a:buNone/>
              <a:defRPr sz="7200"/>
            </a:lvl1pPr>
            <a:lvl2pPr lvl="1"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2pPr>
            <a:lvl3pPr lvl="2"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3pPr>
            <a:lvl4pPr lvl="3"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4pPr>
            <a:lvl5pPr lvl="4"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5pPr>
            <a:lvl6pPr lvl="5"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6pPr>
            <a:lvl7pPr lvl="6"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7pPr>
            <a:lvl8pPr lvl="7"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8pPr>
            <a:lvl9pPr lvl="8" algn="r" rtl="0">
              <a:spcBef>
                <a:spcPts val="0"/>
              </a:spcBef>
              <a:spcAft>
                <a:spcPts val="0"/>
              </a:spcAft>
              <a:buClr>
                <a:srgbClr val="434343"/>
              </a:buClr>
              <a:buSzPts val="7200"/>
              <a:buFont typeface="Fira Sans Extra Condensed Medium"/>
              <a:buNone/>
              <a:defRPr sz="7200">
                <a:solidFill>
                  <a:srgbClr val="434343"/>
                </a:solidFill>
                <a:latin typeface="Fira Sans Extra Condensed Medium"/>
                <a:ea typeface="Fira Sans Extra Condensed Medium"/>
                <a:cs typeface="Fira Sans Extra Condensed Medium"/>
                <a:sym typeface="Fira Sans Extra Condensed Medium"/>
              </a:defRPr>
            </a:lvl9pPr>
          </a:lstStyle>
          <a:p>
            <a:r>
              <a:t>xx%</a:t>
            </a:r>
          </a:p>
        </p:txBody>
      </p:sp>
      <p:sp>
        <p:nvSpPr>
          <p:cNvPr id="70" name="Google Shape;70;p9"/>
          <p:cNvSpPr txBox="1">
            <a:spLocks noGrp="1"/>
          </p:cNvSpPr>
          <p:nvPr>
            <p:ph type="ctrTitle" idx="2"/>
          </p:nvPr>
        </p:nvSpPr>
        <p:spPr>
          <a:xfrm flipH="1">
            <a:off x="1710625" y="2601875"/>
            <a:ext cx="6821100" cy="1215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6000"/>
              <a:buNone/>
              <a:defRPr sz="6000"/>
            </a:lvl1pPr>
            <a:lvl2pPr lvl="1" algn="r" rtl="0">
              <a:spcBef>
                <a:spcPts val="0"/>
              </a:spcBef>
              <a:spcAft>
                <a:spcPts val="0"/>
              </a:spcAft>
              <a:buClr>
                <a:srgbClr val="434343"/>
              </a:buClr>
              <a:buSzPts val="6000"/>
              <a:buNone/>
              <a:defRPr sz="6000">
                <a:solidFill>
                  <a:srgbClr val="434343"/>
                </a:solidFill>
              </a:defRPr>
            </a:lvl2pPr>
            <a:lvl3pPr lvl="2" algn="r" rtl="0">
              <a:spcBef>
                <a:spcPts val="0"/>
              </a:spcBef>
              <a:spcAft>
                <a:spcPts val="0"/>
              </a:spcAft>
              <a:buClr>
                <a:srgbClr val="434343"/>
              </a:buClr>
              <a:buSzPts val="6000"/>
              <a:buNone/>
              <a:defRPr sz="6000">
                <a:solidFill>
                  <a:srgbClr val="434343"/>
                </a:solidFill>
              </a:defRPr>
            </a:lvl3pPr>
            <a:lvl4pPr lvl="3" algn="r" rtl="0">
              <a:spcBef>
                <a:spcPts val="0"/>
              </a:spcBef>
              <a:spcAft>
                <a:spcPts val="0"/>
              </a:spcAft>
              <a:buClr>
                <a:srgbClr val="434343"/>
              </a:buClr>
              <a:buSzPts val="6000"/>
              <a:buNone/>
              <a:defRPr sz="6000">
                <a:solidFill>
                  <a:srgbClr val="434343"/>
                </a:solidFill>
              </a:defRPr>
            </a:lvl4pPr>
            <a:lvl5pPr lvl="4" algn="r" rtl="0">
              <a:spcBef>
                <a:spcPts val="0"/>
              </a:spcBef>
              <a:spcAft>
                <a:spcPts val="0"/>
              </a:spcAft>
              <a:buClr>
                <a:srgbClr val="434343"/>
              </a:buClr>
              <a:buSzPts val="6000"/>
              <a:buNone/>
              <a:defRPr sz="6000">
                <a:solidFill>
                  <a:srgbClr val="434343"/>
                </a:solidFill>
              </a:defRPr>
            </a:lvl5pPr>
            <a:lvl6pPr lvl="5" algn="r" rtl="0">
              <a:spcBef>
                <a:spcPts val="0"/>
              </a:spcBef>
              <a:spcAft>
                <a:spcPts val="0"/>
              </a:spcAft>
              <a:buClr>
                <a:srgbClr val="434343"/>
              </a:buClr>
              <a:buSzPts val="6000"/>
              <a:buNone/>
              <a:defRPr sz="6000">
                <a:solidFill>
                  <a:srgbClr val="434343"/>
                </a:solidFill>
              </a:defRPr>
            </a:lvl6pPr>
            <a:lvl7pPr lvl="6" algn="r" rtl="0">
              <a:spcBef>
                <a:spcPts val="0"/>
              </a:spcBef>
              <a:spcAft>
                <a:spcPts val="0"/>
              </a:spcAft>
              <a:buClr>
                <a:srgbClr val="434343"/>
              </a:buClr>
              <a:buSzPts val="6000"/>
              <a:buNone/>
              <a:defRPr sz="6000">
                <a:solidFill>
                  <a:srgbClr val="434343"/>
                </a:solidFill>
              </a:defRPr>
            </a:lvl7pPr>
            <a:lvl8pPr lvl="7" algn="r" rtl="0">
              <a:spcBef>
                <a:spcPts val="0"/>
              </a:spcBef>
              <a:spcAft>
                <a:spcPts val="0"/>
              </a:spcAft>
              <a:buClr>
                <a:srgbClr val="434343"/>
              </a:buClr>
              <a:buSzPts val="6000"/>
              <a:buNone/>
              <a:defRPr sz="6000">
                <a:solidFill>
                  <a:srgbClr val="434343"/>
                </a:solidFill>
              </a:defRPr>
            </a:lvl8pPr>
            <a:lvl9pPr lvl="8" algn="r" rtl="0">
              <a:spcBef>
                <a:spcPts val="0"/>
              </a:spcBef>
              <a:spcAft>
                <a:spcPts val="0"/>
              </a:spcAft>
              <a:buClr>
                <a:srgbClr val="434343"/>
              </a:buClr>
              <a:buSzPts val="6000"/>
              <a:buNone/>
              <a:defRPr sz="6000">
                <a:solidFill>
                  <a:srgbClr val="434343"/>
                </a:solidFill>
              </a:defRPr>
            </a:lvl9pPr>
          </a:lstStyle>
          <a:p>
            <a:endParaRPr/>
          </a:p>
        </p:txBody>
      </p:sp>
      <p:sp>
        <p:nvSpPr>
          <p:cNvPr id="71" name="Google Shape;71;p9"/>
          <p:cNvSpPr txBox="1">
            <a:spLocks noGrp="1"/>
          </p:cNvSpPr>
          <p:nvPr>
            <p:ph type="subTitle" idx="1"/>
          </p:nvPr>
        </p:nvSpPr>
        <p:spPr>
          <a:xfrm>
            <a:off x="5423425" y="3609500"/>
            <a:ext cx="3108300" cy="5265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Font typeface="Zilla Slab Light"/>
              <a:buNone/>
              <a:defRPr sz="1200">
                <a:latin typeface="Zilla Slab Light"/>
                <a:ea typeface="Zilla Slab Light"/>
                <a:cs typeface="Zilla Slab Light"/>
                <a:sym typeface="Zilla Slab Light"/>
              </a:defRPr>
            </a:lvl1pPr>
            <a:lvl2pPr lvl="1"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2pPr>
            <a:lvl3pPr lvl="2"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3pPr>
            <a:lvl4pPr lvl="3"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4pPr>
            <a:lvl5pPr lvl="4"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5pPr>
            <a:lvl6pPr lvl="5"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6pPr>
            <a:lvl7pPr lvl="6"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7pPr>
            <a:lvl8pPr lvl="7"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8pPr>
            <a:lvl9pPr lvl="8" algn="r" rtl="0">
              <a:lnSpc>
                <a:spcPct val="100000"/>
              </a:lnSpc>
              <a:spcBef>
                <a:spcPts val="0"/>
              </a:spcBef>
              <a:spcAft>
                <a:spcPts val="0"/>
              </a:spcAft>
              <a:buClr>
                <a:srgbClr val="FFFFFF"/>
              </a:buClr>
              <a:buSzPts val="1400"/>
              <a:buFont typeface="Oswald Regular"/>
              <a:buNone/>
              <a:defRPr sz="1400">
                <a:solidFill>
                  <a:srgbClr val="FFFFFF"/>
                </a:solidFill>
                <a:latin typeface="Oswald Regular"/>
                <a:ea typeface="Oswald Regular"/>
                <a:cs typeface="Oswald Regular"/>
                <a:sym typeface="Oswald Regular"/>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
  <p:cSld name="CUSTOM_1_1_1_2_1_1_1_1_1_1">
    <p:bg>
      <p:bgPr>
        <a:solidFill>
          <a:srgbClr val="AFA8D0"/>
        </a:solidFill>
        <a:effectLst/>
      </p:bgPr>
    </p:bg>
    <p:spTree>
      <p:nvGrpSpPr>
        <p:cNvPr id="1" name="Shape 72"/>
        <p:cNvGrpSpPr/>
        <p:nvPr/>
      </p:nvGrpSpPr>
      <p:grpSpPr>
        <a:xfrm>
          <a:off x="0" y="0"/>
          <a:ext cx="0" cy="0"/>
          <a:chOff x="0" y="0"/>
          <a:chExt cx="0" cy="0"/>
        </a:xfrm>
      </p:grpSpPr>
      <p:sp>
        <p:nvSpPr>
          <p:cNvPr id="73" name="Google Shape;73;p10"/>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3600"/>
            </a:lvl1pPr>
            <a:lvl2pPr lvl="1" algn="ctr" rtl="0">
              <a:spcBef>
                <a:spcPts val="0"/>
              </a:spcBef>
              <a:spcAft>
                <a:spcPts val="0"/>
              </a:spcAft>
              <a:buClr>
                <a:srgbClr val="434343"/>
              </a:buClr>
              <a:buSzPts val="4800"/>
              <a:buNone/>
              <a:defRPr sz="4800">
                <a:solidFill>
                  <a:srgbClr val="434343"/>
                </a:solidFill>
              </a:defRPr>
            </a:lvl2pPr>
            <a:lvl3pPr lvl="2" algn="ctr" rtl="0">
              <a:spcBef>
                <a:spcPts val="0"/>
              </a:spcBef>
              <a:spcAft>
                <a:spcPts val="0"/>
              </a:spcAft>
              <a:buClr>
                <a:srgbClr val="434343"/>
              </a:buClr>
              <a:buSzPts val="4800"/>
              <a:buNone/>
              <a:defRPr sz="4800">
                <a:solidFill>
                  <a:srgbClr val="434343"/>
                </a:solidFill>
              </a:defRPr>
            </a:lvl3pPr>
            <a:lvl4pPr lvl="3" algn="ctr" rtl="0">
              <a:spcBef>
                <a:spcPts val="0"/>
              </a:spcBef>
              <a:spcAft>
                <a:spcPts val="0"/>
              </a:spcAft>
              <a:buClr>
                <a:srgbClr val="434343"/>
              </a:buClr>
              <a:buSzPts val="4800"/>
              <a:buNone/>
              <a:defRPr sz="4800">
                <a:solidFill>
                  <a:srgbClr val="434343"/>
                </a:solidFill>
              </a:defRPr>
            </a:lvl4pPr>
            <a:lvl5pPr lvl="4" algn="ctr" rtl="0">
              <a:spcBef>
                <a:spcPts val="0"/>
              </a:spcBef>
              <a:spcAft>
                <a:spcPts val="0"/>
              </a:spcAft>
              <a:buClr>
                <a:srgbClr val="434343"/>
              </a:buClr>
              <a:buSzPts val="4800"/>
              <a:buNone/>
              <a:defRPr sz="4800">
                <a:solidFill>
                  <a:srgbClr val="434343"/>
                </a:solidFill>
              </a:defRPr>
            </a:lvl5pPr>
            <a:lvl6pPr lvl="5" algn="ctr" rtl="0">
              <a:spcBef>
                <a:spcPts val="0"/>
              </a:spcBef>
              <a:spcAft>
                <a:spcPts val="0"/>
              </a:spcAft>
              <a:buClr>
                <a:srgbClr val="434343"/>
              </a:buClr>
              <a:buSzPts val="4800"/>
              <a:buNone/>
              <a:defRPr sz="4800">
                <a:solidFill>
                  <a:srgbClr val="434343"/>
                </a:solidFill>
              </a:defRPr>
            </a:lvl6pPr>
            <a:lvl7pPr lvl="6" algn="ctr" rtl="0">
              <a:spcBef>
                <a:spcPts val="0"/>
              </a:spcBef>
              <a:spcAft>
                <a:spcPts val="0"/>
              </a:spcAft>
              <a:buClr>
                <a:srgbClr val="434343"/>
              </a:buClr>
              <a:buSzPts val="4800"/>
              <a:buNone/>
              <a:defRPr sz="4800">
                <a:solidFill>
                  <a:srgbClr val="434343"/>
                </a:solidFill>
              </a:defRPr>
            </a:lvl7pPr>
            <a:lvl8pPr lvl="7" algn="ctr" rtl="0">
              <a:spcBef>
                <a:spcPts val="0"/>
              </a:spcBef>
              <a:spcAft>
                <a:spcPts val="0"/>
              </a:spcAft>
              <a:buClr>
                <a:srgbClr val="434343"/>
              </a:buClr>
              <a:buSzPts val="4800"/>
              <a:buNone/>
              <a:defRPr sz="4800">
                <a:solidFill>
                  <a:srgbClr val="434343"/>
                </a:solidFill>
              </a:defRPr>
            </a:lvl8pPr>
            <a:lvl9pPr lvl="8" algn="ctr" rtl="0">
              <a:spcBef>
                <a:spcPts val="0"/>
              </a:spcBef>
              <a:spcAft>
                <a:spcPts val="0"/>
              </a:spcAft>
              <a:buClr>
                <a:srgbClr val="434343"/>
              </a:buClr>
              <a:buSzPts val="4800"/>
              <a:buNone/>
              <a:defRPr sz="4800">
                <a:solidFill>
                  <a:srgbClr val="434343"/>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2.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theme" Target="../theme/theme3.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AFA8D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rgbClr val="FFFFFF"/>
              </a:buClr>
              <a:buSzPts val="2800"/>
              <a:buFont typeface="Englebert"/>
              <a:buNone/>
              <a:defRPr sz="2800">
                <a:solidFill>
                  <a:srgbClr val="FFFFFF"/>
                </a:solidFill>
                <a:latin typeface="Englebert"/>
                <a:ea typeface="Englebert"/>
                <a:cs typeface="Englebert"/>
                <a:sym typeface="Englebert"/>
              </a:defRPr>
            </a:lvl1pPr>
            <a:lvl2pPr lvl="1">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2pPr>
            <a:lvl3pPr lvl="2">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3pPr>
            <a:lvl4pPr lvl="3">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4pPr>
            <a:lvl5pPr lvl="4">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5pPr>
            <a:lvl6pPr lvl="5">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6pPr>
            <a:lvl7pPr lvl="6">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7pPr>
            <a:lvl8pPr lvl="7">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8pPr>
            <a:lvl9pPr lvl="8">
              <a:spcBef>
                <a:spcPts val="0"/>
              </a:spcBef>
              <a:spcAft>
                <a:spcPts val="0"/>
              </a:spcAft>
              <a:buClr>
                <a:srgbClr val="FFFFFF"/>
              </a:buClr>
              <a:buSzPts val="2800"/>
              <a:buFont typeface="Oswald Regular"/>
              <a:buNone/>
              <a:defRPr sz="2800">
                <a:solidFill>
                  <a:srgbClr val="FFFFFF"/>
                </a:solidFill>
                <a:latin typeface="Oswald Regular"/>
                <a:ea typeface="Oswald Regular"/>
                <a:cs typeface="Oswald Regular"/>
                <a:sym typeface="Oswald Regula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2100" rtl="0">
              <a:lnSpc>
                <a:spcPct val="115000"/>
              </a:lnSpc>
              <a:spcBef>
                <a:spcPts val="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1pPr>
            <a:lvl2pPr marL="914400" lvl="1"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2pPr>
            <a:lvl3pPr marL="1371600" lvl="2"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3pPr>
            <a:lvl4pPr marL="1828800" lvl="3"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4pPr>
            <a:lvl5pPr marL="2286000" lvl="4"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5pPr>
            <a:lvl6pPr marL="2743200" lvl="5"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6pPr>
            <a:lvl7pPr marL="3200400" lvl="6"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7pPr>
            <a:lvl8pPr marL="3657600" lvl="7" indent="-292100" rtl="0">
              <a:lnSpc>
                <a:spcPct val="115000"/>
              </a:lnSpc>
              <a:spcBef>
                <a:spcPts val="1600"/>
              </a:spcBef>
              <a:spcAft>
                <a:spcPts val="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8pPr>
            <a:lvl9pPr marL="4114800" lvl="8" indent="-292100" rtl="0">
              <a:lnSpc>
                <a:spcPct val="115000"/>
              </a:lnSpc>
              <a:spcBef>
                <a:spcPts val="1600"/>
              </a:spcBef>
              <a:spcAft>
                <a:spcPts val="1600"/>
              </a:spcAft>
              <a:buClr>
                <a:srgbClr val="FFFFFF"/>
              </a:buClr>
              <a:buSzPts val="1000"/>
              <a:buFont typeface="Zilla Slab Light"/>
              <a:buChar char="■"/>
              <a:defRPr sz="1000">
                <a:solidFill>
                  <a:srgbClr val="FFFFFF"/>
                </a:solidFill>
                <a:latin typeface="Zilla Slab Light"/>
                <a:ea typeface="Zilla Slab Light"/>
                <a:cs typeface="Zilla Slab Light"/>
                <a:sym typeface="Zilla Slab Light"/>
              </a:defRPr>
            </a:lvl9pPr>
          </a:lstStyle>
          <a:p>
            <a:endParaRPr/>
          </a:p>
        </p:txBody>
      </p:sp>
      <p:sp>
        <p:nvSpPr>
          <p:cNvPr id="8" name="Google Shape;8;p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rgbClr val="666666"/>
                </a:solidFill>
                <a:latin typeface="Roboto Slab Light"/>
                <a:ea typeface="Roboto Slab Light"/>
                <a:cs typeface="Roboto Slab Light"/>
                <a:sym typeface="Roboto Slab Light"/>
              </a:defRPr>
            </a:lvl1pPr>
            <a:lvl2pPr lvl="1" algn="r">
              <a:buNone/>
              <a:defRPr sz="1300">
                <a:solidFill>
                  <a:srgbClr val="666666"/>
                </a:solidFill>
                <a:latin typeface="Roboto Slab Light"/>
                <a:ea typeface="Roboto Slab Light"/>
                <a:cs typeface="Roboto Slab Light"/>
                <a:sym typeface="Roboto Slab Light"/>
              </a:defRPr>
            </a:lvl2pPr>
            <a:lvl3pPr lvl="2" algn="r">
              <a:buNone/>
              <a:defRPr sz="1300">
                <a:solidFill>
                  <a:srgbClr val="666666"/>
                </a:solidFill>
                <a:latin typeface="Roboto Slab Light"/>
                <a:ea typeface="Roboto Slab Light"/>
                <a:cs typeface="Roboto Slab Light"/>
                <a:sym typeface="Roboto Slab Light"/>
              </a:defRPr>
            </a:lvl3pPr>
            <a:lvl4pPr lvl="3" algn="r">
              <a:buNone/>
              <a:defRPr sz="1300">
                <a:solidFill>
                  <a:srgbClr val="666666"/>
                </a:solidFill>
                <a:latin typeface="Roboto Slab Light"/>
                <a:ea typeface="Roboto Slab Light"/>
                <a:cs typeface="Roboto Slab Light"/>
                <a:sym typeface="Roboto Slab Light"/>
              </a:defRPr>
            </a:lvl4pPr>
            <a:lvl5pPr lvl="4" algn="r">
              <a:buNone/>
              <a:defRPr sz="1300">
                <a:solidFill>
                  <a:srgbClr val="666666"/>
                </a:solidFill>
                <a:latin typeface="Roboto Slab Light"/>
                <a:ea typeface="Roboto Slab Light"/>
                <a:cs typeface="Roboto Slab Light"/>
                <a:sym typeface="Roboto Slab Light"/>
              </a:defRPr>
            </a:lvl5pPr>
            <a:lvl6pPr lvl="5" algn="r">
              <a:buNone/>
              <a:defRPr sz="1300">
                <a:solidFill>
                  <a:srgbClr val="666666"/>
                </a:solidFill>
                <a:latin typeface="Roboto Slab Light"/>
                <a:ea typeface="Roboto Slab Light"/>
                <a:cs typeface="Roboto Slab Light"/>
                <a:sym typeface="Roboto Slab Light"/>
              </a:defRPr>
            </a:lvl6pPr>
            <a:lvl7pPr lvl="6" algn="r">
              <a:buNone/>
              <a:defRPr sz="1300">
                <a:solidFill>
                  <a:srgbClr val="666666"/>
                </a:solidFill>
                <a:latin typeface="Roboto Slab Light"/>
                <a:ea typeface="Roboto Slab Light"/>
                <a:cs typeface="Roboto Slab Light"/>
                <a:sym typeface="Roboto Slab Light"/>
              </a:defRPr>
            </a:lvl7pPr>
            <a:lvl8pPr lvl="7" algn="r">
              <a:buNone/>
              <a:defRPr sz="1300">
                <a:solidFill>
                  <a:srgbClr val="666666"/>
                </a:solidFill>
                <a:latin typeface="Roboto Slab Light"/>
                <a:ea typeface="Roboto Slab Light"/>
                <a:cs typeface="Roboto Slab Light"/>
                <a:sym typeface="Roboto Slab Light"/>
              </a:defRPr>
            </a:lvl8pPr>
            <a:lvl9pPr lvl="8" algn="r">
              <a:buNone/>
              <a:defRPr sz="1300">
                <a:solidFill>
                  <a:srgbClr val="666666"/>
                </a:solidFill>
                <a:latin typeface="Roboto Slab Light"/>
                <a:ea typeface="Roboto Slab Light"/>
                <a:cs typeface="Roboto Slab Light"/>
                <a:sym typeface="Roboto Slab Light"/>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65" r:id="rId11"/>
    <p:sldLayoutId id="2147483668" r:id="rId12"/>
    <p:sldLayoutId id="2147483671" r:id="rId13"/>
    <p:sldLayoutId id="2147483672" r:id="rId14"/>
    <p:sldLayoutId id="2147483673" r:id="rId15"/>
    <p:sldLayoutId id="2147483695" r:id="rId16"/>
    <p:sldLayoutId id="2147483696" r:id="rId17"/>
    <p:sldLayoutId id="2147483716"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Unica One"/>
              <a:buNone/>
              <a:defRPr sz="2800" b="1">
                <a:solidFill>
                  <a:schemeClr val="dk1"/>
                </a:solidFill>
                <a:latin typeface="Unica One"/>
                <a:ea typeface="Unica One"/>
                <a:cs typeface="Unica One"/>
                <a:sym typeface="Unica One"/>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8800" y="1476425"/>
            <a:ext cx="85206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1pPr>
            <a:lvl2pPr marL="914400" lvl="1"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2pPr>
            <a:lvl3pPr marL="1371600" lvl="2"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3pPr>
            <a:lvl4pPr marL="1828800" lvl="3"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4pPr>
            <a:lvl5pPr marL="2286000" lvl="4"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5pPr>
            <a:lvl6pPr marL="2743200" lvl="5"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6pPr>
            <a:lvl7pPr marL="3200400" lvl="6"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7pPr>
            <a:lvl8pPr marL="3657600" lvl="7" indent="-304800">
              <a:lnSpc>
                <a:spcPct val="100000"/>
              </a:lnSpc>
              <a:spcBef>
                <a:spcPts val="1600"/>
              </a:spcBef>
              <a:spcAft>
                <a:spcPts val="0"/>
              </a:spcAft>
              <a:buClr>
                <a:schemeClr val="dk2"/>
              </a:buClr>
              <a:buSzPts val="1200"/>
              <a:buFont typeface="Scope One"/>
              <a:buChar char="○"/>
              <a:defRPr sz="1200">
                <a:solidFill>
                  <a:schemeClr val="dk2"/>
                </a:solidFill>
                <a:latin typeface="Scope One"/>
                <a:ea typeface="Scope One"/>
                <a:cs typeface="Scope One"/>
                <a:sym typeface="Scope One"/>
              </a:defRPr>
            </a:lvl8pPr>
            <a:lvl9pPr marL="4114800" lvl="8" indent="-304800">
              <a:lnSpc>
                <a:spcPct val="100000"/>
              </a:lnSpc>
              <a:spcBef>
                <a:spcPts val="1600"/>
              </a:spcBef>
              <a:spcAft>
                <a:spcPts val="1600"/>
              </a:spcAft>
              <a:buClr>
                <a:schemeClr val="dk2"/>
              </a:buClr>
              <a:buSzPts val="1200"/>
              <a:buFont typeface="Scope One"/>
              <a:buChar char="■"/>
              <a:defRPr sz="1200">
                <a:solidFill>
                  <a:schemeClr val="dk2"/>
                </a:solidFill>
                <a:latin typeface="Scope One"/>
                <a:ea typeface="Scope One"/>
                <a:cs typeface="Scope One"/>
                <a:sym typeface="Scope One"/>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 id="2147483694"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accent3"/>
              </a:buClr>
              <a:buSzPts val="2800"/>
              <a:buFont typeface="Staatliches"/>
              <a:buNone/>
              <a:defRPr sz="2800">
                <a:solidFill>
                  <a:schemeClr val="accent3"/>
                </a:solidFill>
                <a:latin typeface="Staatliches"/>
                <a:ea typeface="Staatliches"/>
                <a:cs typeface="Staatliches"/>
                <a:sym typeface="Staatliches"/>
              </a:defRPr>
            </a:lvl1pPr>
            <a:lvl2pPr lvl="1"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2pPr>
            <a:lvl3pPr lvl="2"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3pPr>
            <a:lvl4pPr lvl="3"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4pPr>
            <a:lvl5pPr lvl="4"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5pPr>
            <a:lvl6pPr lvl="5"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6pPr>
            <a:lvl7pPr lvl="6"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7pPr>
            <a:lvl8pPr lvl="7"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8pPr>
            <a:lvl9pPr lvl="8" rtl="0">
              <a:spcBef>
                <a:spcPts val="0"/>
              </a:spcBef>
              <a:spcAft>
                <a:spcPts val="0"/>
              </a:spcAft>
              <a:buClr>
                <a:schemeClr val="accent3"/>
              </a:buClr>
              <a:buSzPts val="2800"/>
              <a:buFont typeface="Josefin Sans"/>
              <a:buNone/>
              <a:defRPr sz="2800" b="1">
                <a:solidFill>
                  <a:schemeClr val="accent3"/>
                </a:solidFill>
                <a:latin typeface="Josefin Sans"/>
                <a:ea typeface="Josefin Sans"/>
                <a:cs typeface="Josefin Sans"/>
                <a:sym typeface="Josefin Sans"/>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1pPr>
            <a:lvl2pPr marL="914400" lvl="1"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2pPr>
            <a:lvl3pPr marL="1371600" lvl="2"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3pPr>
            <a:lvl4pPr marL="1828800" lvl="3"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4pPr>
            <a:lvl5pPr marL="2286000" lvl="4"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5pPr>
            <a:lvl6pPr marL="2743200" lvl="5"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6pPr>
            <a:lvl7pPr marL="3200400" lvl="6"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7pPr>
            <a:lvl8pPr marL="3657600" lvl="7" indent="-298450" rtl="0">
              <a:lnSpc>
                <a:spcPct val="115000"/>
              </a:lnSpc>
              <a:spcBef>
                <a:spcPts val="1600"/>
              </a:spcBef>
              <a:spcAft>
                <a:spcPts val="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8pPr>
            <a:lvl9pPr marL="4114800" lvl="8" indent="-298450" rtl="0">
              <a:lnSpc>
                <a:spcPct val="115000"/>
              </a:lnSpc>
              <a:spcBef>
                <a:spcPts val="1600"/>
              </a:spcBef>
              <a:spcAft>
                <a:spcPts val="1600"/>
              </a:spcAft>
              <a:buClr>
                <a:srgbClr val="EFEFEF"/>
              </a:buClr>
              <a:buSzPts val="1100"/>
              <a:buFont typeface="Dosis ExtraLight"/>
              <a:buChar char="■"/>
              <a:defRPr sz="1100">
                <a:solidFill>
                  <a:srgbClr val="EFEFEF"/>
                </a:solidFill>
                <a:latin typeface="Dosis ExtraLight"/>
                <a:ea typeface="Dosis ExtraLight"/>
                <a:cs typeface="Dosis ExtraLight"/>
                <a:sym typeface="Dosis ExtraLight"/>
              </a:defRPr>
            </a:lvl9pPr>
          </a:lstStyle>
          <a:p>
            <a:endParaRPr/>
          </a:p>
        </p:txBody>
      </p:sp>
    </p:spTree>
  </p:cSld>
  <p:clrMap bg1="lt1" tx1="dk1" bg2="dk2" tx2="lt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3.xml"/></Relationships>
</file>

<file path=ppt/slides/_rels/slide1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6.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hyperlink" Target="mailto:Jhonhancock99@gmail.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48"/>
        <p:cNvGrpSpPr/>
        <p:nvPr/>
      </p:nvGrpSpPr>
      <p:grpSpPr>
        <a:xfrm>
          <a:off x="0" y="0"/>
          <a:ext cx="0" cy="0"/>
          <a:chOff x="0" y="0"/>
          <a:chExt cx="0" cy="0"/>
        </a:xfrm>
      </p:grpSpPr>
      <p:sp>
        <p:nvSpPr>
          <p:cNvPr id="149" name="Google Shape;149;p30"/>
          <p:cNvSpPr txBox="1">
            <a:spLocks noGrp="1"/>
          </p:cNvSpPr>
          <p:nvPr>
            <p:ph type="ctrTitle"/>
          </p:nvPr>
        </p:nvSpPr>
        <p:spPr>
          <a:xfrm flipH="1">
            <a:off x="4060775" y="2888974"/>
            <a:ext cx="5083225" cy="112040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rgbClr val="FFFFFF"/>
                </a:solidFill>
              </a:rPr>
              <a:t>Landslide</a:t>
            </a:r>
            <a:br>
              <a:rPr lang="es" dirty="0" smtClean="0">
                <a:solidFill>
                  <a:srgbClr val="FFFFFF"/>
                </a:solidFill>
              </a:rPr>
            </a:br>
            <a:r>
              <a:rPr lang="es" dirty="0" smtClean="0"/>
              <a:t>detector</a:t>
            </a:r>
            <a:endParaRPr>
              <a:solidFill>
                <a:srgbClr val="FFFFFF"/>
              </a:solidFill>
            </a:endParaRPr>
          </a:p>
        </p:txBody>
      </p:sp>
      <p:sp>
        <p:nvSpPr>
          <p:cNvPr id="150" name="Google Shape;150;p30"/>
          <p:cNvSpPr txBox="1">
            <a:spLocks noGrp="1"/>
          </p:cNvSpPr>
          <p:nvPr>
            <p:ph type="subTitle" idx="1"/>
          </p:nvPr>
        </p:nvSpPr>
        <p:spPr>
          <a:xfrm flipH="1">
            <a:off x="5824683" y="3109714"/>
            <a:ext cx="3108300" cy="1157485"/>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000" dirty="0" smtClean="0">
                <a:solidFill>
                  <a:srgbClr val="FFFFFF"/>
                </a:solidFill>
              </a:rPr>
              <a:t>Using Arduino</a:t>
            </a:r>
            <a:endParaRPr sz="2000">
              <a:solidFill>
                <a:srgbClr val="FFFFFF"/>
              </a:solidFill>
            </a:endParaRPr>
          </a:p>
        </p:txBody>
      </p:sp>
      <p:pic>
        <p:nvPicPr>
          <p:cNvPr id="151" name="Google Shape;151;p30"/>
          <p:cNvPicPr preferRelativeResize="0"/>
          <p:nvPr/>
        </p:nvPicPr>
        <p:blipFill rotWithShape="1">
          <a:blip r:embed="rId3">
            <a:alphaModFix/>
          </a:blip>
          <a:srcRect r="31266"/>
          <a:stretch/>
        </p:blipFill>
        <p:spPr>
          <a:xfrm>
            <a:off x="-642731" y="-23"/>
            <a:ext cx="6285020" cy="5143523"/>
          </a:xfrm>
          <a:prstGeom prst="rect">
            <a:avLst/>
          </a:prstGeom>
          <a:noFill/>
          <a:ln>
            <a:noFill/>
          </a:ln>
        </p:spPr>
      </p:pic>
      <p:sp>
        <p:nvSpPr>
          <p:cNvPr id="7" name="Frame 6"/>
          <p:cNvSpPr/>
          <p:nvPr/>
        </p:nvSpPr>
        <p:spPr>
          <a:xfrm>
            <a:off x="7083288" y="3790122"/>
            <a:ext cx="1888435" cy="490331"/>
          </a:xfrm>
          <a:prstGeom prst="frame">
            <a:avLst>
              <a:gd name="adj1" fmla="val 23311"/>
            </a:avLst>
          </a:prstGeom>
          <a:solidFill>
            <a:srgbClr val="7030A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pic>
        <p:nvPicPr>
          <p:cNvPr id="17" name="Picture 2" descr="https://dlnmh9ip6v2uc.cloudfront.net/images/products/1/1/0/2/1/11021-02a.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2095500" y="1452528"/>
            <a:ext cx="3691972" cy="3690972"/>
          </a:xfrm>
          <a:prstGeom prst="rect">
            <a:avLst/>
          </a:prstGeom>
          <a:noFill/>
          <a:ln w="9525">
            <a:noFill/>
            <a:miter lim="800000"/>
            <a:headEnd/>
            <a:tailEnd/>
          </a:ln>
        </p:spPr>
      </p:pic>
      <p:sp>
        <p:nvSpPr>
          <p:cNvPr id="18" name="Left Brace 1"/>
          <p:cNvSpPr>
            <a:spLocks/>
          </p:cNvSpPr>
          <p:nvPr/>
        </p:nvSpPr>
        <p:spPr bwMode="auto">
          <a:xfrm>
            <a:off x="2552851" y="4050396"/>
            <a:ext cx="177095" cy="720386"/>
          </a:xfrm>
          <a:prstGeom prst="leftBrace">
            <a:avLst>
              <a:gd name="adj1" fmla="val 8324"/>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19" name="TextBox 2"/>
          <p:cNvSpPr txBox="1">
            <a:spLocks noChangeArrowheads="1"/>
          </p:cNvSpPr>
          <p:nvPr/>
        </p:nvSpPr>
        <p:spPr bwMode="auto">
          <a:xfrm>
            <a:off x="1536872" y="3820061"/>
            <a:ext cx="864461" cy="1323439"/>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Analog INPUTS</a:t>
            </a:r>
          </a:p>
        </p:txBody>
      </p:sp>
      <p:sp>
        <p:nvSpPr>
          <p:cNvPr id="20" name="Left Brace 7"/>
          <p:cNvSpPr>
            <a:spLocks/>
          </p:cNvSpPr>
          <p:nvPr/>
        </p:nvSpPr>
        <p:spPr bwMode="auto">
          <a:xfrm flipH="1">
            <a:off x="5162701" y="3094658"/>
            <a:ext cx="177095" cy="1607862"/>
          </a:xfrm>
          <a:prstGeom prst="leftBrace">
            <a:avLst>
              <a:gd name="adj1" fmla="val 8322"/>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21" name="TextBox 8"/>
          <p:cNvSpPr txBox="1">
            <a:spLocks noChangeArrowheads="1"/>
          </p:cNvSpPr>
          <p:nvPr/>
        </p:nvSpPr>
        <p:spPr bwMode="auto">
          <a:xfrm>
            <a:off x="5411145" y="3402774"/>
            <a:ext cx="1152614" cy="1077218"/>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Digital I\O</a:t>
            </a:r>
          </a:p>
          <a:p>
            <a:pPr algn="ctr" eaLnBrk="0" hangingPunct="0">
              <a:buClr>
                <a:srgbClr val="000000"/>
              </a:buClr>
              <a:buSzPct val="100000"/>
              <a:buFont typeface="Times New Roman" pitchFamily="18" charset="0"/>
              <a:buNone/>
            </a:pPr>
            <a:r>
              <a:rPr lang="en-US" sz="1200" b="1" dirty="0">
                <a:solidFill>
                  <a:schemeClr val="bg1"/>
                </a:solidFill>
              </a:rPr>
              <a:t>PWM(3, 5, 6, 9, 10, 11)</a:t>
            </a:r>
          </a:p>
        </p:txBody>
      </p:sp>
      <p:sp>
        <p:nvSpPr>
          <p:cNvPr id="22" name="Left Brace 9"/>
          <p:cNvSpPr>
            <a:spLocks/>
          </p:cNvSpPr>
          <p:nvPr/>
        </p:nvSpPr>
        <p:spPr bwMode="auto">
          <a:xfrm rot="16200000" flipH="1">
            <a:off x="3038942" y="1482504"/>
            <a:ext cx="177092" cy="316166"/>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23" name="TextBox 10"/>
          <p:cNvSpPr txBox="1">
            <a:spLocks noChangeArrowheads="1"/>
          </p:cNvSpPr>
          <p:nvPr/>
        </p:nvSpPr>
        <p:spPr bwMode="auto">
          <a:xfrm>
            <a:off x="2517917" y="1112986"/>
            <a:ext cx="1187308" cy="400110"/>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PWR IN</a:t>
            </a:r>
            <a:endParaRPr lang="en-US" sz="1100" b="1" dirty="0">
              <a:solidFill>
                <a:schemeClr val="bg1"/>
              </a:solidFill>
            </a:endParaRPr>
          </a:p>
        </p:txBody>
      </p:sp>
      <p:sp>
        <p:nvSpPr>
          <p:cNvPr id="24" name="TextBox 11"/>
          <p:cNvSpPr txBox="1">
            <a:spLocks noChangeArrowheads="1"/>
          </p:cNvSpPr>
          <p:nvPr/>
        </p:nvSpPr>
        <p:spPr bwMode="auto">
          <a:xfrm>
            <a:off x="3499733" y="619125"/>
            <a:ext cx="1921025" cy="707886"/>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USB </a:t>
            </a:r>
          </a:p>
          <a:p>
            <a:pPr algn="ctr" eaLnBrk="0" hangingPunct="0">
              <a:buClr>
                <a:srgbClr val="000000"/>
              </a:buClr>
              <a:buSzPct val="100000"/>
              <a:buFont typeface="Times New Roman" pitchFamily="18" charset="0"/>
              <a:buNone/>
            </a:pPr>
            <a:r>
              <a:rPr lang="en-US" sz="2000" b="1" dirty="0">
                <a:solidFill>
                  <a:schemeClr val="bg1"/>
                </a:solidFill>
              </a:rPr>
              <a:t>(to Computer)</a:t>
            </a:r>
            <a:endParaRPr lang="en-US" sz="1100" b="1" dirty="0">
              <a:solidFill>
                <a:schemeClr val="bg1"/>
              </a:solidFill>
            </a:endParaRPr>
          </a:p>
        </p:txBody>
      </p:sp>
      <p:sp>
        <p:nvSpPr>
          <p:cNvPr id="25" name="Left Brace 12"/>
          <p:cNvSpPr>
            <a:spLocks/>
          </p:cNvSpPr>
          <p:nvPr/>
        </p:nvSpPr>
        <p:spPr bwMode="auto">
          <a:xfrm rot="16200000" flipH="1">
            <a:off x="4339104" y="1320579"/>
            <a:ext cx="177092" cy="316166"/>
          </a:xfrm>
          <a:prstGeom prst="leftBrace">
            <a:avLst>
              <a:gd name="adj1" fmla="val 8331"/>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26" name="Left Brace 13"/>
          <p:cNvSpPr>
            <a:spLocks/>
          </p:cNvSpPr>
          <p:nvPr/>
        </p:nvSpPr>
        <p:spPr bwMode="auto">
          <a:xfrm flipH="1">
            <a:off x="5153174" y="2739313"/>
            <a:ext cx="177096" cy="174094"/>
          </a:xfrm>
          <a:prstGeom prst="leftBrace">
            <a:avLst>
              <a:gd name="adj1" fmla="val 8333"/>
              <a:gd name="adj2" fmla="val 50000"/>
            </a:avLst>
          </a:prstGeom>
          <a:noFill/>
          <a:ln w="31750" algn="ctr">
            <a:solidFill>
              <a:schemeClr val="tx1"/>
            </a:solidFill>
            <a:round/>
            <a:headEnd/>
            <a:tailEnd/>
          </a:ln>
        </p:spPr>
        <p:txBody>
          <a:bodyPr/>
          <a:lstStyle/>
          <a:p>
            <a:pPr eaLnBrk="0" hangingPunct="0">
              <a:buClr>
                <a:srgbClr val="000000"/>
              </a:buClr>
              <a:buSzPct val="100000"/>
              <a:buFont typeface="Times New Roman" pitchFamily="18" charset="0"/>
              <a:buNone/>
            </a:pPr>
            <a:endParaRPr lang="en-US"/>
          </a:p>
        </p:txBody>
      </p:sp>
      <p:sp>
        <p:nvSpPr>
          <p:cNvPr id="27" name="TextBox 14"/>
          <p:cNvSpPr txBox="1">
            <a:spLocks noChangeArrowheads="1"/>
          </p:cNvSpPr>
          <p:nvPr/>
        </p:nvSpPr>
        <p:spPr bwMode="auto">
          <a:xfrm>
            <a:off x="5422270" y="2280916"/>
            <a:ext cx="960513" cy="892552"/>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SCL\SDA</a:t>
            </a:r>
          </a:p>
          <a:p>
            <a:pPr algn="ctr" eaLnBrk="0" hangingPunct="0">
              <a:buClr>
                <a:srgbClr val="000000"/>
              </a:buClr>
              <a:buSzPct val="100000"/>
              <a:buFont typeface="Times New Roman" pitchFamily="18" charset="0"/>
              <a:buNone/>
            </a:pPr>
            <a:r>
              <a:rPr lang="en-US" sz="1200" b="1" dirty="0">
                <a:solidFill>
                  <a:schemeClr val="bg1"/>
                </a:solidFill>
              </a:rPr>
              <a:t>(I2C Bus)</a:t>
            </a:r>
          </a:p>
        </p:txBody>
      </p:sp>
      <p:sp>
        <p:nvSpPr>
          <p:cNvPr id="28" name="Left Brace 15"/>
          <p:cNvSpPr>
            <a:spLocks/>
          </p:cNvSpPr>
          <p:nvPr/>
        </p:nvSpPr>
        <p:spPr bwMode="auto">
          <a:xfrm>
            <a:off x="2476651" y="3167694"/>
            <a:ext cx="177095" cy="536287"/>
          </a:xfrm>
          <a:prstGeom prst="leftBrace">
            <a:avLst>
              <a:gd name="adj1" fmla="val 8342"/>
              <a:gd name="adj2" fmla="val 50000"/>
            </a:avLst>
          </a:prstGeom>
          <a:noFill/>
          <a:ln w="31750" algn="ctr">
            <a:solidFill>
              <a:schemeClr val="tx1"/>
            </a:solidFill>
            <a:round/>
            <a:headEnd/>
            <a:tailEnd/>
          </a:ln>
        </p:spPr>
        <p:txBody>
          <a:bodyPr/>
          <a:lstStyle/>
          <a:p>
            <a:pPr algn="ctr" eaLnBrk="0" hangingPunct="0">
              <a:buClr>
                <a:srgbClr val="000000"/>
              </a:buClr>
              <a:buSzPct val="100000"/>
              <a:buFont typeface="Times New Roman" pitchFamily="18" charset="0"/>
              <a:buNone/>
            </a:pPr>
            <a:endParaRPr lang="en-US"/>
          </a:p>
        </p:txBody>
      </p:sp>
      <p:sp>
        <p:nvSpPr>
          <p:cNvPr id="29" name="TextBox 18"/>
          <p:cNvSpPr txBox="1">
            <a:spLocks noChangeArrowheads="1"/>
          </p:cNvSpPr>
          <p:nvPr/>
        </p:nvSpPr>
        <p:spPr bwMode="auto">
          <a:xfrm>
            <a:off x="1479721" y="2702071"/>
            <a:ext cx="864462" cy="1077218"/>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POWER </a:t>
            </a:r>
          </a:p>
          <a:p>
            <a:pPr algn="ctr" eaLnBrk="0" hangingPunct="0">
              <a:buClr>
                <a:srgbClr val="000000"/>
              </a:buClr>
              <a:buSzPct val="100000"/>
              <a:buFont typeface="Times New Roman" pitchFamily="18" charset="0"/>
              <a:buNone/>
            </a:pPr>
            <a:r>
              <a:rPr lang="en-US" sz="1200" b="1" dirty="0">
                <a:solidFill>
                  <a:schemeClr val="bg1"/>
                </a:solidFill>
              </a:rPr>
              <a:t>5V / 3.3V / GND</a:t>
            </a:r>
          </a:p>
        </p:txBody>
      </p:sp>
      <p:sp>
        <p:nvSpPr>
          <p:cNvPr id="30" name="TextBox 19"/>
          <p:cNvSpPr txBox="1">
            <a:spLocks noChangeArrowheads="1"/>
          </p:cNvSpPr>
          <p:nvPr/>
        </p:nvSpPr>
        <p:spPr bwMode="auto">
          <a:xfrm>
            <a:off x="5346071" y="1493988"/>
            <a:ext cx="1311904" cy="400110"/>
          </a:xfrm>
          <a:prstGeom prst="rect">
            <a:avLst/>
          </a:prstGeom>
          <a:noFill/>
          <a:ln w="9525">
            <a:noFill/>
            <a:miter lim="800000"/>
            <a:headEnd/>
            <a:tailEnd/>
          </a:ln>
        </p:spPr>
        <p:txBody>
          <a:bodyPr wrap="square">
            <a:spAutoFit/>
          </a:bodyPr>
          <a:lstStyle/>
          <a:p>
            <a:pPr algn="ctr" eaLnBrk="0" hangingPunct="0">
              <a:buClr>
                <a:srgbClr val="000000"/>
              </a:buClr>
              <a:buSzPct val="100000"/>
              <a:buFont typeface="Times New Roman" pitchFamily="18" charset="0"/>
              <a:buNone/>
            </a:pPr>
            <a:r>
              <a:rPr lang="en-US" sz="2000" b="1" dirty="0">
                <a:solidFill>
                  <a:schemeClr val="bg1"/>
                </a:solidFill>
              </a:rPr>
              <a:t>RESET</a:t>
            </a:r>
            <a:endParaRPr lang="en-US" sz="1200" b="1" dirty="0">
              <a:solidFill>
                <a:schemeClr val="bg1"/>
              </a:solidFill>
            </a:endParaRPr>
          </a:p>
        </p:txBody>
      </p:sp>
      <p:cxnSp>
        <p:nvCxnSpPr>
          <p:cNvPr id="31" name="Straight Arrow Connector 30"/>
          <p:cNvCxnSpPr/>
          <p:nvPr/>
        </p:nvCxnSpPr>
        <p:spPr bwMode="auto">
          <a:xfrm rot="10800000" flipV="1">
            <a:off x="5120726" y="1790702"/>
            <a:ext cx="384725" cy="284503"/>
          </a:xfrm>
          <a:prstGeom prst="straightConnector1">
            <a:avLst/>
          </a:prstGeom>
          <a:solidFill>
            <a:srgbClr val="00B8FF"/>
          </a:solidFill>
          <a:ln w="38100" cap="flat" cmpd="sng" algn="ctr">
            <a:solidFill>
              <a:schemeClr val="tx1"/>
            </a:solidFill>
            <a:prstDash val="solid"/>
            <a:round/>
            <a:headEnd type="none" w="med" len="med"/>
            <a:tailEnd type="arrow"/>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sp>
        <p:nvSpPr>
          <p:cNvPr id="38" name="Rectangle 37"/>
          <p:cNvSpPr/>
          <p:nvPr/>
        </p:nvSpPr>
        <p:spPr>
          <a:xfrm>
            <a:off x="7419975" y="350937"/>
            <a:ext cx="2053652" cy="646331"/>
          </a:xfrm>
          <a:prstGeom prst="rect">
            <a:avLst/>
          </a:prstGeom>
        </p:spPr>
        <p:txBody>
          <a:bodyPr wrap="square">
            <a:spAutoFit/>
          </a:bodyPr>
          <a:lstStyle/>
          <a:p>
            <a:r>
              <a:rPr lang="en-US" sz="3600" b="1" dirty="0" smtClean="0">
                <a:solidFill>
                  <a:srgbClr val="0F0F4B"/>
                </a:solidFill>
                <a:latin typeface="Englebert"/>
                <a:sym typeface="Englebert"/>
              </a:rPr>
              <a:t>Arduino</a:t>
            </a:r>
            <a:endParaRPr lang="en-US" sz="3600"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11"/>
        <p:cNvGrpSpPr/>
        <p:nvPr/>
      </p:nvGrpSpPr>
      <p:grpSpPr>
        <a:xfrm>
          <a:off x="0" y="0"/>
          <a:ext cx="0" cy="0"/>
          <a:chOff x="0" y="0"/>
          <a:chExt cx="0" cy="0"/>
        </a:xfrm>
      </p:grpSpPr>
      <p:sp>
        <p:nvSpPr>
          <p:cNvPr id="2712" name="Google Shape;2712;p36"/>
          <p:cNvSpPr txBox="1">
            <a:spLocks noGrp="1"/>
          </p:cNvSpPr>
          <p:nvPr>
            <p:ph type="title"/>
          </p:nvPr>
        </p:nvSpPr>
        <p:spPr>
          <a:xfrm>
            <a:off x="5078200" y="330150"/>
            <a:ext cx="3632100" cy="489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b="1" dirty="0" smtClean="0"/>
              <a:t>SIK Components</a:t>
            </a:r>
            <a:endParaRPr b="1"/>
          </a:p>
        </p:txBody>
      </p:sp>
      <p:pic>
        <p:nvPicPr>
          <p:cNvPr id="1026" name="Picture 2" descr="C:\Users\NONI\Desktop\New folder\arduino.PNG"/>
          <p:cNvPicPr>
            <a:picLocks noChangeAspect="1" noChangeArrowheads="1"/>
          </p:cNvPicPr>
          <p:nvPr/>
        </p:nvPicPr>
        <p:blipFill>
          <a:blip r:embed="rId3"/>
          <a:srcRect/>
          <a:stretch>
            <a:fillRect/>
          </a:stretch>
        </p:blipFill>
        <p:spPr bwMode="auto">
          <a:xfrm>
            <a:off x="3033713" y="914284"/>
            <a:ext cx="5395912" cy="3743441"/>
          </a:xfrm>
          <a:prstGeom prst="rect">
            <a:avLst/>
          </a:prstGeom>
          <a:noFill/>
        </p:spPr>
      </p:pic>
      <p:grpSp>
        <p:nvGrpSpPr>
          <p:cNvPr id="4" name="Google Shape;443;p40"/>
          <p:cNvGrpSpPr/>
          <p:nvPr/>
        </p:nvGrpSpPr>
        <p:grpSpPr>
          <a:xfrm>
            <a:off x="134927" y="1915732"/>
            <a:ext cx="2408761" cy="2606609"/>
            <a:chOff x="1620827" y="963391"/>
            <a:chExt cx="2408761" cy="2606609"/>
          </a:xfrm>
        </p:grpSpPr>
        <p:grpSp>
          <p:nvGrpSpPr>
            <p:cNvPr id="5" name="Google Shape;444;p40"/>
            <p:cNvGrpSpPr/>
            <p:nvPr/>
          </p:nvGrpSpPr>
          <p:grpSpPr>
            <a:xfrm>
              <a:off x="1620827" y="963391"/>
              <a:ext cx="2368213" cy="2606609"/>
              <a:chOff x="1763789" y="1203341"/>
              <a:chExt cx="2368213" cy="2606609"/>
            </a:xfrm>
          </p:grpSpPr>
          <p:sp>
            <p:nvSpPr>
              <p:cNvPr id="8" name="Google Shape;445;p40"/>
              <p:cNvSpPr/>
              <p:nvPr/>
            </p:nvSpPr>
            <p:spPr>
              <a:xfrm flipH="1">
                <a:off x="3061211" y="2436250"/>
                <a:ext cx="585697" cy="522996"/>
              </a:xfrm>
              <a:custGeom>
                <a:avLst/>
                <a:gdLst/>
                <a:ahLst/>
                <a:cxnLst/>
                <a:rect l="l" t="t" r="r" b="b"/>
                <a:pathLst>
                  <a:path w="10051" h="8975" extrusionOk="0">
                    <a:moveTo>
                      <a:pt x="7828" y="0"/>
                    </a:moveTo>
                    <a:cubicBezTo>
                      <a:pt x="7828" y="0"/>
                      <a:pt x="1066" y="3591"/>
                      <a:pt x="533" y="4635"/>
                    </a:cubicBezTo>
                    <a:cubicBezTo>
                      <a:pt x="1" y="5677"/>
                      <a:pt x="325" y="8254"/>
                      <a:pt x="1162" y="8940"/>
                    </a:cubicBezTo>
                    <a:cubicBezTo>
                      <a:pt x="1190" y="8963"/>
                      <a:pt x="1228" y="8975"/>
                      <a:pt x="1273" y="8975"/>
                    </a:cubicBezTo>
                    <a:cubicBezTo>
                      <a:pt x="2541" y="8975"/>
                      <a:pt x="10051" y="0"/>
                      <a:pt x="10051"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446;p40"/>
              <p:cNvSpPr/>
              <p:nvPr/>
            </p:nvSpPr>
            <p:spPr>
              <a:xfrm flipH="1">
                <a:off x="2173837" y="2428675"/>
                <a:ext cx="1500692" cy="1078158"/>
              </a:xfrm>
              <a:custGeom>
                <a:avLst/>
                <a:gdLst/>
                <a:ahLst/>
                <a:cxnLst/>
                <a:rect l="l" t="t" r="r" b="b"/>
                <a:pathLst>
                  <a:path w="25753" h="18502" extrusionOk="0">
                    <a:moveTo>
                      <a:pt x="10508" y="1"/>
                    </a:moveTo>
                    <a:cubicBezTo>
                      <a:pt x="6343" y="1523"/>
                      <a:pt x="1773" y="6026"/>
                      <a:pt x="888" y="10459"/>
                    </a:cubicBezTo>
                    <a:cubicBezTo>
                      <a:pt x="1" y="14894"/>
                      <a:pt x="308" y="17382"/>
                      <a:pt x="1469" y="17621"/>
                    </a:cubicBezTo>
                    <a:cubicBezTo>
                      <a:pt x="1537" y="17636"/>
                      <a:pt x="1639" y="17642"/>
                      <a:pt x="1770" y="17642"/>
                    </a:cubicBezTo>
                    <a:cubicBezTo>
                      <a:pt x="3651" y="17642"/>
                      <a:pt x="11584" y="16279"/>
                      <a:pt x="14763" y="16279"/>
                    </a:cubicBezTo>
                    <a:cubicBezTo>
                      <a:pt x="15100" y="16279"/>
                      <a:pt x="15384" y="16294"/>
                      <a:pt x="15601" y="16328"/>
                    </a:cubicBezTo>
                    <a:cubicBezTo>
                      <a:pt x="17530" y="16628"/>
                      <a:pt x="21522" y="18501"/>
                      <a:pt x="23579" y="18501"/>
                    </a:cubicBezTo>
                    <a:cubicBezTo>
                      <a:pt x="24092" y="18501"/>
                      <a:pt x="24484" y="18385"/>
                      <a:pt x="24695" y="18099"/>
                    </a:cubicBezTo>
                    <a:cubicBezTo>
                      <a:pt x="25753" y="16669"/>
                      <a:pt x="23627" y="8039"/>
                      <a:pt x="21790" y="4455"/>
                    </a:cubicBezTo>
                    <a:cubicBezTo>
                      <a:pt x="19953" y="874"/>
                      <a:pt x="10508" y="1"/>
                      <a:pt x="10508" y="1"/>
                    </a:cubicBezTo>
                    <a:close/>
                  </a:path>
                </a:pathLst>
              </a:custGeom>
              <a:solidFill>
                <a:srgbClr val="FF9C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447;p40"/>
              <p:cNvSpPr/>
              <p:nvPr/>
            </p:nvSpPr>
            <p:spPr>
              <a:xfrm flipH="1">
                <a:off x="3011271" y="2793168"/>
                <a:ext cx="176099" cy="721122"/>
              </a:xfrm>
              <a:custGeom>
                <a:avLst/>
                <a:gdLst/>
                <a:ahLst/>
                <a:cxnLst/>
                <a:rect l="l" t="t" r="r" b="b"/>
                <a:pathLst>
                  <a:path w="3022" h="12375" extrusionOk="0">
                    <a:moveTo>
                      <a:pt x="1146" y="0"/>
                    </a:moveTo>
                    <a:cubicBezTo>
                      <a:pt x="932" y="0"/>
                      <a:pt x="717" y="633"/>
                      <a:pt x="823" y="1272"/>
                    </a:cubicBezTo>
                    <a:cubicBezTo>
                      <a:pt x="963" y="2102"/>
                      <a:pt x="0" y="4014"/>
                      <a:pt x="331" y="4453"/>
                    </a:cubicBezTo>
                    <a:cubicBezTo>
                      <a:pt x="796" y="5068"/>
                      <a:pt x="441" y="5529"/>
                      <a:pt x="847" y="6174"/>
                    </a:cubicBezTo>
                    <a:cubicBezTo>
                      <a:pt x="1250" y="6820"/>
                      <a:pt x="1916" y="9427"/>
                      <a:pt x="577" y="9588"/>
                    </a:cubicBezTo>
                    <a:cubicBezTo>
                      <a:pt x="577" y="9588"/>
                      <a:pt x="451" y="11875"/>
                      <a:pt x="1417" y="12309"/>
                    </a:cubicBezTo>
                    <a:cubicBezTo>
                      <a:pt x="1519" y="12354"/>
                      <a:pt x="1618" y="12375"/>
                      <a:pt x="1713" y="12375"/>
                    </a:cubicBezTo>
                    <a:cubicBezTo>
                      <a:pt x="2512" y="12375"/>
                      <a:pt x="3022" y="10926"/>
                      <a:pt x="3022" y="10926"/>
                    </a:cubicBezTo>
                    <a:cubicBezTo>
                      <a:pt x="3022" y="10926"/>
                      <a:pt x="2356" y="8243"/>
                      <a:pt x="1913" y="6711"/>
                    </a:cubicBezTo>
                    <a:cubicBezTo>
                      <a:pt x="1059" y="3764"/>
                      <a:pt x="1513" y="398"/>
                      <a:pt x="1270" y="78"/>
                    </a:cubicBezTo>
                    <a:cubicBezTo>
                      <a:pt x="1231" y="25"/>
                      <a:pt x="1188" y="0"/>
                      <a:pt x="114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448;p40"/>
              <p:cNvSpPr/>
              <p:nvPr/>
            </p:nvSpPr>
            <p:spPr>
              <a:xfrm flipH="1">
                <a:off x="3062201" y="2428675"/>
                <a:ext cx="755736" cy="1073263"/>
              </a:xfrm>
              <a:custGeom>
                <a:avLst/>
                <a:gdLst/>
                <a:ahLst/>
                <a:cxnLst/>
                <a:rect l="l" t="t" r="r" b="b"/>
                <a:pathLst>
                  <a:path w="12969" h="18418" extrusionOk="0">
                    <a:moveTo>
                      <a:pt x="12969" y="1"/>
                    </a:moveTo>
                    <a:cubicBezTo>
                      <a:pt x="12968" y="1"/>
                      <a:pt x="9118" y="1451"/>
                      <a:pt x="4561" y="5162"/>
                    </a:cubicBezTo>
                    <a:cubicBezTo>
                      <a:pt x="0" y="8869"/>
                      <a:pt x="1656" y="17007"/>
                      <a:pt x="3210" y="18256"/>
                    </a:cubicBezTo>
                    <a:cubicBezTo>
                      <a:pt x="3347" y="18367"/>
                      <a:pt x="3485" y="18418"/>
                      <a:pt x="3623" y="18418"/>
                    </a:cubicBezTo>
                    <a:cubicBezTo>
                      <a:pt x="5037" y="18418"/>
                      <a:pt x="6367" y="13057"/>
                      <a:pt x="6367" y="13057"/>
                    </a:cubicBezTo>
                    <a:lnTo>
                      <a:pt x="6367" y="13057"/>
                    </a:lnTo>
                    <a:cubicBezTo>
                      <a:pt x="6367" y="13057"/>
                      <a:pt x="6218" y="13089"/>
                      <a:pt x="6004" y="13089"/>
                    </a:cubicBezTo>
                    <a:cubicBezTo>
                      <a:pt x="5261" y="13089"/>
                      <a:pt x="3731" y="12703"/>
                      <a:pt x="4875" y="9251"/>
                    </a:cubicBezTo>
                    <a:cubicBezTo>
                      <a:pt x="6350" y="4803"/>
                      <a:pt x="12968" y="1"/>
                      <a:pt x="12969"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449;p40"/>
              <p:cNvSpPr/>
              <p:nvPr/>
            </p:nvSpPr>
            <p:spPr>
              <a:xfrm flipH="1">
                <a:off x="2526677" y="2483975"/>
                <a:ext cx="697522" cy="400449"/>
              </a:xfrm>
              <a:custGeom>
                <a:avLst/>
                <a:gdLst/>
                <a:ahLst/>
                <a:cxnLst/>
                <a:rect l="l" t="t" r="r" b="b"/>
                <a:pathLst>
                  <a:path w="11970" h="6872" extrusionOk="0">
                    <a:moveTo>
                      <a:pt x="1244" y="0"/>
                    </a:moveTo>
                    <a:lnTo>
                      <a:pt x="97" y="854"/>
                    </a:lnTo>
                    <a:cubicBezTo>
                      <a:pt x="1" y="1000"/>
                      <a:pt x="1371" y="3044"/>
                      <a:pt x="2557" y="3044"/>
                    </a:cubicBezTo>
                    <a:cubicBezTo>
                      <a:pt x="2638" y="3044"/>
                      <a:pt x="2718" y="3035"/>
                      <a:pt x="2797" y="3014"/>
                    </a:cubicBezTo>
                    <a:cubicBezTo>
                      <a:pt x="3013" y="2959"/>
                      <a:pt x="3156" y="2933"/>
                      <a:pt x="3246" y="2933"/>
                    </a:cubicBezTo>
                    <a:cubicBezTo>
                      <a:pt x="3670" y="2933"/>
                      <a:pt x="2934" y="3506"/>
                      <a:pt x="3196" y="4322"/>
                    </a:cubicBezTo>
                    <a:cubicBezTo>
                      <a:pt x="3402" y="4964"/>
                      <a:pt x="4201" y="5251"/>
                      <a:pt x="4945" y="5251"/>
                    </a:cubicBezTo>
                    <a:cubicBezTo>
                      <a:pt x="5348" y="5251"/>
                      <a:pt x="5735" y="5166"/>
                      <a:pt x="6002" y="5008"/>
                    </a:cubicBezTo>
                    <a:cubicBezTo>
                      <a:pt x="6105" y="4946"/>
                      <a:pt x="6194" y="4919"/>
                      <a:pt x="6274" y="4919"/>
                    </a:cubicBezTo>
                    <a:cubicBezTo>
                      <a:pt x="6778" y="4919"/>
                      <a:pt x="6921" y="6009"/>
                      <a:pt x="8111" y="6421"/>
                    </a:cubicBezTo>
                    <a:cubicBezTo>
                      <a:pt x="9362" y="6852"/>
                      <a:pt x="11514" y="6872"/>
                      <a:pt x="11907" y="6872"/>
                    </a:cubicBezTo>
                    <a:cubicBezTo>
                      <a:pt x="11948" y="6872"/>
                      <a:pt x="11969" y="6872"/>
                      <a:pt x="11969" y="6872"/>
                    </a:cubicBezTo>
                    <a:lnTo>
                      <a:pt x="1244" y="0"/>
                    </a:ln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450;p40"/>
              <p:cNvSpPr/>
              <p:nvPr/>
            </p:nvSpPr>
            <p:spPr>
              <a:xfrm flipH="1">
                <a:off x="2352035" y="2749756"/>
                <a:ext cx="95742" cy="73249"/>
              </a:xfrm>
              <a:custGeom>
                <a:avLst/>
                <a:gdLst/>
                <a:ahLst/>
                <a:cxnLst/>
                <a:rect l="l" t="t" r="r" b="b"/>
                <a:pathLst>
                  <a:path w="1643" h="1257" extrusionOk="0">
                    <a:moveTo>
                      <a:pt x="823" y="0"/>
                    </a:moveTo>
                    <a:lnTo>
                      <a:pt x="0" y="874"/>
                    </a:lnTo>
                    <a:cubicBezTo>
                      <a:pt x="0" y="874"/>
                      <a:pt x="361" y="1257"/>
                      <a:pt x="910" y="1257"/>
                    </a:cubicBezTo>
                    <a:cubicBezTo>
                      <a:pt x="1128" y="1257"/>
                      <a:pt x="1375" y="1196"/>
                      <a:pt x="1642" y="1028"/>
                    </a:cubicBezTo>
                    <a:lnTo>
                      <a:pt x="823" y="0"/>
                    </a:lnTo>
                    <a:close/>
                  </a:path>
                </a:pathLst>
              </a:custGeom>
              <a:solidFill>
                <a:srgbClr val="E5A6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451;p40"/>
              <p:cNvSpPr/>
              <p:nvPr/>
            </p:nvSpPr>
            <p:spPr>
              <a:xfrm flipH="1">
                <a:off x="2232343" y="1721074"/>
                <a:ext cx="1100010" cy="726308"/>
              </a:xfrm>
              <a:custGeom>
                <a:avLst/>
                <a:gdLst/>
                <a:ahLst/>
                <a:cxnLst/>
                <a:rect l="l" t="t" r="r" b="b"/>
                <a:pathLst>
                  <a:path w="18877" h="12464" extrusionOk="0">
                    <a:moveTo>
                      <a:pt x="10211" y="0"/>
                    </a:moveTo>
                    <a:cubicBezTo>
                      <a:pt x="5546" y="0"/>
                      <a:pt x="327" y="2374"/>
                      <a:pt x="1792" y="7743"/>
                    </a:cubicBezTo>
                    <a:cubicBezTo>
                      <a:pt x="1792" y="7743"/>
                      <a:pt x="0" y="8289"/>
                      <a:pt x="325" y="10269"/>
                    </a:cubicBezTo>
                    <a:cubicBezTo>
                      <a:pt x="617" y="12054"/>
                      <a:pt x="1942" y="12464"/>
                      <a:pt x="3049" y="12464"/>
                    </a:cubicBezTo>
                    <a:cubicBezTo>
                      <a:pt x="3168" y="12464"/>
                      <a:pt x="3285" y="12459"/>
                      <a:pt x="3397" y="12451"/>
                    </a:cubicBezTo>
                    <a:cubicBezTo>
                      <a:pt x="4557" y="12365"/>
                      <a:pt x="16669" y="10283"/>
                      <a:pt x="17027" y="8306"/>
                    </a:cubicBezTo>
                    <a:cubicBezTo>
                      <a:pt x="17027" y="8306"/>
                      <a:pt x="18877" y="2694"/>
                      <a:pt x="14416" y="766"/>
                    </a:cubicBezTo>
                    <a:cubicBezTo>
                      <a:pt x="13254" y="263"/>
                      <a:pt x="11763" y="0"/>
                      <a:pt x="10211" y="0"/>
                    </a:cubicBezTo>
                    <a:close/>
                  </a:path>
                </a:pathLst>
              </a:custGeom>
              <a:solidFill>
                <a:srgbClr val="FF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52;p40"/>
              <p:cNvSpPr/>
              <p:nvPr/>
            </p:nvSpPr>
            <p:spPr>
              <a:xfrm flipH="1">
                <a:off x="2743249" y="1720778"/>
                <a:ext cx="619262" cy="453302"/>
              </a:xfrm>
              <a:custGeom>
                <a:avLst/>
                <a:gdLst/>
                <a:ahLst/>
                <a:cxnLst/>
                <a:rect l="l" t="t" r="r" b="b"/>
                <a:pathLst>
                  <a:path w="10627" h="7779" extrusionOk="0">
                    <a:moveTo>
                      <a:pt x="9021" y="0"/>
                    </a:moveTo>
                    <a:cubicBezTo>
                      <a:pt x="7740" y="0"/>
                      <a:pt x="5817" y="236"/>
                      <a:pt x="3724" y="1313"/>
                    </a:cubicBezTo>
                    <a:cubicBezTo>
                      <a:pt x="1" y="3231"/>
                      <a:pt x="2008" y="7778"/>
                      <a:pt x="2008" y="7778"/>
                    </a:cubicBezTo>
                    <a:lnTo>
                      <a:pt x="3817" y="7601"/>
                    </a:lnTo>
                    <a:cubicBezTo>
                      <a:pt x="3287" y="289"/>
                      <a:pt x="10626" y="143"/>
                      <a:pt x="10626" y="143"/>
                    </a:cubicBezTo>
                    <a:cubicBezTo>
                      <a:pt x="10626" y="143"/>
                      <a:pt x="10018" y="0"/>
                      <a:pt x="9021"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453;p40"/>
              <p:cNvSpPr/>
              <p:nvPr/>
            </p:nvSpPr>
            <p:spPr>
              <a:xfrm flipH="1">
                <a:off x="2246853" y="2157592"/>
                <a:ext cx="918025" cy="726775"/>
              </a:xfrm>
              <a:custGeom>
                <a:avLst/>
                <a:gdLst/>
                <a:ahLst/>
                <a:cxnLst/>
                <a:rect l="l" t="t" r="r" b="b"/>
                <a:pathLst>
                  <a:path w="15754" h="12472" extrusionOk="0">
                    <a:moveTo>
                      <a:pt x="2625" y="1"/>
                    </a:moveTo>
                    <a:cubicBezTo>
                      <a:pt x="2328" y="1"/>
                      <a:pt x="1543" y="359"/>
                      <a:pt x="1632" y="597"/>
                    </a:cubicBezTo>
                    <a:cubicBezTo>
                      <a:pt x="1735" y="870"/>
                      <a:pt x="2431" y="2242"/>
                      <a:pt x="2329" y="3495"/>
                    </a:cubicBezTo>
                    <a:cubicBezTo>
                      <a:pt x="2165" y="5543"/>
                      <a:pt x="0" y="4403"/>
                      <a:pt x="205" y="6635"/>
                    </a:cubicBezTo>
                    <a:cubicBezTo>
                      <a:pt x="320" y="7908"/>
                      <a:pt x="1169" y="8146"/>
                      <a:pt x="1913" y="8146"/>
                    </a:cubicBezTo>
                    <a:cubicBezTo>
                      <a:pt x="2136" y="8146"/>
                      <a:pt x="2349" y="8125"/>
                      <a:pt x="2530" y="8103"/>
                    </a:cubicBezTo>
                    <a:cubicBezTo>
                      <a:pt x="2710" y="8081"/>
                      <a:pt x="2859" y="8061"/>
                      <a:pt x="2955" y="8061"/>
                    </a:cubicBezTo>
                    <a:cubicBezTo>
                      <a:pt x="3008" y="8061"/>
                      <a:pt x="3045" y="8067"/>
                      <a:pt x="3063" y="8083"/>
                    </a:cubicBezTo>
                    <a:cubicBezTo>
                      <a:pt x="3250" y="8253"/>
                      <a:pt x="2039" y="9039"/>
                      <a:pt x="3113" y="10131"/>
                    </a:cubicBezTo>
                    <a:cubicBezTo>
                      <a:pt x="3524" y="10548"/>
                      <a:pt x="3981" y="10676"/>
                      <a:pt x="4411" y="10676"/>
                    </a:cubicBezTo>
                    <a:cubicBezTo>
                      <a:pt x="4753" y="10676"/>
                      <a:pt x="5079" y="10595"/>
                      <a:pt x="5352" y="10514"/>
                    </a:cubicBezTo>
                    <a:cubicBezTo>
                      <a:pt x="5625" y="10432"/>
                      <a:pt x="5847" y="10353"/>
                      <a:pt x="5983" y="10353"/>
                    </a:cubicBezTo>
                    <a:cubicBezTo>
                      <a:pt x="5988" y="10353"/>
                      <a:pt x="5993" y="10353"/>
                      <a:pt x="5998" y="10353"/>
                    </a:cubicBezTo>
                    <a:cubicBezTo>
                      <a:pt x="6413" y="10370"/>
                      <a:pt x="7494" y="12471"/>
                      <a:pt x="10177" y="12471"/>
                    </a:cubicBezTo>
                    <a:cubicBezTo>
                      <a:pt x="10255" y="12471"/>
                      <a:pt x="10335" y="12470"/>
                      <a:pt x="10416" y="12466"/>
                    </a:cubicBezTo>
                    <a:cubicBezTo>
                      <a:pt x="12587" y="12370"/>
                      <a:pt x="12378" y="11117"/>
                      <a:pt x="12771" y="10947"/>
                    </a:cubicBezTo>
                    <a:cubicBezTo>
                      <a:pt x="12801" y="10934"/>
                      <a:pt x="12837" y="10928"/>
                      <a:pt x="12879" y="10928"/>
                    </a:cubicBezTo>
                    <a:cubicBezTo>
                      <a:pt x="13023" y="10928"/>
                      <a:pt x="13230" y="10998"/>
                      <a:pt x="13463" y="11070"/>
                    </a:cubicBezTo>
                    <a:cubicBezTo>
                      <a:pt x="13697" y="11140"/>
                      <a:pt x="13958" y="11210"/>
                      <a:pt x="14212" y="11210"/>
                    </a:cubicBezTo>
                    <a:cubicBezTo>
                      <a:pt x="14567" y="11210"/>
                      <a:pt x="14908" y="11073"/>
                      <a:pt x="15143" y="10605"/>
                    </a:cubicBezTo>
                    <a:cubicBezTo>
                      <a:pt x="15754" y="9380"/>
                      <a:pt x="14539" y="9107"/>
                      <a:pt x="14532" y="8783"/>
                    </a:cubicBezTo>
                    <a:cubicBezTo>
                      <a:pt x="14528" y="8458"/>
                      <a:pt x="15716" y="1208"/>
                      <a:pt x="14153" y="815"/>
                    </a:cubicBezTo>
                    <a:cubicBezTo>
                      <a:pt x="13711" y="704"/>
                      <a:pt x="13348" y="666"/>
                      <a:pt x="13020" y="666"/>
                    </a:cubicBezTo>
                    <a:cubicBezTo>
                      <a:pt x="12321" y="666"/>
                      <a:pt x="11788" y="839"/>
                      <a:pt x="11010" y="839"/>
                    </a:cubicBezTo>
                    <a:cubicBezTo>
                      <a:pt x="9866" y="839"/>
                      <a:pt x="6247" y="1833"/>
                      <a:pt x="4578" y="1870"/>
                    </a:cubicBezTo>
                    <a:cubicBezTo>
                      <a:pt x="4559" y="1871"/>
                      <a:pt x="4539" y="1871"/>
                      <a:pt x="4520" y="1871"/>
                    </a:cubicBezTo>
                    <a:cubicBezTo>
                      <a:pt x="2911" y="1871"/>
                      <a:pt x="3028" y="331"/>
                      <a:pt x="2721" y="27"/>
                    </a:cubicBezTo>
                    <a:cubicBezTo>
                      <a:pt x="2703" y="9"/>
                      <a:pt x="2669" y="1"/>
                      <a:pt x="262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454;p40"/>
              <p:cNvSpPr/>
              <p:nvPr/>
            </p:nvSpPr>
            <p:spPr>
              <a:xfrm flipH="1">
                <a:off x="3070768" y="2294007"/>
                <a:ext cx="133910" cy="97140"/>
              </a:xfrm>
              <a:custGeom>
                <a:avLst/>
                <a:gdLst/>
                <a:ahLst/>
                <a:cxnLst/>
                <a:rect l="l" t="t" r="r" b="b"/>
                <a:pathLst>
                  <a:path w="2298" h="1667" extrusionOk="0">
                    <a:moveTo>
                      <a:pt x="946" y="0"/>
                    </a:moveTo>
                    <a:cubicBezTo>
                      <a:pt x="817" y="0"/>
                      <a:pt x="690" y="21"/>
                      <a:pt x="578" y="62"/>
                    </a:cubicBezTo>
                    <a:cubicBezTo>
                      <a:pt x="407" y="127"/>
                      <a:pt x="260" y="239"/>
                      <a:pt x="161" y="399"/>
                    </a:cubicBezTo>
                    <a:cubicBezTo>
                      <a:pt x="59" y="560"/>
                      <a:pt x="1" y="771"/>
                      <a:pt x="1" y="1031"/>
                    </a:cubicBezTo>
                    <a:lnTo>
                      <a:pt x="69" y="1031"/>
                    </a:lnTo>
                    <a:cubicBezTo>
                      <a:pt x="69" y="864"/>
                      <a:pt x="93" y="721"/>
                      <a:pt x="137" y="601"/>
                    </a:cubicBezTo>
                    <a:cubicBezTo>
                      <a:pt x="202" y="420"/>
                      <a:pt x="315" y="287"/>
                      <a:pt x="451" y="198"/>
                    </a:cubicBezTo>
                    <a:cubicBezTo>
                      <a:pt x="591" y="113"/>
                      <a:pt x="762" y="68"/>
                      <a:pt x="946" y="68"/>
                    </a:cubicBezTo>
                    <a:cubicBezTo>
                      <a:pt x="1144" y="68"/>
                      <a:pt x="1359" y="116"/>
                      <a:pt x="1570" y="215"/>
                    </a:cubicBezTo>
                    <a:cubicBezTo>
                      <a:pt x="1761" y="303"/>
                      <a:pt x="1946" y="428"/>
                      <a:pt x="2119" y="588"/>
                    </a:cubicBezTo>
                    <a:lnTo>
                      <a:pt x="2119" y="588"/>
                    </a:lnTo>
                    <a:cubicBezTo>
                      <a:pt x="2096" y="588"/>
                      <a:pt x="2070" y="587"/>
                      <a:pt x="2042" y="587"/>
                    </a:cubicBezTo>
                    <a:cubicBezTo>
                      <a:pt x="1960" y="587"/>
                      <a:pt x="1854" y="594"/>
                      <a:pt x="1745" y="608"/>
                    </a:cubicBezTo>
                    <a:cubicBezTo>
                      <a:pt x="1581" y="628"/>
                      <a:pt x="1403" y="669"/>
                      <a:pt x="1260" y="758"/>
                    </a:cubicBezTo>
                    <a:cubicBezTo>
                      <a:pt x="1192" y="803"/>
                      <a:pt x="1131" y="861"/>
                      <a:pt x="1086" y="932"/>
                    </a:cubicBezTo>
                    <a:cubicBezTo>
                      <a:pt x="1042" y="1004"/>
                      <a:pt x="1017" y="1089"/>
                      <a:pt x="1017" y="1188"/>
                    </a:cubicBezTo>
                    <a:lnTo>
                      <a:pt x="1017" y="1215"/>
                    </a:lnTo>
                    <a:cubicBezTo>
                      <a:pt x="1022" y="1304"/>
                      <a:pt x="1038" y="1376"/>
                      <a:pt x="1063" y="1434"/>
                    </a:cubicBezTo>
                    <a:cubicBezTo>
                      <a:pt x="1083" y="1478"/>
                      <a:pt x="1107" y="1516"/>
                      <a:pt x="1134" y="1546"/>
                    </a:cubicBezTo>
                    <a:cubicBezTo>
                      <a:pt x="1178" y="1591"/>
                      <a:pt x="1230" y="1622"/>
                      <a:pt x="1284" y="1642"/>
                    </a:cubicBezTo>
                    <a:cubicBezTo>
                      <a:pt x="1339" y="1659"/>
                      <a:pt x="1400" y="1666"/>
                      <a:pt x="1458" y="1666"/>
                    </a:cubicBezTo>
                    <a:cubicBezTo>
                      <a:pt x="1564" y="1666"/>
                      <a:pt x="1670" y="1642"/>
                      <a:pt x="1752" y="1619"/>
                    </a:cubicBezTo>
                    <a:cubicBezTo>
                      <a:pt x="1830" y="1595"/>
                      <a:pt x="1882" y="1570"/>
                      <a:pt x="1885" y="1570"/>
                    </a:cubicBezTo>
                    <a:lnTo>
                      <a:pt x="1854" y="1509"/>
                    </a:lnTo>
                    <a:cubicBezTo>
                      <a:pt x="1851" y="1509"/>
                      <a:pt x="1796" y="1533"/>
                      <a:pt x="1725" y="1557"/>
                    </a:cubicBezTo>
                    <a:cubicBezTo>
                      <a:pt x="1649" y="1578"/>
                      <a:pt x="1550" y="1598"/>
                      <a:pt x="1458" y="1598"/>
                    </a:cubicBezTo>
                    <a:cubicBezTo>
                      <a:pt x="1411" y="1598"/>
                      <a:pt x="1366" y="1595"/>
                      <a:pt x="1321" y="1581"/>
                    </a:cubicBezTo>
                    <a:cubicBezTo>
                      <a:pt x="1291" y="1574"/>
                      <a:pt x="1260" y="1560"/>
                      <a:pt x="1233" y="1543"/>
                    </a:cubicBezTo>
                    <a:cubicBezTo>
                      <a:pt x="1195" y="1516"/>
                      <a:pt x="1161" y="1478"/>
                      <a:pt x="1134" y="1427"/>
                    </a:cubicBezTo>
                    <a:cubicBezTo>
                      <a:pt x="1107" y="1373"/>
                      <a:pt x="1090" y="1304"/>
                      <a:pt x="1086" y="1215"/>
                    </a:cubicBezTo>
                    <a:lnTo>
                      <a:pt x="1086" y="1188"/>
                    </a:lnTo>
                    <a:cubicBezTo>
                      <a:pt x="1086" y="1130"/>
                      <a:pt x="1096" y="1079"/>
                      <a:pt x="1113" y="1031"/>
                    </a:cubicBezTo>
                    <a:cubicBezTo>
                      <a:pt x="1144" y="952"/>
                      <a:pt x="1195" y="888"/>
                      <a:pt x="1267" y="837"/>
                    </a:cubicBezTo>
                    <a:cubicBezTo>
                      <a:pt x="1373" y="762"/>
                      <a:pt x="1513" y="717"/>
                      <a:pt x="1652" y="689"/>
                    </a:cubicBezTo>
                    <a:cubicBezTo>
                      <a:pt x="1796" y="662"/>
                      <a:pt x="1936" y="656"/>
                      <a:pt x="2042" y="656"/>
                    </a:cubicBezTo>
                    <a:cubicBezTo>
                      <a:pt x="2090" y="656"/>
                      <a:pt x="2131" y="659"/>
                      <a:pt x="2161" y="659"/>
                    </a:cubicBezTo>
                    <a:cubicBezTo>
                      <a:pt x="2175" y="662"/>
                      <a:pt x="2185" y="662"/>
                      <a:pt x="2196" y="662"/>
                    </a:cubicBezTo>
                    <a:lnTo>
                      <a:pt x="2205" y="662"/>
                    </a:lnTo>
                    <a:lnTo>
                      <a:pt x="2298" y="673"/>
                    </a:lnTo>
                    <a:lnTo>
                      <a:pt x="2233" y="604"/>
                    </a:lnTo>
                    <a:cubicBezTo>
                      <a:pt x="2038" y="407"/>
                      <a:pt x="1820" y="256"/>
                      <a:pt x="1602" y="154"/>
                    </a:cubicBezTo>
                    <a:cubicBezTo>
                      <a:pt x="1380" y="51"/>
                      <a:pt x="1154" y="0"/>
                      <a:pt x="946" y="0"/>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455;p40"/>
              <p:cNvSpPr/>
              <p:nvPr/>
            </p:nvSpPr>
            <p:spPr>
              <a:xfrm flipH="1">
                <a:off x="2334903" y="1953464"/>
                <a:ext cx="133269" cy="71267"/>
              </a:xfrm>
              <a:custGeom>
                <a:avLst/>
                <a:gdLst/>
                <a:ahLst/>
                <a:cxnLst/>
                <a:rect l="l" t="t" r="r" b="b"/>
                <a:pathLst>
                  <a:path w="2287" h="1223" extrusionOk="0">
                    <a:moveTo>
                      <a:pt x="776" y="0"/>
                    </a:moveTo>
                    <a:cubicBezTo>
                      <a:pt x="526" y="0"/>
                      <a:pt x="310" y="70"/>
                      <a:pt x="200" y="236"/>
                    </a:cubicBezTo>
                    <a:cubicBezTo>
                      <a:pt x="1" y="534"/>
                      <a:pt x="1114" y="1223"/>
                      <a:pt x="1747" y="1223"/>
                    </a:cubicBezTo>
                    <a:cubicBezTo>
                      <a:pt x="1947" y="1223"/>
                      <a:pt x="2099" y="1154"/>
                      <a:pt x="2146" y="983"/>
                    </a:cubicBezTo>
                    <a:cubicBezTo>
                      <a:pt x="2286" y="467"/>
                      <a:pt x="1419" y="0"/>
                      <a:pt x="776"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456;p40"/>
              <p:cNvSpPr/>
              <p:nvPr/>
            </p:nvSpPr>
            <p:spPr>
              <a:xfrm flipH="1">
                <a:off x="2669445" y="1936332"/>
                <a:ext cx="206052" cy="82397"/>
              </a:xfrm>
              <a:custGeom>
                <a:avLst/>
                <a:gdLst/>
                <a:ahLst/>
                <a:cxnLst/>
                <a:rect l="l" t="t" r="r" b="b"/>
                <a:pathLst>
                  <a:path w="3536" h="1414" extrusionOk="0">
                    <a:moveTo>
                      <a:pt x="2647" y="1"/>
                    </a:moveTo>
                    <a:cubicBezTo>
                      <a:pt x="1698" y="1"/>
                      <a:pt x="1" y="660"/>
                      <a:pt x="373" y="1356"/>
                    </a:cubicBezTo>
                    <a:cubicBezTo>
                      <a:pt x="395" y="1396"/>
                      <a:pt x="468" y="1414"/>
                      <a:pt x="578" y="1414"/>
                    </a:cubicBezTo>
                    <a:cubicBezTo>
                      <a:pt x="1288" y="1414"/>
                      <a:pt x="3535" y="651"/>
                      <a:pt x="3210" y="175"/>
                    </a:cubicBezTo>
                    <a:cubicBezTo>
                      <a:pt x="3126" y="54"/>
                      <a:pt x="2917" y="1"/>
                      <a:pt x="2647"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7;p40"/>
              <p:cNvSpPr/>
              <p:nvPr/>
            </p:nvSpPr>
            <p:spPr>
              <a:xfrm flipH="1">
                <a:off x="2390844" y="2104972"/>
                <a:ext cx="50173" cy="25407"/>
              </a:xfrm>
              <a:custGeom>
                <a:avLst/>
                <a:gdLst/>
                <a:ahLst/>
                <a:cxnLst/>
                <a:rect l="l" t="t" r="r" b="b"/>
                <a:pathLst>
                  <a:path w="861" h="436" extrusionOk="0">
                    <a:moveTo>
                      <a:pt x="1" y="1"/>
                    </a:moveTo>
                    <a:cubicBezTo>
                      <a:pt x="1" y="240"/>
                      <a:pt x="192" y="435"/>
                      <a:pt x="431" y="435"/>
                    </a:cubicBezTo>
                    <a:cubicBezTo>
                      <a:pt x="669" y="435"/>
                      <a:pt x="861" y="240"/>
                      <a:pt x="86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8;p40"/>
              <p:cNvSpPr/>
              <p:nvPr/>
            </p:nvSpPr>
            <p:spPr>
              <a:xfrm flipH="1">
                <a:off x="2717054" y="2104972"/>
                <a:ext cx="68878" cy="34672"/>
              </a:xfrm>
              <a:custGeom>
                <a:avLst/>
                <a:gdLst/>
                <a:ahLst/>
                <a:cxnLst/>
                <a:rect l="l" t="t" r="r" b="b"/>
                <a:pathLst>
                  <a:path w="1182" h="595" extrusionOk="0">
                    <a:moveTo>
                      <a:pt x="1" y="1"/>
                    </a:moveTo>
                    <a:cubicBezTo>
                      <a:pt x="1" y="329"/>
                      <a:pt x="263" y="595"/>
                      <a:pt x="590" y="595"/>
                    </a:cubicBezTo>
                    <a:cubicBezTo>
                      <a:pt x="915" y="595"/>
                      <a:pt x="1181" y="329"/>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459;p40"/>
              <p:cNvSpPr/>
              <p:nvPr/>
            </p:nvSpPr>
            <p:spPr>
              <a:xfrm flipH="1">
                <a:off x="2600101" y="2254499"/>
                <a:ext cx="91546" cy="41548"/>
              </a:xfrm>
              <a:custGeom>
                <a:avLst/>
                <a:gdLst/>
                <a:ahLst/>
                <a:cxnLst/>
                <a:rect l="l" t="t" r="r" b="b"/>
                <a:pathLst>
                  <a:path w="1571" h="713" extrusionOk="0">
                    <a:moveTo>
                      <a:pt x="7" y="0"/>
                    </a:moveTo>
                    <a:cubicBezTo>
                      <a:pt x="6" y="0"/>
                      <a:pt x="4" y="1"/>
                      <a:pt x="4" y="3"/>
                    </a:cubicBezTo>
                    <a:cubicBezTo>
                      <a:pt x="1" y="6"/>
                      <a:pt x="1" y="9"/>
                      <a:pt x="4" y="12"/>
                    </a:cubicBezTo>
                    <a:cubicBezTo>
                      <a:pt x="4" y="12"/>
                      <a:pt x="7" y="16"/>
                      <a:pt x="14" y="23"/>
                    </a:cubicBezTo>
                    <a:cubicBezTo>
                      <a:pt x="89" y="118"/>
                      <a:pt x="513" y="712"/>
                      <a:pt x="1195" y="712"/>
                    </a:cubicBezTo>
                    <a:cubicBezTo>
                      <a:pt x="1311" y="712"/>
                      <a:pt x="1434" y="696"/>
                      <a:pt x="1567" y="658"/>
                    </a:cubicBezTo>
                    <a:cubicBezTo>
                      <a:pt x="1570" y="655"/>
                      <a:pt x="1570" y="651"/>
                      <a:pt x="1570" y="647"/>
                    </a:cubicBezTo>
                    <a:cubicBezTo>
                      <a:pt x="1570" y="644"/>
                      <a:pt x="1567" y="644"/>
                      <a:pt x="1564" y="644"/>
                    </a:cubicBezTo>
                    <a:cubicBezTo>
                      <a:pt x="1434" y="685"/>
                      <a:pt x="1311" y="702"/>
                      <a:pt x="1195" y="702"/>
                    </a:cubicBezTo>
                    <a:cubicBezTo>
                      <a:pt x="836" y="702"/>
                      <a:pt x="546" y="532"/>
                      <a:pt x="345" y="361"/>
                    </a:cubicBezTo>
                    <a:cubicBezTo>
                      <a:pt x="242" y="275"/>
                      <a:pt x="164" y="190"/>
                      <a:pt x="110" y="122"/>
                    </a:cubicBezTo>
                    <a:cubicBezTo>
                      <a:pt x="83" y="91"/>
                      <a:pt x="58" y="61"/>
                      <a:pt x="42" y="40"/>
                    </a:cubicBezTo>
                    <a:cubicBezTo>
                      <a:pt x="34" y="30"/>
                      <a:pt x="28" y="23"/>
                      <a:pt x="24" y="16"/>
                    </a:cubicBezTo>
                    <a:cubicBezTo>
                      <a:pt x="17" y="9"/>
                      <a:pt x="14" y="6"/>
                      <a:pt x="10" y="3"/>
                    </a:cubicBezTo>
                    <a:cubicBezTo>
                      <a:pt x="10" y="1"/>
                      <a:pt x="9" y="0"/>
                      <a:pt x="7" y="0"/>
                    </a:cubicBez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60;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61;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DD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462;p40"/>
              <p:cNvSpPr/>
              <p:nvPr/>
            </p:nvSpPr>
            <p:spPr>
              <a:xfrm flipH="1">
                <a:off x="2265325" y="2010163"/>
                <a:ext cx="74822" cy="223592"/>
              </a:xfrm>
              <a:custGeom>
                <a:avLst/>
                <a:gdLst/>
                <a:ahLst/>
                <a:cxnLst/>
                <a:rect l="l" t="t" r="r" b="b"/>
                <a:pathLst>
                  <a:path w="1284" h="3837" extrusionOk="0">
                    <a:moveTo>
                      <a:pt x="584" y="2294"/>
                    </a:moveTo>
                    <a:cubicBezTo>
                      <a:pt x="608" y="2294"/>
                      <a:pt x="608" y="2332"/>
                      <a:pt x="584" y="2332"/>
                    </a:cubicBezTo>
                    <a:cubicBezTo>
                      <a:pt x="556" y="2332"/>
                      <a:pt x="556" y="2294"/>
                      <a:pt x="584" y="2294"/>
                    </a:cubicBezTo>
                    <a:close/>
                    <a:moveTo>
                      <a:pt x="345" y="0"/>
                    </a:moveTo>
                    <a:lnTo>
                      <a:pt x="345" y="0"/>
                    </a:lnTo>
                    <a:cubicBezTo>
                      <a:pt x="362" y="194"/>
                      <a:pt x="372" y="386"/>
                      <a:pt x="379" y="574"/>
                    </a:cubicBezTo>
                    <a:cubicBezTo>
                      <a:pt x="433" y="659"/>
                      <a:pt x="471" y="751"/>
                      <a:pt x="498" y="850"/>
                    </a:cubicBezTo>
                    <a:cubicBezTo>
                      <a:pt x="577" y="1123"/>
                      <a:pt x="577" y="1413"/>
                      <a:pt x="560" y="1697"/>
                    </a:cubicBezTo>
                    <a:cubicBezTo>
                      <a:pt x="560" y="1707"/>
                      <a:pt x="550" y="1714"/>
                      <a:pt x="543" y="1714"/>
                    </a:cubicBezTo>
                    <a:cubicBezTo>
                      <a:pt x="533" y="1714"/>
                      <a:pt x="523" y="1707"/>
                      <a:pt x="523" y="1697"/>
                    </a:cubicBezTo>
                    <a:cubicBezTo>
                      <a:pt x="539" y="1427"/>
                      <a:pt x="539" y="1154"/>
                      <a:pt x="471" y="895"/>
                    </a:cubicBezTo>
                    <a:cubicBezTo>
                      <a:pt x="451" y="809"/>
                      <a:pt x="420" y="724"/>
                      <a:pt x="379" y="649"/>
                    </a:cubicBezTo>
                    <a:lnTo>
                      <a:pt x="379" y="649"/>
                    </a:lnTo>
                    <a:cubicBezTo>
                      <a:pt x="396" y="2137"/>
                      <a:pt x="0" y="3345"/>
                      <a:pt x="0" y="3345"/>
                    </a:cubicBezTo>
                    <a:cubicBezTo>
                      <a:pt x="208" y="3397"/>
                      <a:pt x="369" y="3570"/>
                      <a:pt x="488" y="3837"/>
                    </a:cubicBezTo>
                    <a:cubicBezTo>
                      <a:pt x="580" y="3762"/>
                      <a:pt x="659" y="3676"/>
                      <a:pt x="731" y="3588"/>
                    </a:cubicBezTo>
                    <a:cubicBezTo>
                      <a:pt x="1171" y="2932"/>
                      <a:pt x="1191" y="2055"/>
                      <a:pt x="1191" y="1905"/>
                    </a:cubicBezTo>
                    <a:cubicBezTo>
                      <a:pt x="1191" y="1676"/>
                      <a:pt x="1205" y="1431"/>
                      <a:pt x="1222" y="1195"/>
                    </a:cubicBezTo>
                    <a:cubicBezTo>
                      <a:pt x="1249" y="741"/>
                      <a:pt x="1284" y="174"/>
                      <a:pt x="1154" y="17"/>
                    </a:cubicBezTo>
                    <a:lnTo>
                      <a:pt x="1137" y="17"/>
                    </a:lnTo>
                    <a:cubicBezTo>
                      <a:pt x="990" y="17"/>
                      <a:pt x="703" y="10"/>
                      <a:pt x="345" y="0"/>
                    </a:cubicBezTo>
                    <a:close/>
                  </a:path>
                </a:pathLst>
              </a:custGeom>
              <a:solidFill>
                <a:srgbClr val="D1DB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463;p40"/>
              <p:cNvSpPr/>
              <p:nvPr/>
            </p:nvSpPr>
            <p:spPr>
              <a:xfrm flipH="1">
                <a:off x="2317071" y="2006725"/>
                <a:ext cx="186006" cy="198418"/>
              </a:xfrm>
              <a:custGeom>
                <a:avLst/>
                <a:gdLst/>
                <a:ahLst/>
                <a:cxnLst/>
                <a:rect l="l" t="t" r="r" b="b"/>
                <a:pathLst>
                  <a:path w="3192" h="3405" extrusionOk="0">
                    <a:moveTo>
                      <a:pt x="2059" y="1684"/>
                    </a:moveTo>
                    <a:lnTo>
                      <a:pt x="2059" y="1694"/>
                    </a:lnTo>
                    <a:lnTo>
                      <a:pt x="1926" y="1694"/>
                    </a:lnTo>
                    <a:cubicBezTo>
                      <a:pt x="1922" y="1929"/>
                      <a:pt x="1731" y="2121"/>
                      <a:pt x="1496" y="2121"/>
                    </a:cubicBezTo>
                    <a:cubicBezTo>
                      <a:pt x="1260" y="2121"/>
                      <a:pt x="1069" y="1929"/>
                      <a:pt x="1066" y="1694"/>
                    </a:cubicBezTo>
                    <a:lnTo>
                      <a:pt x="239" y="1694"/>
                    </a:lnTo>
                    <a:lnTo>
                      <a:pt x="239" y="1684"/>
                    </a:lnTo>
                    <a:close/>
                    <a:moveTo>
                      <a:pt x="185" y="1"/>
                    </a:moveTo>
                    <a:cubicBezTo>
                      <a:pt x="92" y="141"/>
                      <a:pt x="1" y="885"/>
                      <a:pt x="110" y="2418"/>
                    </a:cubicBezTo>
                    <a:cubicBezTo>
                      <a:pt x="137" y="2804"/>
                      <a:pt x="215" y="3125"/>
                      <a:pt x="349" y="3387"/>
                    </a:cubicBezTo>
                    <a:cubicBezTo>
                      <a:pt x="795" y="3336"/>
                      <a:pt x="1192" y="3258"/>
                      <a:pt x="1666" y="3258"/>
                    </a:cubicBezTo>
                    <a:cubicBezTo>
                      <a:pt x="1991" y="3258"/>
                      <a:pt x="2356" y="3295"/>
                      <a:pt x="2796" y="3404"/>
                    </a:cubicBezTo>
                    <a:cubicBezTo>
                      <a:pt x="2796" y="3404"/>
                      <a:pt x="3192" y="2196"/>
                      <a:pt x="3175" y="708"/>
                    </a:cubicBezTo>
                    <a:cubicBezTo>
                      <a:pt x="3124" y="612"/>
                      <a:pt x="3056" y="530"/>
                      <a:pt x="2963" y="469"/>
                    </a:cubicBezTo>
                    <a:cubicBezTo>
                      <a:pt x="2946" y="458"/>
                      <a:pt x="2957" y="434"/>
                      <a:pt x="2974" y="434"/>
                    </a:cubicBezTo>
                    <a:cubicBezTo>
                      <a:pt x="2977" y="434"/>
                      <a:pt x="2980" y="434"/>
                      <a:pt x="2984" y="438"/>
                    </a:cubicBezTo>
                    <a:cubicBezTo>
                      <a:pt x="3062" y="489"/>
                      <a:pt x="3124" y="554"/>
                      <a:pt x="3175" y="633"/>
                    </a:cubicBezTo>
                    <a:cubicBezTo>
                      <a:pt x="3168" y="445"/>
                      <a:pt x="3158" y="253"/>
                      <a:pt x="3141" y="59"/>
                    </a:cubicBezTo>
                    <a:cubicBezTo>
                      <a:pt x="3018" y="59"/>
                      <a:pt x="2885" y="56"/>
                      <a:pt x="2749" y="53"/>
                    </a:cubicBezTo>
                    <a:cubicBezTo>
                      <a:pt x="2745" y="56"/>
                      <a:pt x="2745" y="62"/>
                      <a:pt x="2745" y="69"/>
                    </a:cubicBezTo>
                    <a:cubicBezTo>
                      <a:pt x="2697" y="240"/>
                      <a:pt x="2544" y="308"/>
                      <a:pt x="2345" y="308"/>
                    </a:cubicBezTo>
                    <a:cubicBezTo>
                      <a:pt x="2076" y="308"/>
                      <a:pt x="1721" y="185"/>
                      <a:pt x="1417" y="18"/>
                    </a:cubicBezTo>
                    <a:cubicBezTo>
                      <a:pt x="929" y="7"/>
                      <a:pt x="478" y="1"/>
                      <a:pt x="185"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464;p40"/>
              <p:cNvSpPr/>
              <p:nvPr/>
            </p:nvSpPr>
            <p:spPr>
              <a:xfrm flipH="1">
                <a:off x="2311652" y="2196518"/>
                <a:ext cx="171146" cy="58331"/>
              </a:xfrm>
              <a:custGeom>
                <a:avLst/>
                <a:gdLst/>
                <a:ahLst/>
                <a:cxnLst/>
                <a:rect l="l" t="t" r="r" b="b"/>
                <a:pathLst>
                  <a:path w="2937" h="1001" extrusionOk="0">
                    <a:moveTo>
                      <a:pt x="1318" y="1"/>
                    </a:moveTo>
                    <a:cubicBezTo>
                      <a:pt x="844" y="1"/>
                      <a:pt x="447" y="79"/>
                      <a:pt x="1" y="130"/>
                    </a:cubicBezTo>
                    <a:cubicBezTo>
                      <a:pt x="304" y="724"/>
                      <a:pt x="891" y="1001"/>
                      <a:pt x="1813" y="1001"/>
                    </a:cubicBezTo>
                    <a:lnTo>
                      <a:pt x="1875" y="1001"/>
                    </a:lnTo>
                    <a:cubicBezTo>
                      <a:pt x="2336" y="998"/>
                      <a:pt x="2680" y="854"/>
                      <a:pt x="2936" y="639"/>
                    </a:cubicBezTo>
                    <a:cubicBezTo>
                      <a:pt x="2817" y="372"/>
                      <a:pt x="2656" y="199"/>
                      <a:pt x="2448" y="147"/>
                    </a:cubicBezTo>
                    <a:cubicBezTo>
                      <a:pt x="2008" y="38"/>
                      <a:pt x="1643" y="1"/>
                      <a:pt x="131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465;p40"/>
              <p:cNvSpPr/>
              <p:nvPr/>
            </p:nvSpPr>
            <p:spPr>
              <a:xfrm flipH="1">
                <a:off x="2342886" y="2007774"/>
                <a:ext cx="77619" cy="16957"/>
              </a:xfrm>
              <a:custGeom>
                <a:avLst/>
                <a:gdLst/>
                <a:ahLst/>
                <a:cxnLst/>
                <a:rect l="l" t="t" r="r" b="b"/>
                <a:pathLst>
                  <a:path w="1332" h="291" extrusionOk="0">
                    <a:moveTo>
                      <a:pt x="0" y="0"/>
                    </a:moveTo>
                    <a:cubicBezTo>
                      <a:pt x="304" y="167"/>
                      <a:pt x="659" y="290"/>
                      <a:pt x="928" y="290"/>
                    </a:cubicBezTo>
                    <a:cubicBezTo>
                      <a:pt x="1127" y="290"/>
                      <a:pt x="1280" y="222"/>
                      <a:pt x="1328" y="51"/>
                    </a:cubicBezTo>
                    <a:cubicBezTo>
                      <a:pt x="1328" y="44"/>
                      <a:pt x="1328" y="38"/>
                      <a:pt x="1332" y="35"/>
                    </a:cubicBezTo>
                    <a:cubicBezTo>
                      <a:pt x="1242" y="30"/>
                      <a:pt x="1150" y="27"/>
                      <a:pt x="1058" y="27"/>
                    </a:cubicBezTo>
                    <a:cubicBezTo>
                      <a:pt x="710" y="17"/>
                      <a:pt x="345" y="10"/>
                      <a:pt x="0" y="0"/>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466;p40"/>
              <p:cNvSpPr/>
              <p:nvPr/>
            </p:nvSpPr>
            <p:spPr>
              <a:xfrm flipH="1">
                <a:off x="2390844" y="2105438"/>
                <a:ext cx="50173" cy="24941"/>
              </a:xfrm>
              <a:custGeom>
                <a:avLst/>
                <a:gdLst/>
                <a:ahLst/>
                <a:cxnLst/>
                <a:rect l="l" t="t" r="r" b="b"/>
                <a:pathLst>
                  <a:path w="861" h="428" extrusionOk="0">
                    <a:moveTo>
                      <a:pt x="1" y="0"/>
                    </a:moveTo>
                    <a:cubicBezTo>
                      <a:pt x="4" y="235"/>
                      <a:pt x="195" y="427"/>
                      <a:pt x="431" y="427"/>
                    </a:cubicBezTo>
                    <a:cubicBezTo>
                      <a:pt x="666" y="427"/>
                      <a:pt x="857" y="235"/>
                      <a:pt x="8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467;p40"/>
              <p:cNvSpPr/>
              <p:nvPr/>
            </p:nvSpPr>
            <p:spPr>
              <a:xfrm flipH="1">
                <a:off x="2383094" y="2104797"/>
                <a:ext cx="106056" cy="699"/>
              </a:xfrm>
              <a:custGeom>
                <a:avLst/>
                <a:gdLst/>
                <a:ahLst/>
                <a:cxnLst/>
                <a:rect l="l" t="t" r="r" b="b"/>
                <a:pathLst>
                  <a:path w="1820" h="12" extrusionOk="0">
                    <a:moveTo>
                      <a:pt x="0" y="1"/>
                    </a:moveTo>
                    <a:lnTo>
                      <a:pt x="0" y="11"/>
                    </a:lnTo>
                    <a:lnTo>
                      <a:pt x="1820" y="11"/>
                    </a:lnTo>
                    <a:lnTo>
                      <a:pt x="1820" y="1"/>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468;p40"/>
              <p:cNvSpPr/>
              <p:nvPr/>
            </p:nvSpPr>
            <p:spPr>
              <a:xfrm flipH="1">
                <a:off x="2581395" y="1988252"/>
                <a:ext cx="346547" cy="270792"/>
              </a:xfrm>
              <a:custGeom>
                <a:avLst/>
                <a:gdLst/>
                <a:ahLst/>
                <a:cxnLst/>
                <a:rect l="l" t="t" r="r" b="b"/>
                <a:pathLst>
                  <a:path w="5947" h="4647" extrusionOk="0">
                    <a:moveTo>
                      <a:pt x="4697" y="605"/>
                    </a:moveTo>
                    <a:cubicBezTo>
                      <a:pt x="4700" y="605"/>
                      <a:pt x="4704" y="605"/>
                      <a:pt x="4707" y="608"/>
                    </a:cubicBezTo>
                    <a:cubicBezTo>
                      <a:pt x="4871" y="718"/>
                      <a:pt x="4967" y="895"/>
                      <a:pt x="5022" y="1079"/>
                    </a:cubicBezTo>
                    <a:cubicBezTo>
                      <a:pt x="5096" y="1353"/>
                      <a:pt x="5100" y="1646"/>
                      <a:pt x="5083" y="1926"/>
                    </a:cubicBezTo>
                    <a:cubicBezTo>
                      <a:pt x="5083" y="1939"/>
                      <a:pt x="5072" y="1943"/>
                      <a:pt x="5062" y="1943"/>
                    </a:cubicBezTo>
                    <a:cubicBezTo>
                      <a:pt x="5052" y="1943"/>
                      <a:pt x="5045" y="1939"/>
                      <a:pt x="5045" y="1926"/>
                    </a:cubicBezTo>
                    <a:cubicBezTo>
                      <a:pt x="5059" y="1660"/>
                      <a:pt x="5059" y="1383"/>
                      <a:pt x="4994" y="1123"/>
                    </a:cubicBezTo>
                    <a:cubicBezTo>
                      <a:pt x="4943" y="936"/>
                      <a:pt x="4854" y="751"/>
                      <a:pt x="4686" y="642"/>
                    </a:cubicBezTo>
                    <a:cubicBezTo>
                      <a:pt x="4673" y="628"/>
                      <a:pt x="4683" y="605"/>
                      <a:pt x="4697" y="605"/>
                    </a:cubicBezTo>
                    <a:close/>
                    <a:moveTo>
                      <a:pt x="5103" y="2523"/>
                    </a:moveTo>
                    <a:cubicBezTo>
                      <a:pt x="5127" y="2523"/>
                      <a:pt x="5127" y="2561"/>
                      <a:pt x="5103" y="2561"/>
                    </a:cubicBezTo>
                    <a:cubicBezTo>
                      <a:pt x="5080" y="2561"/>
                      <a:pt x="5080" y="2523"/>
                      <a:pt x="5103" y="2523"/>
                    </a:cubicBezTo>
                    <a:close/>
                    <a:moveTo>
                      <a:pt x="3802" y="1997"/>
                    </a:moveTo>
                    <a:lnTo>
                      <a:pt x="3802" y="2015"/>
                    </a:lnTo>
                    <a:lnTo>
                      <a:pt x="3618" y="2015"/>
                    </a:lnTo>
                    <a:cubicBezTo>
                      <a:pt x="3615" y="2336"/>
                      <a:pt x="3352" y="2598"/>
                      <a:pt x="3027" y="2598"/>
                    </a:cubicBezTo>
                    <a:cubicBezTo>
                      <a:pt x="2704" y="2598"/>
                      <a:pt x="2441" y="2336"/>
                      <a:pt x="2438" y="2015"/>
                    </a:cubicBezTo>
                    <a:lnTo>
                      <a:pt x="1300" y="2015"/>
                    </a:lnTo>
                    <a:lnTo>
                      <a:pt x="1300" y="1997"/>
                    </a:lnTo>
                    <a:close/>
                    <a:moveTo>
                      <a:pt x="475" y="1"/>
                    </a:moveTo>
                    <a:cubicBezTo>
                      <a:pt x="290" y="1"/>
                      <a:pt x="0" y="154"/>
                      <a:pt x="0" y="574"/>
                    </a:cubicBezTo>
                    <a:lnTo>
                      <a:pt x="0" y="2229"/>
                    </a:lnTo>
                    <a:cubicBezTo>
                      <a:pt x="0" y="3431"/>
                      <a:pt x="338" y="4291"/>
                      <a:pt x="1754" y="4646"/>
                    </a:cubicBezTo>
                    <a:cubicBezTo>
                      <a:pt x="2827" y="4486"/>
                      <a:pt x="4124" y="4200"/>
                      <a:pt x="5192" y="3995"/>
                    </a:cubicBezTo>
                    <a:cubicBezTo>
                      <a:pt x="5946" y="2909"/>
                      <a:pt x="5833" y="1127"/>
                      <a:pt x="5797" y="513"/>
                    </a:cubicBezTo>
                    <a:cubicBezTo>
                      <a:pt x="5792" y="420"/>
                      <a:pt x="5786" y="356"/>
                      <a:pt x="5786" y="318"/>
                    </a:cubicBezTo>
                    <a:cubicBezTo>
                      <a:pt x="5786" y="165"/>
                      <a:pt x="5697" y="72"/>
                      <a:pt x="5575" y="21"/>
                    </a:cubicBezTo>
                    <a:cubicBezTo>
                      <a:pt x="5496" y="4"/>
                      <a:pt x="5411" y="1"/>
                      <a:pt x="5329" y="1"/>
                    </a:cubicBezTo>
                    <a:lnTo>
                      <a:pt x="3372" y="1"/>
                    </a:lnTo>
                    <a:cubicBezTo>
                      <a:pt x="2737" y="288"/>
                      <a:pt x="1871" y="523"/>
                      <a:pt x="1478" y="523"/>
                    </a:cubicBezTo>
                    <a:cubicBezTo>
                      <a:pt x="1365" y="523"/>
                      <a:pt x="1294" y="502"/>
                      <a:pt x="1273" y="465"/>
                    </a:cubicBezTo>
                    <a:cubicBezTo>
                      <a:pt x="1188" y="304"/>
                      <a:pt x="1212" y="148"/>
                      <a:pt x="1307" y="1"/>
                    </a:cubicBezTo>
                    <a:close/>
                  </a:path>
                </a:pathLst>
              </a:custGeom>
              <a:solidFill>
                <a:srgbClr val="D1B3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469;p40"/>
              <p:cNvSpPr/>
              <p:nvPr/>
            </p:nvSpPr>
            <p:spPr>
              <a:xfrm flipH="1">
                <a:off x="2625391" y="2220992"/>
                <a:ext cx="200341" cy="48774"/>
              </a:xfrm>
              <a:custGeom>
                <a:avLst/>
                <a:gdLst/>
                <a:ahLst/>
                <a:cxnLst/>
                <a:rect l="l" t="t" r="r" b="b"/>
                <a:pathLst>
                  <a:path w="3438" h="837" extrusionOk="0">
                    <a:moveTo>
                      <a:pt x="3438" y="1"/>
                    </a:moveTo>
                    <a:lnTo>
                      <a:pt x="3438" y="1"/>
                    </a:lnTo>
                    <a:cubicBezTo>
                      <a:pt x="2370" y="206"/>
                      <a:pt x="1073" y="492"/>
                      <a:pt x="0" y="652"/>
                    </a:cubicBezTo>
                    <a:cubicBezTo>
                      <a:pt x="479" y="775"/>
                      <a:pt x="1079" y="836"/>
                      <a:pt x="1831" y="836"/>
                    </a:cubicBezTo>
                    <a:cubicBezTo>
                      <a:pt x="2015" y="836"/>
                      <a:pt x="2189" y="820"/>
                      <a:pt x="2352" y="786"/>
                    </a:cubicBezTo>
                    <a:cubicBezTo>
                      <a:pt x="2387" y="779"/>
                      <a:pt x="2414" y="768"/>
                      <a:pt x="2445" y="759"/>
                    </a:cubicBezTo>
                    <a:cubicBezTo>
                      <a:pt x="2379" y="683"/>
                      <a:pt x="2335" y="622"/>
                      <a:pt x="2315" y="598"/>
                    </a:cubicBezTo>
                    <a:cubicBezTo>
                      <a:pt x="2308" y="591"/>
                      <a:pt x="2305" y="587"/>
                      <a:pt x="2305" y="587"/>
                    </a:cubicBezTo>
                    <a:cubicBezTo>
                      <a:pt x="2302" y="584"/>
                      <a:pt x="2302" y="581"/>
                      <a:pt x="2305" y="578"/>
                    </a:cubicBezTo>
                    <a:lnTo>
                      <a:pt x="2308" y="574"/>
                    </a:lnTo>
                    <a:cubicBezTo>
                      <a:pt x="2311" y="574"/>
                      <a:pt x="2311" y="578"/>
                      <a:pt x="2311" y="578"/>
                    </a:cubicBezTo>
                    <a:cubicBezTo>
                      <a:pt x="2315" y="581"/>
                      <a:pt x="2318" y="584"/>
                      <a:pt x="2325" y="591"/>
                    </a:cubicBezTo>
                    <a:cubicBezTo>
                      <a:pt x="2329" y="598"/>
                      <a:pt x="2335" y="605"/>
                      <a:pt x="2343" y="615"/>
                    </a:cubicBezTo>
                    <a:cubicBezTo>
                      <a:pt x="2359" y="636"/>
                      <a:pt x="2384" y="666"/>
                      <a:pt x="2411" y="697"/>
                    </a:cubicBezTo>
                    <a:cubicBezTo>
                      <a:pt x="2424" y="714"/>
                      <a:pt x="2441" y="734"/>
                      <a:pt x="2458" y="755"/>
                    </a:cubicBezTo>
                    <a:cubicBezTo>
                      <a:pt x="2759" y="649"/>
                      <a:pt x="3018" y="485"/>
                      <a:pt x="3233" y="253"/>
                    </a:cubicBezTo>
                    <a:cubicBezTo>
                      <a:pt x="3308" y="174"/>
                      <a:pt x="3376" y="89"/>
                      <a:pt x="343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70;p40"/>
              <p:cNvSpPr/>
              <p:nvPr/>
            </p:nvSpPr>
            <p:spPr>
              <a:xfrm flipH="1">
                <a:off x="2731389" y="1988252"/>
                <a:ext cx="127325" cy="30477"/>
              </a:xfrm>
              <a:custGeom>
                <a:avLst/>
                <a:gdLst/>
                <a:ahLst/>
                <a:cxnLst/>
                <a:rect l="l" t="t" r="r" b="b"/>
                <a:pathLst>
                  <a:path w="2185" h="523" extrusionOk="0">
                    <a:moveTo>
                      <a:pt x="119" y="1"/>
                    </a:moveTo>
                    <a:cubicBezTo>
                      <a:pt x="24" y="148"/>
                      <a:pt x="0" y="304"/>
                      <a:pt x="85" y="465"/>
                    </a:cubicBezTo>
                    <a:cubicBezTo>
                      <a:pt x="106" y="502"/>
                      <a:pt x="177" y="523"/>
                      <a:pt x="290" y="523"/>
                    </a:cubicBezTo>
                    <a:cubicBezTo>
                      <a:pt x="683" y="523"/>
                      <a:pt x="1549" y="288"/>
                      <a:pt x="2184" y="1"/>
                    </a:cubicBezTo>
                    <a:close/>
                  </a:path>
                </a:pathLst>
              </a:custGeom>
              <a:solidFill>
                <a:srgbClr val="0303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471;p40"/>
              <p:cNvSpPr/>
              <p:nvPr/>
            </p:nvSpPr>
            <p:spPr>
              <a:xfrm flipH="1">
                <a:off x="2717054" y="2105613"/>
                <a:ext cx="68878" cy="34031"/>
              </a:xfrm>
              <a:custGeom>
                <a:avLst/>
                <a:gdLst/>
                <a:ahLst/>
                <a:cxnLst/>
                <a:rect l="l" t="t" r="r" b="b"/>
                <a:pathLst>
                  <a:path w="1182" h="584" extrusionOk="0">
                    <a:moveTo>
                      <a:pt x="1" y="1"/>
                    </a:moveTo>
                    <a:cubicBezTo>
                      <a:pt x="4" y="322"/>
                      <a:pt x="267" y="584"/>
                      <a:pt x="590" y="584"/>
                    </a:cubicBezTo>
                    <a:cubicBezTo>
                      <a:pt x="915" y="584"/>
                      <a:pt x="1178" y="322"/>
                      <a:pt x="11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472;p40"/>
              <p:cNvSpPr/>
              <p:nvPr/>
            </p:nvSpPr>
            <p:spPr>
              <a:xfrm flipH="1">
                <a:off x="2682440" y="2254441"/>
                <a:ext cx="9207" cy="10780"/>
              </a:xfrm>
              <a:custGeom>
                <a:avLst/>
                <a:gdLst/>
                <a:ahLst/>
                <a:cxnLst/>
                <a:rect l="l" t="t" r="r" b="b"/>
                <a:pathLst>
                  <a:path w="158" h="185" extrusionOk="0">
                    <a:moveTo>
                      <a:pt x="7" y="0"/>
                    </a:moveTo>
                    <a:lnTo>
                      <a:pt x="4" y="4"/>
                    </a:lnTo>
                    <a:cubicBezTo>
                      <a:pt x="1" y="7"/>
                      <a:pt x="1" y="10"/>
                      <a:pt x="4" y="13"/>
                    </a:cubicBezTo>
                    <a:cubicBezTo>
                      <a:pt x="4" y="13"/>
                      <a:pt x="7" y="17"/>
                      <a:pt x="14" y="24"/>
                    </a:cubicBezTo>
                    <a:cubicBezTo>
                      <a:pt x="34" y="48"/>
                      <a:pt x="78" y="109"/>
                      <a:pt x="144" y="185"/>
                    </a:cubicBezTo>
                    <a:cubicBezTo>
                      <a:pt x="151" y="185"/>
                      <a:pt x="154" y="181"/>
                      <a:pt x="157" y="181"/>
                    </a:cubicBezTo>
                    <a:cubicBezTo>
                      <a:pt x="140" y="160"/>
                      <a:pt x="123" y="140"/>
                      <a:pt x="110" y="123"/>
                    </a:cubicBezTo>
                    <a:cubicBezTo>
                      <a:pt x="83" y="92"/>
                      <a:pt x="58" y="62"/>
                      <a:pt x="42" y="41"/>
                    </a:cubicBezTo>
                    <a:cubicBezTo>
                      <a:pt x="34" y="31"/>
                      <a:pt x="28" y="24"/>
                      <a:pt x="24" y="17"/>
                    </a:cubicBezTo>
                    <a:cubicBezTo>
                      <a:pt x="17" y="10"/>
                      <a:pt x="14" y="7"/>
                      <a:pt x="10" y="4"/>
                    </a:cubicBezTo>
                    <a:cubicBezTo>
                      <a:pt x="10" y="4"/>
                      <a:pt x="10" y="0"/>
                      <a:pt x="7" y="0"/>
                    </a:cubicBezTo>
                    <a:close/>
                  </a:path>
                </a:pathLst>
              </a:custGeom>
              <a:solidFill>
                <a:srgbClr val="A9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473;p40"/>
              <p:cNvSpPr/>
              <p:nvPr/>
            </p:nvSpPr>
            <p:spPr>
              <a:xfrm flipH="1">
                <a:off x="2706331" y="2104622"/>
                <a:ext cx="145856" cy="1049"/>
              </a:xfrm>
              <a:custGeom>
                <a:avLst/>
                <a:gdLst/>
                <a:ahLst/>
                <a:cxnLst/>
                <a:rect l="l" t="t" r="r" b="b"/>
                <a:pathLst>
                  <a:path w="2503" h="18" extrusionOk="0">
                    <a:moveTo>
                      <a:pt x="0" y="0"/>
                    </a:moveTo>
                    <a:lnTo>
                      <a:pt x="0" y="18"/>
                    </a:lnTo>
                    <a:lnTo>
                      <a:pt x="2502" y="18"/>
                    </a:lnTo>
                    <a:lnTo>
                      <a:pt x="2502" y="0"/>
                    </a:lnTo>
                    <a:close/>
                  </a:path>
                </a:pathLst>
              </a:custGeom>
              <a:solidFill>
                <a:srgbClr val="BF83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474;p40"/>
              <p:cNvSpPr/>
              <p:nvPr/>
            </p:nvSpPr>
            <p:spPr>
              <a:xfrm flipH="1">
                <a:off x="2245454" y="1984873"/>
                <a:ext cx="285069" cy="296257"/>
              </a:xfrm>
              <a:custGeom>
                <a:avLst/>
                <a:gdLst/>
                <a:ahLst/>
                <a:cxnLst/>
                <a:rect l="l" t="t" r="r" b="b"/>
                <a:pathLst>
                  <a:path w="4892" h="5084" extrusionOk="0">
                    <a:moveTo>
                      <a:pt x="529" y="338"/>
                    </a:moveTo>
                    <a:cubicBezTo>
                      <a:pt x="1041" y="338"/>
                      <a:pt x="2008" y="362"/>
                      <a:pt x="2861" y="382"/>
                    </a:cubicBezTo>
                    <a:cubicBezTo>
                      <a:pt x="3533" y="400"/>
                      <a:pt x="4113" y="417"/>
                      <a:pt x="4343" y="417"/>
                    </a:cubicBezTo>
                    <a:cubicBezTo>
                      <a:pt x="4384" y="417"/>
                      <a:pt x="4404" y="431"/>
                      <a:pt x="4417" y="444"/>
                    </a:cubicBezTo>
                    <a:cubicBezTo>
                      <a:pt x="4551" y="591"/>
                      <a:pt x="4516" y="1168"/>
                      <a:pt x="4489" y="1629"/>
                    </a:cubicBezTo>
                    <a:cubicBezTo>
                      <a:pt x="4472" y="1865"/>
                      <a:pt x="4458" y="2110"/>
                      <a:pt x="4458" y="2339"/>
                    </a:cubicBezTo>
                    <a:cubicBezTo>
                      <a:pt x="4458" y="2585"/>
                      <a:pt x="4407" y="4725"/>
                      <a:pt x="2602" y="4749"/>
                    </a:cubicBezTo>
                    <a:cubicBezTo>
                      <a:pt x="2583" y="4749"/>
                      <a:pt x="2564" y="4750"/>
                      <a:pt x="2546" y="4750"/>
                    </a:cubicBezTo>
                    <a:cubicBezTo>
                      <a:pt x="1194" y="4750"/>
                      <a:pt x="545" y="4158"/>
                      <a:pt x="451" y="2840"/>
                    </a:cubicBezTo>
                    <a:cubicBezTo>
                      <a:pt x="341" y="1257"/>
                      <a:pt x="437" y="482"/>
                      <a:pt x="529" y="338"/>
                    </a:cubicBezTo>
                    <a:close/>
                    <a:moveTo>
                      <a:pt x="499" y="1"/>
                    </a:moveTo>
                    <a:cubicBezTo>
                      <a:pt x="444" y="1"/>
                      <a:pt x="369" y="18"/>
                      <a:pt x="297" y="96"/>
                    </a:cubicBezTo>
                    <a:cubicBezTo>
                      <a:pt x="1" y="420"/>
                      <a:pt x="58" y="1970"/>
                      <a:pt x="124" y="2865"/>
                    </a:cubicBezTo>
                    <a:cubicBezTo>
                      <a:pt x="229" y="4356"/>
                      <a:pt x="1021" y="5083"/>
                      <a:pt x="2550" y="5083"/>
                    </a:cubicBezTo>
                    <a:lnTo>
                      <a:pt x="2608" y="5083"/>
                    </a:lnTo>
                    <a:cubicBezTo>
                      <a:pt x="4216" y="5066"/>
                      <a:pt x="4789" y="3592"/>
                      <a:pt x="4789" y="2339"/>
                    </a:cubicBezTo>
                    <a:cubicBezTo>
                      <a:pt x="4789" y="2120"/>
                      <a:pt x="4803" y="1882"/>
                      <a:pt x="4817" y="1649"/>
                    </a:cubicBezTo>
                    <a:cubicBezTo>
                      <a:pt x="4858" y="1014"/>
                      <a:pt x="4892" y="468"/>
                      <a:pt x="4657" y="215"/>
                    </a:cubicBezTo>
                    <a:cubicBezTo>
                      <a:pt x="4578" y="127"/>
                      <a:pt x="4469" y="79"/>
                      <a:pt x="4343" y="79"/>
                    </a:cubicBezTo>
                    <a:cubicBezTo>
                      <a:pt x="4117" y="79"/>
                      <a:pt x="3540" y="65"/>
                      <a:pt x="2868" y="48"/>
                    </a:cubicBezTo>
                    <a:cubicBezTo>
                      <a:pt x="1994" y="28"/>
                      <a:pt x="1004" y="1"/>
                      <a:pt x="499"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475;p40"/>
              <p:cNvSpPr/>
              <p:nvPr/>
            </p:nvSpPr>
            <p:spPr>
              <a:xfrm flipH="1">
                <a:off x="2562282" y="1967974"/>
                <a:ext cx="397710" cy="321897"/>
              </a:xfrm>
              <a:custGeom>
                <a:avLst/>
                <a:gdLst/>
                <a:ahLst/>
                <a:cxnLst/>
                <a:rect l="l" t="t" r="r" b="b"/>
                <a:pathLst>
                  <a:path w="6825" h="5524" extrusionOk="0">
                    <a:moveTo>
                      <a:pt x="5725" y="304"/>
                    </a:moveTo>
                    <a:cubicBezTo>
                      <a:pt x="6005" y="304"/>
                      <a:pt x="6336" y="365"/>
                      <a:pt x="6336" y="666"/>
                    </a:cubicBezTo>
                    <a:cubicBezTo>
                      <a:pt x="6336" y="704"/>
                      <a:pt x="6342" y="768"/>
                      <a:pt x="6347" y="861"/>
                    </a:cubicBezTo>
                    <a:cubicBezTo>
                      <a:pt x="6388" y="1526"/>
                      <a:pt x="6514" y="3557"/>
                      <a:pt x="5537" y="4595"/>
                    </a:cubicBezTo>
                    <a:cubicBezTo>
                      <a:pt x="5148" y="5011"/>
                      <a:pt x="4612" y="5224"/>
                      <a:pt x="3950" y="5224"/>
                    </a:cubicBezTo>
                    <a:cubicBezTo>
                      <a:pt x="912" y="5224"/>
                      <a:pt x="300" y="4209"/>
                      <a:pt x="300" y="2574"/>
                    </a:cubicBezTo>
                    <a:lnTo>
                      <a:pt x="300" y="891"/>
                    </a:lnTo>
                    <a:cubicBezTo>
                      <a:pt x="300" y="461"/>
                      <a:pt x="594" y="304"/>
                      <a:pt x="782" y="304"/>
                    </a:cubicBezTo>
                    <a:close/>
                    <a:moveTo>
                      <a:pt x="782" y="1"/>
                    </a:moveTo>
                    <a:cubicBezTo>
                      <a:pt x="458" y="1"/>
                      <a:pt x="1" y="277"/>
                      <a:pt x="1" y="891"/>
                    </a:cubicBezTo>
                    <a:lnTo>
                      <a:pt x="1" y="2574"/>
                    </a:lnTo>
                    <a:cubicBezTo>
                      <a:pt x="1" y="4671"/>
                      <a:pt x="1144" y="5523"/>
                      <a:pt x="3950" y="5523"/>
                    </a:cubicBezTo>
                    <a:cubicBezTo>
                      <a:pt x="4701" y="5523"/>
                      <a:pt x="5309" y="5281"/>
                      <a:pt x="5759" y="4803"/>
                    </a:cubicBezTo>
                    <a:cubicBezTo>
                      <a:pt x="6824" y="3667"/>
                      <a:pt x="6691" y="1540"/>
                      <a:pt x="6646" y="840"/>
                    </a:cubicBezTo>
                    <a:cubicBezTo>
                      <a:pt x="6643" y="758"/>
                      <a:pt x="6640" y="700"/>
                      <a:pt x="6640" y="666"/>
                    </a:cubicBezTo>
                    <a:cubicBezTo>
                      <a:pt x="6640" y="250"/>
                      <a:pt x="6298" y="1"/>
                      <a:pt x="5725" y="1"/>
                    </a:cubicBez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76;p40"/>
              <p:cNvSpPr/>
              <p:nvPr/>
            </p:nvSpPr>
            <p:spPr>
              <a:xfrm flipH="1">
                <a:off x="2242657" y="1987670"/>
                <a:ext cx="279941" cy="286118"/>
              </a:xfrm>
              <a:custGeom>
                <a:avLst/>
                <a:gdLst/>
                <a:ahLst/>
                <a:cxnLst/>
                <a:rect l="l" t="t" r="r" b="b"/>
                <a:pathLst>
                  <a:path w="4804" h="4910" extrusionOk="0">
                    <a:moveTo>
                      <a:pt x="520" y="328"/>
                    </a:moveTo>
                    <a:cubicBezTo>
                      <a:pt x="1021" y="328"/>
                      <a:pt x="1970" y="352"/>
                      <a:pt x="2810" y="372"/>
                    </a:cubicBezTo>
                    <a:cubicBezTo>
                      <a:pt x="3469" y="389"/>
                      <a:pt x="4043" y="403"/>
                      <a:pt x="4268" y="403"/>
                    </a:cubicBezTo>
                    <a:cubicBezTo>
                      <a:pt x="4305" y="403"/>
                      <a:pt x="4326" y="413"/>
                      <a:pt x="4339" y="430"/>
                    </a:cubicBezTo>
                    <a:cubicBezTo>
                      <a:pt x="4473" y="570"/>
                      <a:pt x="4435" y="1127"/>
                      <a:pt x="4407" y="1574"/>
                    </a:cubicBezTo>
                    <a:cubicBezTo>
                      <a:pt x="4394" y="1803"/>
                      <a:pt x="4380" y="2039"/>
                      <a:pt x="4380" y="2260"/>
                    </a:cubicBezTo>
                    <a:cubicBezTo>
                      <a:pt x="4380" y="2496"/>
                      <a:pt x="4330" y="4564"/>
                      <a:pt x="2558" y="4585"/>
                    </a:cubicBezTo>
                    <a:cubicBezTo>
                      <a:pt x="2538" y="4585"/>
                      <a:pt x="2518" y="4585"/>
                      <a:pt x="2498" y="4585"/>
                    </a:cubicBezTo>
                    <a:cubicBezTo>
                      <a:pt x="1173" y="4585"/>
                      <a:pt x="535" y="4013"/>
                      <a:pt x="445" y="2745"/>
                    </a:cubicBezTo>
                    <a:cubicBezTo>
                      <a:pt x="336" y="1212"/>
                      <a:pt x="427" y="468"/>
                      <a:pt x="520" y="328"/>
                    </a:cubicBezTo>
                    <a:close/>
                    <a:moveTo>
                      <a:pt x="489" y="0"/>
                    </a:moveTo>
                    <a:cubicBezTo>
                      <a:pt x="438" y="0"/>
                      <a:pt x="363" y="17"/>
                      <a:pt x="295" y="93"/>
                    </a:cubicBezTo>
                    <a:cubicBezTo>
                      <a:pt x="1" y="407"/>
                      <a:pt x="59" y="1905"/>
                      <a:pt x="120" y="2769"/>
                    </a:cubicBezTo>
                    <a:cubicBezTo>
                      <a:pt x="223" y="4210"/>
                      <a:pt x="1004" y="4909"/>
                      <a:pt x="2507" y="4909"/>
                    </a:cubicBezTo>
                    <a:lnTo>
                      <a:pt x="2561" y="4909"/>
                    </a:lnTo>
                    <a:cubicBezTo>
                      <a:pt x="4141" y="4892"/>
                      <a:pt x="4705" y="3472"/>
                      <a:pt x="4705" y="2260"/>
                    </a:cubicBezTo>
                    <a:cubicBezTo>
                      <a:pt x="4705" y="2048"/>
                      <a:pt x="4719" y="1817"/>
                      <a:pt x="4732" y="1595"/>
                    </a:cubicBezTo>
                    <a:cubicBezTo>
                      <a:pt x="4770" y="980"/>
                      <a:pt x="4804" y="451"/>
                      <a:pt x="4575" y="208"/>
                    </a:cubicBezTo>
                    <a:cubicBezTo>
                      <a:pt x="4497" y="123"/>
                      <a:pt x="4387" y="79"/>
                      <a:pt x="4268" y="79"/>
                    </a:cubicBezTo>
                    <a:cubicBezTo>
                      <a:pt x="4046" y="79"/>
                      <a:pt x="3476" y="62"/>
                      <a:pt x="2817" y="48"/>
                    </a:cubicBezTo>
                    <a:cubicBezTo>
                      <a:pt x="1960" y="27"/>
                      <a:pt x="987" y="0"/>
                      <a:pt x="489"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77;p40"/>
              <p:cNvSpPr/>
              <p:nvPr/>
            </p:nvSpPr>
            <p:spPr>
              <a:xfrm flipH="1">
                <a:off x="2554590" y="1970945"/>
                <a:ext cx="390484" cy="316128"/>
              </a:xfrm>
              <a:custGeom>
                <a:avLst/>
                <a:gdLst/>
                <a:ahLst/>
                <a:cxnLst/>
                <a:rect l="l" t="t" r="r" b="b"/>
                <a:pathLst>
                  <a:path w="6701" h="5425" extrusionOk="0">
                    <a:moveTo>
                      <a:pt x="5623" y="298"/>
                    </a:moveTo>
                    <a:cubicBezTo>
                      <a:pt x="5899" y="298"/>
                      <a:pt x="6223" y="359"/>
                      <a:pt x="6223" y="653"/>
                    </a:cubicBezTo>
                    <a:cubicBezTo>
                      <a:pt x="6223" y="690"/>
                      <a:pt x="6227" y="755"/>
                      <a:pt x="6234" y="843"/>
                    </a:cubicBezTo>
                    <a:cubicBezTo>
                      <a:pt x="6275" y="1499"/>
                      <a:pt x="6398" y="3493"/>
                      <a:pt x="5438" y="4513"/>
                    </a:cubicBezTo>
                    <a:cubicBezTo>
                      <a:pt x="5056" y="4919"/>
                      <a:pt x="4530" y="5127"/>
                      <a:pt x="3879" y="5127"/>
                    </a:cubicBezTo>
                    <a:cubicBezTo>
                      <a:pt x="895" y="5127"/>
                      <a:pt x="294" y="4131"/>
                      <a:pt x="294" y="2526"/>
                    </a:cubicBezTo>
                    <a:lnTo>
                      <a:pt x="294" y="871"/>
                    </a:lnTo>
                    <a:cubicBezTo>
                      <a:pt x="294" y="451"/>
                      <a:pt x="584" y="298"/>
                      <a:pt x="769" y="298"/>
                    </a:cubicBezTo>
                    <a:close/>
                    <a:moveTo>
                      <a:pt x="769" y="0"/>
                    </a:moveTo>
                    <a:cubicBezTo>
                      <a:pt x="447" y="0"/>
                      <a:pt x="0" y="270"/>
                      <a:pt x="0" y="871"/>
                    </a:cubicBezTo>
                    <a:lnTo>
                      <a:pt x="0" y="2526"/>
                    </a:lnTo>
                    <a:cubicBezTo>
                      <a:pt x="0" y="4585"/>
                      <a:pt x="1123" y="5425"/>
                      <a:pt x="3879" y="5425"/>
                    </a:cubicBezTo>
                    <a:cubicBezTo>
                      <a:pt x="4616" y="5425"/>
                      <a:pt x="5213" y="5186"/>
                      <a:pt x="5656" y="4715"/>
                    </a:cubicBezTo>
                    <a:cubicBezTo>
                      <a:pt x="6701" y="3602"/>
                      <a:pt x="6571" y="1510"/>
                      <a:pt x="6530" y="823"/>
                    </a:cubicBezTo>
                    <a:cubicBezTo>
                      <a:pt x="6524" y="744"/>
                      <a:pt x="6521" y="687"/>
                      <a:pt x="6521" y="653"/>
                    </a:cubicBezTo>
                    <a:cubicBezTo>
                      <a:pt x="6521" y="243"/>
                      <a:pt x="6186" y="0"/>
                      <a:pt x="5623" y="0"/>
                    </a:cubicBez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78;p40"/>
              <p:cNvSpPr/>
              <p:nvPr/>
            </p:nvSpPr>
            <p:spPr>
              <a:xfrm flipH="1">
                <a:off x="2460480" y="2092851"/>
                <a:ext cx="85777" cy="108678"/>
              </a:xfrm>
              <a:custGeom>
                <a:avLst/>
                <a:gdLst/>
                <a:ahLst/>
                <a:cxnLst/>
                <a:rect l="l" t="t" r="r" b="b"/>
                <a:pathLst>
                  <a:path w="1472" h="1865" extrusionOk="0">
                    <a:moveTo>
                      <a:pt x="14" y="1"/>
                    </a:moveTo>
                    <a:lnTo>
                      <a:pt x="14" y="1"/>
                    </a:lnTo>
                    <a:cubicBezTo>
                      <a:pt x="0" y="72"/>
                      <a:pt x="57" y="1213"/>
                      <a:pt x="115" y="1213"/>
                    </a:cubicBezTo>
                    <a:cubicBezTo>
                      <a:pt x="115" y="1213"/>
                      <a:pt x="116" y="1213"/>
                      <a:pt x="117" y="1213"/>
                    </a:cubicBezTo>
                    <a:cubicBezTo>
                      <a:pt x="132" y="1206"/>
                      <a:pt x="198" y="1165"/>
                      <a:pt x="290" y="1117"/>
                    </a:cubicBezTo>
                    <a:lnTo>
                      <a:pt x="290" y="1117"/>
                    </a:lnTo>
                    <a:lnTo>
                      <a:pt x="14" y="1"/>
                    </a:lnTo>
                    <a:close/>
                    <a:moveTo>
                      <a:pt x="844" y="950"/>
                    </a:moveTo>
                    <a:cubicBezTo>
                      <a:pt x="651" y="950"/>
                      <a:pt x="437" y="1042"/>
                      <a:pt x="290" y="1117"/>
                    </a:cubicBezTo>
                    <a:lnTo>
                      <a:pt x="290" y="1117"/>
                    </a:lnTo>
                    <a:lnTo>
                      <a:pt x="475" y="1865"/>
                    </a:lnTo>
                    <a:cubicBezTo>
                      <a:pt x="475" y="1865"/>
                      <a:pt x="1472" y="1571"/>
                      <a:pt x="1196" y="1131"/>
                    </a:cubicBezTo>
                    <a:cubicBezTo>
                      <a:pt x="1110" y="997"/>
                      <a:pt x="983" y="950"/>
                      <a:pt x="844" y="950"/>
                    </a:cubicBezTo>
                    <a:close/>
                  </a:path>
                </a:pathLst>
              </a:custGeom>
              <a:solidFill>
                <a:srgbClr val="E396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79;p40"/>
              <p:cNvSpPr/>
              <p:nvPr/>
            </p:nvSpPr>
            <p:spPr>
              <a:xfrm flipH="1">
                <a:off x="2473416" y="2092851"/>
                <a:ext cx="72433" cy="108853"/>
              </a:xfrm>
              <a:custGeom>
                <a:avLst/>
                <a:gdLst/>
                <a:ahLst/>
                <a:cxnLst/>
                <a:rect l="l" t="t" r="r" b="b"/>
                <a:pathLst>
                  <a:path w="1243" h="1868" extrusionOk="0">
                    <a:moveTo>
                      <a:pt x="1" y="1"/>
                    </a:moveTo>
                    <a:lnTo>
                      <a:pt x="1" y="45"/>
                    </a:lnTo>
                    <a:cubicBezTo>
                      <a:pt x="1" y="158"/>
                      <a:pt x="10" y="451"/>
                      <a:pt x="31" y="714"/>
                    </a:cubicBezTo>
                    <a:cubicBezTo>
                      <a:pt x="42" y="848"/>
                      <a:pt x="51" y="971"/>
                      <a:pt x="62" y="1063"/>
                    </a:cubicBezTo>
                    <a:cubicBezTo>
                      <a:pt x="69" y="1107"/>
                      <a:pt x="75" y="1148"/>
                      <a:pt x="83" y="1172"/>
                    </a:cubicBezTo>
                    <a:cubicBezTo>
                      <a:pt x="86" y="1186"/>
                      <a:pt x="89" y="1196"/>
                      <a:pt x="92" y="1203"/>
                    </a:cubicBezTo>
                    <a:cubicBezTo>
                      <a:pt x="92" y="1209"/>
                      <a:pt x="96" y="1209"/>
                      <a:pt x="96" y="1213"/>
                    </a:cubicBezTo>
                    <a:cubicBezTo>
                      <a:pt x="100" y="1217"/>
                      <a:pt x="103" y="1217"/>
                      <a:pt x="106" y="1217"/>
                    </a:cubicBezTo>
                    <a:lnTo>
                      <a:pt x="110" y="1217"/>
                    </a:lnTo>
                    <a:cubicBezTo>
                      <a:pt x="116" y="1217"/>
                      <a:pt x="127" y="1209"/>
                      <a:pt x="141" y="1199"/>
                    </a:cubicBezTo>
                    <a:cubicBezTo>
                      <a:pt x="192" y="1172"/>
                      <a:pt x="297" y="1110"/>
                      <a:pt x="423" y="1056"/>
                    </a:cubicBezTo>
                    <a:cubicBezTo>
                      <a:pt x="550" y="1001"/>
                      <a:pt x="700" y="954"/>
                      <a:pt x="837" y="954"/>
                    </a:cubicBezTo>
                    <a:cubicBezTo>
                      <a:pt x="973" y="954"/>
                      <a:pt x="1099" y="1001"/>
                      <a:pt x="1181" y="1135"/>
                    </a:cubicBezTo>
                    <a:cubicBezTo>
                      <a:pt x="1216" y="1189"/>
                      <a:pt x="1233" y="1237"/>
                      <a:pt x="1233" y="1288"/>
                    </a:cubicBezTo>
                    <a:cubicBezTo>
                      <a:pt x="1233" y="1373"/>
                      <a:pt x="1185" y="1452"/>
                      <a:pt x="1113" y="1524"/>
                    </a:cubicBezTo>
                    <a:cubicBezTo>
                      <a:pt x="1008" y="1626"/>
                      <a:pt x="844" y="1712"/>
                      <a:pt x="710" y="1770"/>
                    </a:cubicBezTo>
                    <a:cubicBezTo>
                      <a:pt x="642" y="1797"/>
                      <a:pt x="581" y="1820"/>
                      <a:pt x="540" y="1834"/>
                    </a:cubicBezTo>
                    <a:cubicBezTo>
                      <a:pt x="516" y="1844"/>
                      <a:pt x="499" y="1848"/>
                      <a:pt x="485" y="1852"/>
                    </a:cubicBezTo>
                    <a:cubicBezTo>
                      <a:pt x="475" y="1858"/>
                      <a:pt x="468" y="1858"/>
                      <a:pt x="468" y="1858"/>
                    </a:cubicBezTo>
                    <a:lnTo>
                      <a:pt x="472" y="1868"/>
                    </a:lnTo>
                    <a:cubicBezTo>
                      <a:pt x="472" y="1868"/>
                      <a:pt x="663" y="1814"/>
                      <a:pt x="853" y="1712"/>
                    </a:cubicBezTo>
                    <a:cubicBezTo>
                      <a:pt x="953" y="1660"/>
                      <a:pt x="1048" y="1602"/>
                      <a:pt x="1120" y="1530"/>
                    </a:cubicBezTo>
                    <a:cubicBezTo>
                      <a:pt x="1192" y="1458"/>
                      <a:pt x="1243" y="1376"/>
                      <a:pt x="1243" y="1288"/>
                    </a:cubicBezTo>
                    <a:cubicBezTo>
                      <a:pt x="1243" y="1237"/>
                      <a:pt x="1226" y="1182"/>
                      <a:pt x="1192" y="1127"/>
                    </a:cubicBezTo>
                    <a:cubicBezTo>
                      <a:pt x="1107" y="991"/>
                      <a:pt x="976" y="943"/>
                      <a:pt x="837" y="943"/>
                    </a:cubicBezTo>
                    <a:cubicBezTo>
                      <a:pt x="677" y="943"/>
                      <a:pt x="505" y="1008"/>
                      <a:pt x="366" y="1069"/>
                    </a:cubicBezTo>
                    <a:cubicBezTo>
                      <a:pt x="297" y="1104"/>
                      <a:pt x="236" y="1135"/>
                      <a:pt x="192" y="1162"/>
                    </a:cubicBezTo>
                    <a:cubicBezTo>
                      <a:pt x="168" y="1172"/>
                      <a:pt x="151" y="1182"/>
                      <a:pt x="137" y="1192"/>
                    </a:cubicBezTo>
                    <a:cubicBezTo>
                      <a:pt x="120" y="1199"/>
                      <a:pt x="110" y="1206"/>
                      <a:pt x="106" y="1206"/>
                    </a:cubicBezTo>
                    <a:cubicBezTo>
                      <a:pt x="103" y="1206"/>
                      <a:pt x="100" y="1199"/>
                      <a:pt x="100" y="1192"/>
                    </a:cubicBezTo>
                    <a:cubicBezTo>
                      <a:pt x="86" y="1159"/>
                      <a:pt x="75" y="1083"/>
                      <a:pt x="65" y="987"/>
                    </a:cubicBezTo>
                    <a:cubicBezTo>
                      <a:pt x="34" y="694"/>
                      <a:pt x="10" y="202"/>
                      <a:pt x="10" y="45"/>
                    </a:cubicBezTo>
                    <a:lnTo>
                      <a:pt x="10" y="4"/>
                    </a:lnTo>
                    <a:lnTo>
                      <a:pt x="1" y="1"/>
                    </a:lnTo>
                    <a:close/>
                  </a:path>
                </a:pathLst>
              </a:custGeom>
              <a:solidFill>
                <a:srgbClr val="B26E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80;p40"/>
              <p:cNvSpPr/>
              <p:nvPr/>
            </p:nvSpPr>
            <p:spPr>
              <a:xfrm flipH="1">
                <a:off x="2946822" y="2104447"/>
                <a:ext cx="129132" cy="109436"/>
              </a:xfrm>
              <a:custGeom>
                <a:avLst/>
                <a:gdLst/>
                <a:ahLst/>
                <a:cxnLst/>
                <a:rect l="l" t="t" r="r" b="b"/>
                <a:pathLst>
                  <a:path w="2216" h="1878" extrusionOk="0">
                    <a:moveTo>
                      <a:pt x="2062" y="0"/>
                    </a:moveTo>
                    <a:lnTo>
                      <a:pt x="1" y="1382"/>
                    </a:lnTo>
                    <a:lnTo>
                      <a:pt x="236" y="1878"/>
                    </a:lnTo>
                    <a:lnTo>
                      <a:pt x="2216" y="260"/>
                    </a:lnTo>
                    <a:lnTo>
                      <a:pt x="2062"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81;p40"/>
              <p:cNvSpPr/>
              <p:nvPr/>
            </p:nvSpPr>
            <p:spPr>
              <a:xfrm flipH="1">
                <a:off x="2517937" y="2111207"/>
                <a:ext cx="55184" cy="1457"/>
              </a:xfrm>
              <a:custGeom>
                <a:avLst/>
                <a:gdLst/>
                <a:ahLst/>
                <a:cxnLst/>
                <a:rect l="l" t="t" r="r" b="b"/>
                <a:pathLst>
                  <a:path w="947" h="25" extrusionOk="0">
                    <a:moveTo>
                      <a:pt x="1" y="0"/>
                    </a:moveTo>
                    <a:lnTo>
                      <a:pt x="1" y="24"/>
                    </a:lnTo>
                    <a:lnTo>
                      <a:pt x="946" y="24"/>
                    </a:lnTo>
                    <a:lnTo>
                      <a:pt x="946" y="0"/>
                    </a:lnTo>
                    <a:close/>
                  </a:path>
                </a:pathLst>
              </a:custGeom>
              <a:solidFill>
                <a:srgbClr val="D6B2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82;p40"/>
              <p:cNvSpPr/>
              <p:nvPr/>
            </p:nvSpPr>
            <p:spPr>
              <a:xfrm flipH="1">
                <a:off x="2507389" y="2102058"/>
                <a:ext cx="65731" cy="2214"/>
              </a:xfrm>
              <a:custGeom>
                <a:avLst/>
                <a:gdLst/>
                <a:ahLst/>
                <a:cxnLst/>
                <a:rect l="l" t="t" r="r" b="b"/>
                <a:pathLst>
                  <a:path w="1128" h="38" extrusionOk="0">
                    <a:moveTo>
                      <a:pt x="1" y="0"/>
                    </a:moveTo>
                    <a:lnTo>
                      <a:pt x="1" y="38"/>
                    </a:lnTo>
                    <a:lnTo>
                      <a:pt x="1127" y="38"/>
                    </a:lnTo>
                    <a:lnTo>
                      <a:pt x="1127" y="0"/>
                    </a:lnTo>
                    <a:close/>
                  </a:path>
                </a:pathLst>
              </a:custGeom>
              <a:solidFill>
                <a:srgbClr val="FAE07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83;p40"/>
              <p:cNvSpPr/>
              <p:nvPr/>
            </p:nvSpPr>
            <p:spPr>
              <a:xfrm flipH="1">
                <a:off x="2254778" y="2007074"/>
                <a:ext cx="9498" cy="15442"/>
              </a:xfrm>
              <a:custGeom>
                <a:avLst/>
                <a:gdLst/>
                <a:ahLst/>
                <a:cxnLst/>
                <a:rect l="l" t="t" r="r" b="b"/>
                <a:pathLst>
                  <a:path w="163" h="265" extrusionOk="0">
                    <a:moveTo>
                      <a:pt x="9" y="1"/>
                    </a:moveTo>
                    <a:cubicBezTo>
                      <a:pt x="4" y="1"/>
                      <a:pt x="0" y="6"/>
                      <a:pt x="6" y="9"/>
                    </a:cubicBezTo>
                    <a:cubicBezTo>
                      <a:pt x="84" y="70"/>
                      <a:pt x="135" y="159"/>
                      <a:pt x="152" y="261"/>
                    </a:cubicBezTo>
                    <a:cubicBezTo>
                      <a:pt x="152" y="264"/>
                      <a:pt x="154" y="265"/>
                      <a:pt x="156" y="265"/>
                    </a:cubicBezTo>
                    <a:cubicBezTo>
                      <a:pt x="159" y="265"/>
                      <a:pt x="163" y="262"/>
                      <a:pt x="163" y="258"/>
                    </a:cubicBezTo>
                    <a:cubicBezTo>
                      <a:pt x="146" y="155"/>
                      <a:pt x="94" y="67"/>
                      <a:pt x="12" y="1"/>
                    </a:cubicBezTo>
                    <a:cubicBezTo>
                      <a:pt x="11" y="1"/>
                      <a:pt x="10" y="1"/>
                      <a:pt x="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84;p40"/>
              <p:cNvSpPr/>
              <p:nvPr/>
            </p:nvSpPr>
            <p:spPr>
              <a:xfrm flipH="1">
                <a:off x="2253379" y="2035803"/>
                <a:ext cx="699" cy="466"/>
              </a:xfrm>
              <a:custGeom>
                <a:avLst/>
                <a:gdLst/>
                <a:ahLst/>
                <a:cxnLst/>
                <a:rect l="l" t="t" r="r" b="b"/>
                <a:pathLst>
                  <a:path w="12" h="8" extrusionOk="0">
                    <a:moveTo>
                      <a:pt x="8" y="0"/>
                    </a:moveTo>
                    <a:cubicBezTo>
                      <a:pt x="1" y="0"/>
                      <a:pt x="1" y="7"/>
                      <a:pt x="8" y="7"/>
                    </a:cubicBezTo>
                    <a:cubicBezTo>
                      <a:pt x="12" y="7"/>
                      <a:pt x="12" y="0"/>
                      <a:pt x="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5;p40"/>
              <p:cNvSpPr/>
              <p:nvPr/>
            </p:nvSpPr>
            <p:spPr>
              <a:xfrm flipH="1">
                <a:off x="2522890" y="2097746"/>
                <a:ext cx="30302" cy="991"/>
              </a:xfrm>
              <a:custGeom>
                <a:avLst/>
                <a:gdLst/>
                <a:ahLst/>
                <a:cxnLst/>
                <a:rect l="l" t="t" r="r" b="b"/>
                <a:pathLst>
                  <a:path w="520" h="17" extrusionOk="0">
                    <a:moveTo>
                      <a:pt x="150" y="1"/>
                    </a:moveTo>
                    <a:cubicBezTo>
                      <a:pt x="103" y="1"/>
                      <a:pt x="55" y="1"/>
                      <a:pt x="7" y="2"/>
                    </a:cubicBezTo>
                    <a:cubicBezTo>
                      <a:pt x="0" y="2"/>
                      <a:pt x="0" y="13"/>
                      <a:pt x="7" y="13"/>
                    </a:cubicBezTo>
                    <a:cubicBezTo>
                      <a:pt x="76" y="11"/>
                      <a:pt x="145" y="11"/>
                      <a:pt x="215" y="11"/>
                    </a:cubicBezTo>
                    <a:cubicBezTo>
                      <a:pt x="313" y="11"/>
                      <a:pt x="412" y="12"/>
                      <a:pt x="513" y="16"/>
                    </a:cubicBezTo>
                    <a:cubicBezTo>
                      <a:pt x="519" y="16"/>
                      <a:pt x="519" y="6"/>
                      <a:pt x="513" y="6"/>
                    </a:cubicBezTo>
                    <a:cubicBezTo>
                      <a:pt x="390" y="3"/>
                      <a:pt x="270" y="1"/>
                      <a:pt x="15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86;p40"/>
              <p:cNvSpPr/>
              <p:nvPr/>
            </p:nvSpPr>
            <p:spPr>
              <a:xfrm flipH="1">
                <a:off x="2571839" y="1986038"/>
                <a:ext cx="13519" cy="24183"/>
              </a:xfrm>
              <a:custGeom>
                <a:avLst/>
                <a:gdLst/>
                <a:ahLst/>
                <a:cxnLst/>
                <a:rect l="l" t="t" r="r" b="b"/>
                <a:pathLst>
                  <a:path w="232" h="415" extrusionOk="0">
                    <a:moveTo>
                      <a:pt x="7" y="0"/>
                    </a:moveTo>
                    <a:cubicBezTo>
                      <a:pt x="4" y="0"/>
                      <a:pt x="0" y="5"/>
                      <a:pt x="3" y="8"/>
                    </a:cubicBezTo>
                    <a:cubicBezTo>
                      <a:pt x="108" y="117"/>
                      <a:pt x="221" y="244"/>
                      <a:pt x="187" y="411"/>
                    </a:cubicBezTo>
                    <a:cubicBezTo>
                      <a:pt x="187" y="413"/>
                      <a:pt x="190" y="415"/>
                      <a:pt x="193" y="415"/>
                    </a:cubicBezTo>
                    <a:cubicBezTo>
                      <a:pt x="195" y="415"/>
                      <a:pt x="197" y="414"/>
                      <a:pt x="197" y="411"/>
                    </a:cubicBezTo>
                    <a:cubicBezTo>
                      <a:pt x="231" y="244"/>
                      <a:pt x="118" y="113"/>
                      <a:pt x="9" y="1"/>
                    </a:cubicBezTo>
                    <a:cubicBezTo>
                      <a:pt x="9" y="1"/>
                      <a:pt x="8"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487;p40"/>
              <p:cNvSpPr/>
              <p:nvPr/>
            </p:nvSpPr>
            <p:spPr>
              <a:xfrm flipH="1">
                <a:off x="2573412" y="2020885"/>
                <a:ext cx="874" cy="641"/>
              </a:xfrm>
              <a:custGeom>
                <a:avLst/>
                <a:gdLst/>
                <a:ahLst/>
                <a:cxnLst/>
                <a:rect l="l" t="t" r="r" b="b"/>
                <a:pathLst>
                  <a:path w="15" h="11" extrusionOk="0">
                    <a:moveTo>
                      <a:pt x="7" y="0"/>
                    </a:moveTo>
                    <a:cubicBezTo>
                      <a:pt x="0" y="0"/>
                      <a:pt x="0" y="10"/>
                      <a:pt x="7" y="10"/>
                    </a:cubicBezTo>
                    <a:cubicBezTo>
                      <a:pt x="14" y="10"/>
                      <a:pt x="14" y="0"/>
                      <a:pt x="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488;p40"/>
              <p:cNvSpPr/>
              <p:nvPr/>
            </p:nvSpPr>
            <p:spPr>
              <a:xfrm flipH="1">
                <a:off x="2306524" y="2043553"/>
                <a:ext cx="11538" cy="66489"/>
              </a:xfrm>
              <a:custGeom>
                <a:avLst/>
                <a:gdLst/>
                <a:ahLst/>
                <a:cxnLst/>
                <a:rect l="l" t="t" r="r" b="b"/>
                <a:pathLst>
                  <a:path w="198" h="1141" extrusionOk="0">
                    <a:moveTo>
                      <a:pt x="0" y="1"/>
                    </a:moveTo>
                    <a:lnTo>
                      <a:pt x="0" y="76"/>
                    </a:lnTo>
                    <a:cubicBezTo>
                      <a:pt x="41" y="151"/>
                      <a:pt x="72" y="236"/>
                      <a:pt x="92" y="322"/>
                    </a:cubicBezTo>
                    <a:cubicBezTo>
                      <a:pt x="160" y="581"/>
                      <a:pt x="160" y="854"/>
                      <a:pt x="144" y="1124"/>
                    </a:cubicBezTo>
                    <a:cubicBezTo>
                      <a:pt x="144" y="1134"/>
                      <a:pt x="154" y="1141"/>
                      <a:pt x="164" y="1141"/>
                    </a:cubicBezTo>
                    <a:cubicBezTo>
                      <a:pt x="171" y="1141"/>
                      <a:pt x="181" y="1134"/>
                      <a:pt x="181" y="1124"/>
                    </a:cubicBezTo>
                    <a:cubicBezTo>
                      <a:pt x="198" y="840"/>
                      <a:pt x="198" y="550"/>
                      <a:pt x="119" y="277"/>
                    </a:cubicBezTo>
                    <a:cubicBezTo>
                      <a:pt x="92" y="178"/>
                      <a:pt x="54" y="86"/>
                      <a:pt x="0" y="1"/>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489;p40"/>
              <p:cNvSpPr/>
              <p:nvPr/>
            </p:nvSpPr>
            <p:spPr>
              <a:xfrm flipH="1">
                <a:off x="2318004" y="2032015"/>
                <a:ext cx="13461" cy="15967"/>
              </a:xfrm>
              <a:custGeom>
                <a:avLst/>
                <a:gdLst/>
                <a:ahLst/>
                <a:cxnLst/>
                <a:rect l="l" t="t" r="r" b="b"/>
                <a:pathLst>
                  <a:path w="231" h="274" extrusionOk="0">
                    <a:moveTo>
                      <a:pt x="29" y="0"/>
                    </a:moveTo>
                    <a:cubicBezTo>
                      <a:pt x="12" y="0"/>
                      <a:pt x="1" y="24"/>
                      <a:pt x="18" y="35"/>
                    </a:cubicBezTo>
                    <a:cubicBezTo>
                      <a:pt x="111" y="96"/>
                      <a:pt x="179" y="178"/>
                      <a:pt x="230" y="274"/>
                    </a:cubicBezTo>
                    <a:lnTo>
                      <a:pt x="230" y="199"/>
                    </a:lnTo>
                    <a:cubicBezTo>
                      <a:pt x="179" y="120"/>
                      <a:pt x="117" y="55"/>
                      <a:pt x="39" y="4"/>
                    </a:cubicBezTo>
                    <a:cubicBezTo>
                      <a:pt x="35" y="0"/>
                      <a:pt x="32" y="0"/>
                      <a:pt x="29"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490;p40"/>
              <p:cNvSpPr/>
              <p:nvPr/>
            </p:nvSpPr>
            <p:spPr>
              <a:xfrm flipH="1">
                <a:off x="2304718" y="2143840"/>
                <a:ext cx="3030" cy="2214"/>
              </a:xfrm>
              <a:custGeom>
                <a:avLst/>
                <a:gdLst/>
                <a:ahLst/>
                <a:cxnLst/>
                <a:rect l="l" t="t" r="r" b="b"/>
                <a:pathLst>
                  <a:path w="52" h="38" extrusionOk="0">
                    <a:moveTo>
                      <a:pt x="28" y="0"/>
                    </a:moveTo>
                    <a:cubicBezTo>
                      <a:pt x="0" y="0"/>
                      <a:pt x="0" y="38"/>
                      <a:pt x="28" y="38"/>
                    </a:cubicBezTo>
                    <a:cubicBezTo>
                      <a:pt x="52" y="38"/>
                      <a:pt x="52" y="0"/>
                      <a:pt x="28" y="0"/>
                    </a:cubicBezTo>
                    <a:close/>
                  </a:path>
                </a:pathLst>
              </a:custGeom>
              <a:solidFill>
                <a:srgbClr val="ECF0F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491;p40"/>
              <p:cNvSpPr/>
              <p:nvPr/>
            </p:nvSpPr>
            <p:spPr>
              <a:xfrm flipH="1">
                <a:off x="2630694" y="2023449"/>
                <a:ext cx="24941" cy="78027"/>
              </a:xfrm>
              <a:custGeom>
                <a:avLst/>
                <a:gdLst/>
                <a:ahLst/>
                <a:cxnLst/>
                <a:rect l="l" t="t" r="r" b="b"/>
                <a:pathLst>
                  <a:path w="428" h="1339" extrusionOk="0">
                    <a:moveTo>
                      <a:pt x="24" y="1"/>
                    </a:moveTo>
                    <a:cubicBezTo>
                      <a:pt x="10" y="1"/>
                      <a:pt x="0" y="24"/>
                      <a:pt x="13" y="38"/>
                    </a:cubicBezTo>
                    <a:cubicBezTo>
                      <a:pt x="181" y="147"/>
                      <a:pt x="270" y="332"/>
                      <a:pt x="321" y="519"/>
                    </a:cubicBezTo>
                    <a:cubicBezTo>
                      <a:pt x="386" y="779"/>
                      <a:pt x="386" y="1056"/>
                      <a:pt x="372" y="1322"/>
                    </a:cubicBezTo>
                    <a:cubicBezTo>
                      <a:pt x="372" y="1335"/>
                      <a:pt x="379" y="1339"/>
                      <a:pt x="389" y="1339"/>
                    </a:cubicBezTo>
                    <a:cubicBezTo>
                      <a:pt x="399" y="1339"/>
                      <a:pt x="410" y="1335"/>
                      <a:pt x="410" y="1322"/>
                    </a:cubicBezTo>
                    <a:cubicBezTo>
                      <a:pt x="427" y="1042"/>
                      <a:pt x="423" y="749"/>
                      <a:pt x="349" y="475"/>
                    </a:cubicBezTo>
                    <a:cubicBezTo>
                      <a:pt x="294" y="291"/>
                      <a:pt x="198" y="114"/>
                      <a:pt x="34" y="4"/>
                    </a:cubicBezTo>
                    <a:cubicBezTo>
                      <a:pt x="31" y="1"/>
                      <a:pt x="27" y="1"/>
                      <a:pt x="24" y="1"/>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492;p40"/>
              <p:cNvSpPr/>
              <p:nvPr/>
            </p:nvSpPr>
            <p:spPr>
              <a:xfrm flipH="1">
                <a:off x="2629120" y="2135274"/>
                <a:ext cx="2855" cy="2273"/>
              </a:xfrm>
              <a:custGeom>
                <a:avLst/>
                <a:gdLst/>
                <a:ahLst/>
                <a:cxnLst/>
                <a:rect l="l" t="t" r="r" b="b"/>
                <a:pathLst>
                  <a:path w="49" h="39" extrusionOk="0">
                    <a:moveTo>
                      <a:pt x="24" y="0"/>
                    </a:moveTo>
                    <a:cubicBezTo>
                      <a:pt x="1" y="0"/>
                      <a:pt x="1" y="38"/>
                      <a:pt x="24" y="38"/>
                    </a:cubicBezTo>
                    <a:cubicBezTo>
                      <a:pt x="48" y="38"/>
                      <a:pt x="48" y="0"/>
                      <a:pt x="24" y="0"/>
                    </a:cubicBezTo>
                    <a:close/>
                  </a:path>
                </a:pathLst>
              </a:custGeom>
              <a:solidFill>
                <a:srgbClr val="EBD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493;p40"/>
              <p:cNvSpPr/>
              <p:nvPr/>
            </p:nvSpPr>
            <p:spPr>
              <a:xfrm flipH="1">
                <a:off x="3075896" y="2137430"/>
                <a:ext cx="159608" cy="47609"/>
              </a:xfrm>
              <a:custGeom>
                <a:avLst/>
                <a:gdLst/>
                <a:ahLst/>
                <a:cxnLst/>
                <a:rect l="l" t="t" r="r" b="b"/>
                <a:pathLst>
                  <a:path w="2739" h="817" extrusionOk="0">
                    <a:moveTo>
                      <a:pt x="509" y="1"/>
                    </a:moveTo>
                    <a:cubicBezTo>
                      <a:pt x="347" y="1"/>
                      <a:pt x="177" y="12"/>
                      <a:pt x="1" y="38"/>
                    </a:cubicBezTo>
                    <a:lnTo>
                      <a:pt x="130" y="598"/>
                    </a:lnTo>
                    <a:cubicBezTo>
                      <a:pt x="130" y="598"/>
                      <a:pt x="596" y="409"/>
                      <a:pt x="1237" y="409"/>
                    </a:cubicBezTo>
                    <a:cubicBezTo>
                      <a:pt x="1685" y="409"/>
                      <a:pt x="2219" y="502"/>
                      <a:pt x="2739" y="816"/>
                    </a:cubicBezTo>
                    <a:cubicBezTo>
                      <a:pt x="2739" y="816"/>
                      <a:pt x="1881" y="1"/>
                      <a:pt x="509" y="1"/>
                    </a:cubicBezTo>
                    <a:close/>
                  </a:path>
                </a:pathLst>
              </a:custGeom>
              <a:solidFill>
                <a:srgbClr val="A57D5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494;p40"/>
              <p:cNvSpPr/>
              <p:nvPr/>
            </p:nvSpPr>
            <p:spPr>
              <a:xfrm flipH="1">
                <a:off x="3176998" y="3230503"/>
                <a:ext cx="197777" cy="26048"/>
              </a:xfrm>
              <a:custGeom>
                <a:avLst/>
                <a:gdLst/>
                <a:ahLst/>
                <a:cxnLst/>
                <a:rect l="l" t="t" r="r" b="b"/>
                <a:pathLst>
                  <a:path w="3394" h="447" extrusionOk="0">
                    <a:moveTo>
                      <a:pt x="1774" y="1"/>
                    </a:moveTo>
                    <a:cubicBezTo>
                      <a:pt x="1405" y="1"/>
                      <a:pt x="1037" y="38"/>
                      <a:pt x="677" y="140"/>
                    </a:cubicBezTo>
                    <a:cubicBezTo>
                      <a:pt x="448" y="202"/>
                      <a:pt x="226" y="294"/>
                      <a:pt x="21" y="410"/>
                    </a:cubicBezTo>
                    <a:cubicBezTo>
                      <a:pt x="1" y="419"/>
                      <a:pt x="13" y="446"/>
                      <a:pt x="30" y="446"/>
                    </a:cubicBezTo>
                    <a:cubicBezTo>
                      <a:pt x="33" y="446"/>
                      <a:pt x="36" y="446"/>
                      <a:pt x="38" y="444"/>
                    </a:cubicBezTo>
                    <a:cubicBezTo>
                      <a:pt x="573" y="139"/>
                      <a:pt x="1177" y="40"/>
                      <a:pt x="1782" y="40"/>
                    </a:cubicBezTo>
                    <a:cubicBezTo>
                      <a:pt x="2042" y="40"/>
                      <a:pt x="2302" y="58"/>
                      <a:pt x="2558" y="86"/>
                    </a:cubicBezTo>
                    <a:cubicBezTo>
                      <a:pt x="2827" y="117"/>
                      <a:pt x="3093" y="154"/>
                      <a:pt x="3360" y="195"/>
                    </a:cubicBezTo>
                    <a:cubicBezTo>
                      <a:pt x="3361" y="195"/>
                      <a:pt x="3362" y="195"/>
                      <a:pt x="3363" y="195"/>
                    </a:cubicBezTo>
                    <a:cubicBezTo>
                      <a:pt x="3384" y="195"/>
                      <a:pt x="3393" y="161"/>
                      <a:pt x="3370" y="158"/>
                    </a:cubicBezTo>
                    <a:cubicBezTo>
                      <a:pt x="2844" y="79"/>
                      <a:pt x="2307" y="1"/>
                      <a:pt x="177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495;p40"/>
              <p:cNvSpPr/>
              <p:nvPr/>
            </p:nvSpPr>
            <p:spPr>
              <a:xfrm flipH="1">
                <a:off x="3152524" y="3015419"/>
                <a:ext cx="141660" cy="26223"/>
              </a:xfrm>
              <a:custGeom>
                <a:avLst/>
                <a:gdLst/>
                <a:ahLst/>
                <a:cxnLst/>
                <a:rect l="l" t="t" r="r" b="b"/>
                <a:pathLst>
                  <a:path w="2431" h="450" extrusionOk="0">
                    <a:moveTo>
                      <a:pt x="990" y="1"/>
                    </a:moveTo>
                    <a:cubicBezTo>
                      <a:pt x="660" y="1"/>
                      <a:pt x="330" y="62"/>
                      <a:pt x="21" y="186"/>
                    </a:cubicBezTo>
                    <a:cubicBezTo>
                      <a:pt x="0" y="195"/>
                      <a:pt x="5" y="228"/>
                      <a:pt x="23" y="228"/>
                    </a:cubicBezTo>
                    <a:cubicBezTo>
                      <a:pt x="26" y="228"/>
                      <a:pt x="28" y="228"/>
                      <a:pt x="31" y="227"/>
                    </a:cubicBezTo>
                    <a:cubicBezTo>
                      <a:pt x="337" y="104"/>
                      <a:pt x="665" y="43"/>
                      <a:pt x="992" y="43"/>
                    </a:cubicBezTo>
                    <a:cubicBezTo>
                      <a:pt x="1482" y="43"/>
                      <a:pt x="1972" y="179"/>
                      <a:pt x="2390" y="445"/>
                    </a:cubicBezTo>
                    <a:cubicBezTo>
                      <a:pt x="2394" y="448"/>
                      <a:pt x="2398" y="450"/>
                      <a:pt x="2402" y="450"/>
                    </a:cubicBezTo>
                    <a:cubicBezTo>
                      <a:pt x="2420" y="450"/>
                      <a:pt x="2430" y="422"/>
                      <a:pt x="2410" y="411"/>
                    </a:cubicBezTo>
                    <a:cubicBezTo>
                      <a:pt x="1987" y="140"/>
                      <a:pt x="1489" y="1"/>
                      <a:pt x="990"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496;p40"/>
              <p:cNvSpPr/>
              <p:nvPr/>
            </p:nvSpPr>
            <p:spPr>
              <a:xfrm flipH="1">
                <a:off x="3148153" y="3065475"/>
                <a:ext cx="128549" cy="52270"/>
              </a:xfrm>
              <a:custGeom>
                <a:avLst/>
                <a:gdLst/>
                <a:ahLst/>
                <a:cxnLst/>
                <a:rect l="l" t="t" r="r" b="b"/>
                <a:pathLst>
                  <a:path w="2206" h="897" extrusionOk="0">
                    <a:moveTo>
                      <a:pt x="212" y="1"/>
                    </a:moveTo>
                    <a:cubicBezTo>
                      <a:pt x="151" y="1"/>
                      <a:pt x="90" y="4"/>
                      <a:pt x="28" y="10"/>
                    </a:cubicBezTo>
                    <a:cubicBezTo>
                      <a:pt x="2" y="13"/>
                      <a:pt x="1" y="51"/>
                      <a:pt x="25" y="51"/>
                    </a:cubicBezTo>
                    <a:cubicBezTo>
                      <a:pt x="26" y="51"/>
                      <a:pt x="27" y="51"/>
                      <a:pt x="28" y="51"/>
                    </a:cubicBezTo>
                    <a:cubicBezTo>
                      <a:pt x="90" y="45"/>
                      <a:pt x="150" y="42"/>
                      <a:pt x="210" y="42"/>
                    </a:cubicBezTo>
                    <a:cubicBezTo>
                      <a:pt x="943" y="42"/>
                      <a:pt x="1584" y="483"/>
                      <a:pt x="2165" y="894"/>
                    </a:cubicBezTo>
                    <a:cubicBezTo>
                      <a:pt x="2169" y="896"/>
                      <a:pt x="2172" y="897"/>
                      <a:pt x="2176" y="897"/>
                    </a:cubicBezTo>
                    <a:cubicBezTo>
                      <a:pt x="2194" y="897"/>
                      <a:pt x="2206" y="871"/>
                      <a:pt x="2185" y="856"/>
                    </a:cubicBezTo>
                    <a:cubicBezTo>
                      <a:pt x="1602" y="443"/>
                      <a:pt x="951" y="1"/>
                      <a:pt x="212" y="1"/>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497;p40"/>
              <p:cNvSpPr/>
              <p:nvPr/>
            </p:nvSpPr>
            <p:spPr>
              <a:xfrm flipH="1">
                <a:off x="2398944" y="1814659"/>
                <a:ext cx="105998" cy="100170"/>
              </a:xfrm>
              <a:custGeom>
                <a:avLst/>
                <a:gdLst/>
                <a:ahLst/>
                <a:cxnLst/>
                <a:rect l="l" t="t" r="r" b="b"/>
                <a:pathLst>
                  <a:path w="1819" h="1719" extrusionOk="0">
                    <a:moveTo>
                      <a:pt x="31" y="1"/>
                    </a:moveTo>
                    <a:cubicBezTo>
                      <a:pt x="12" y="1"/>
                      <a:pt x="1" y="28"/>
                      <a:pt x="19" y="37"/>
                    </a:cubicBezTo>
                    <a:cubicBezTo>
                      <a:pt x="742" y="406"/>
                      <a:pt x="1552" y="863"/>
                      <a:pt x="1777" y="1706"/>
                    </a:cubicBezTo>
                    <a:cubicBezTo>
                      <a:pt x="1780" y="1714"/>
                      <a:pt x="1787" y="1718"/>
                      <a:pt x="1795" y="1718"/>
                    </a:cubicBezTo>
                    <a:cubicBezTo>
                      <a:pt x="1807" y="1718"/>
                      <a:pt x="1818" y="1710"/>
                      <a:pt x="1815" y="1696"/>
                    </a:cubicBezTo>
                    <a:cubicBezTo>
                      <a:pt x="1585" y="842"/>
                      <a:pt x="770" y="379"/>
                      <a:pt x="39" y="3"/>
                    </a:cubicBezTo>
                    <a:cubicBezTo>
                      <a:pt x="36" y="1"/>
                      <a:pt x="33" y="1"/>
                      <a:pt x="31" y="1"/>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498;p40"/>
              <p:cNvSpPr/>
              <p:nvPr/>
            </p:nvSpPr>
            <p:spPr>
              <a:xfrm flipH="1">
                <a:off x="2542411" y="1779812"/>
                <a:ext cx="2855" cy="2214"/>
              </a:xfrm>
              <a:custGeom>
                <a:avLst/>
                <a:gdLst/>
                <a:ahLst/>
                <a:cxnLst/>
                <a:rect l="l" t="t" r="r" b="b"/>
                <a:pathLst>
                  <a:path w="49" h="38" extrusionOk="0">
                    <a:moveTo>
                      <a:pt x="24" y="0"/>
                    </a:moveTo>
                    <a:cubicBezTo>
                      <a:pt x="0" y="0"/>
                      <a:pt x="0" y="38"/>
                      <a:pt x="24" y="38"/>
                    </a:cubicBezTo>
                    <a:cubicBezTo>
                      <a:pt x="49" y="38"/>
                      <a:pt x="49" y="0"/>
                      <a:pt x="24" y="0"/>
                    </a:cubicBezTo>
                    <a:close/>
                  </a:path>
                </a:pathLst>
              </a:custGeom>
              <a:solidFill>
                <a:srgbClr val="E2B59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499;p40"/>
              <p:cNvSpPr/>
              <p:nvPr/>
            </p:nvSpPr>
            <p:spPr>
              <a:xfrm flipH="1">
                <a:off x="2286536" y="2935644"/>
                <a:ext cx="81873" cy="296898"/>
              </a:xfrm>
              <a:custGeom>
                <a:avLst/>
                <a:gdLst/>
                <a:ahLst/>
                <a:cxnLst/>
                <a:rect l="l" t="t" r="r" b="b"/>
                <a:pathLst>
                  <a:path w="1405" h="5095" extrusionOk="0">
                    <a:moveTo>
                      <a:pt x="26" y="0"/>
                    </a:moveTo>
                    <a:cubicBezTo>
                      <a:pt x="14" y="0"/>
                      <a:pt x="1" y="11"/>
                      <a:pt x="7" y="26"/>
                    </a:cubicBezTo>
                    <a:cubicBezTo>
                      <a:pt x="424" y="1319"/>
                      <a:pt x="792" y="2630"/>
                      <a:pt x="1106" y="3951"/>
                    </a:cubicBezTo>
                    <a:cubicBezTo>
                      <a:pt x="1195" y="4327"/>
                      <a:pt x="1281" y="4702"/>
                      <a:pt x="1362" y="5081"/>
                    </a:cubicBezTo>
                    <a:cubicBezTo>
                      <a:pt x="1364" y="5090"/>
                      <a:pt x="1371" y="5095"/>
                      <a:pt x="1378" y="5095"/>
                    </a:cubicBezTo>
                    <a:cubicBezTo>
                      <a:pt x="1390" y="5095"/>
                      <a:pt x="1404" y="5084"/>
                      <a:pt x="1400" y="5068"/>
                    </a:cubicBezTo>
                    <a:cubicBezTo>
                      <a:pt x="1117" y="3740"/>
                      <a:pt x="778" y="2422"/>
                      <a:pt x="389" y="1118"/>
                    </a:cubicBezTo>
                    <a:cubicBezTo>
                      <a:pt x="280" y="749"/>
                      <a:pt x="164" y="381"/>
                      <a:pt x="45" y="15"/>
                    </a:cubicBezTo>
                    <a:cubicBezTo>
                      <a:pt x="42" y="5"/>
                      <a:pt x="34" y="0"/>
                      <a:pt x="26" y="0"/>
                    </a:cubicBezTo>
                    <a:close/>
                  </a:path>
                </a:pathLst>
              </a:custGeom>
              <a:solidFill>
                <a:srgbClr val="DB83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500;p40"/>
              <p:cNvSpPr/>
              <p:nvPr/>
            </p:nvSpPr>
            <p:spPr>
              <a:xfrm flipH="1">
                <a:off x="2327968" y="2354028"/>
                <a:ext cx="23775" cy="255000"/>
              </a:xfrm>
              <a:custGeom>
                <a:avLst/>
                <a:gdLst/>
                <a:ahLst/>
                <a:cxnLst/>
                <a:rect l="l" t="t" r="r" b="b"/>
                <a:pathLst>
                  <a:path w="408" h="4376" extrusionOk="0">
                    <a:moveTo>
                      <a:pt x="259" y="0"/>
                    </a:moveTo>
                    <a:cubicBezTo>
                      <a:pt x="249" y="0"/>
                      <a:pt x="240" y="6"/>
                      <a:pt x="240" y="18"/>
                    </a:cubicBezTo>
                    <a:cubicBezTo>
                      <a:pt x="322" y="1148"/>
                      <a:pt x="407" y="2295"/>
                      <a:pt x="226" y="3418"/>
                    </a:cubicBezTo>
                    <a:cubicBezTo>
                      <a:pt x="175" y="3735"/>
                      <a:pt x="103" y="4047"/>
                      <a:pt x="5" y="4354"/>
                    </a:cubicBezTo>
                    <a:cubicBezTo>
                      <a:pt x="1" y="4368"/>
                      <a:pt x="12" y="4376"/>
                      <a:pt x="23" y="4376"/>
                    </a:cubicBezTo>
                    <a:cubicBezTo>
                      <a:pt x="31" y="4376"/>
                      <a:pt x="39" y="4372"/>
                      <a:pt x="42" y="4364"/>
                    </a:cubicBezTo>
                    <a:cubicBezTo>
                      <a:pt x="387" y="3275"/>
                      <a:pt x="404" y="2117"/>
                      <a:pt x="342" y="987"/>
                    </a:cubicBezTo>
                    <a:cubicBezTo>
                      <a:pt x="325" y="663"/>
                      <a:pt x="301" y="343"/>
                      <a:pt x="278" y="18"/>
                    </a:cubicBezTo>
                    <a:cubicBezTo>
                      <a:pt x="278" y="6"/>
                      <a:pt x="268" y="0"/>
                      <a:pt x="259"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501;p40"/>
              <p:cNvSpPr/>
              <p:nvPr/>
            </p:nvSpPr>
            <p:spPr>
              <a:xfrm flipH="1">
                <a:off x="2290790" y="2722542"/>
                <a:ext cx="48541" cy="47900"/>
              </a:xfrm>
              <a:custGeom>
                <a:avLst/>
                <a:gdLst/>
                <a:ahLst/>
                <a:cxnLst/>
                <a:rect l="l" t="t" r="r" b="b"/>
                <a:pathLst>
                  <a:path w="833" h="822" extrusionOk="0">
                    <a:moveTo>
                      <a:pt x="622" y="0"/>
                    </a:moveTo>
                    <a:cubicBezTo>
                      <a:pt x="611" y="0"/>
                      <a:pt x="597" y="13"/>
                      <a:pt x="604" y="30"/>
                    </a:cubicBezTo>
                    <a:cubicBezTo>
                      <a:pt x="689" y="221"/>
                      <a:pt x="795" y="508"/>
                      <a:pt x="614" y="679"/>
                    </a:cubicBezTo>
                    <a:cubicBezTo>
                      <a:pt x="529" y="760"/>
                      <a:pt x="412" y="784"/>
                      <a:pt x="294" y="784"/>
                    </a:cubicBezTo>
                    <a:cubicBezTo>
                      <a:pt x="204" y="784"/>
                      <a:pt x="113" y="770"/>
                      <a:pt x="34" y="757"/>
                    </a:cubicBezTo>
                    <a:cubicBezTo>
                      <a:pt x="33" y="757"/>
                      <a:pt x="32" y="757"/>
                      <a:pt x="31" y="757"/>
                    </a:cubicBezTo>
                    <a:cubicBezTo>
                      <a:pt x="9" y="757"/>
                      <a:pt x="1" y="791"/>
                      <a:pt x="24" y="795"/>
                    </a:cubicBezTo>
                    <a:cubicBezTo>
                      <a:pt x="105" y="808"/>
                      <a:pt x="197" y="822"/>
                      <a:pt x="288" y="822"/>
                    </a:cubicBezTo>
                    <a:cubicBezTo>
                      <a:pt x="424" y="822"/>
                      <a:pt x="558" y="792"/>
                      <a:pt x="652" y="692"/>
                    </a:cubicBezTo>
                    <a:cubicBezTo>
                      <a:pt x="832" y="504"/>
                      <a:pt x="727" y="217"/>
                      <a:pt x="635" y="9"/>
                    </a:cubicBezTo>
                    <a:cubicBezTo>
                      <a:pt x="633" y="3"/>
                      <a:pt x="628" y="0"/>
                      <a:pt x="622" y="0"/>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502;p40"/>
              <p:cNvSpPr/>
              <p:nvPr/>
            </p:nvSpPr>
            <p:spPr>
              <a:xfrm flipH="1">
                <a:off x="2454653" y="2790080"/>
                <a:ext cx="184607" cy="57107"/>
              </a:xfrm>
              <a:custGeom>
                <a:avLst/>
                <a:gdLst/>
                <a:ahLst/>
                <a:cxnLst/>
                <a:rect l="l" t="t" r="r" b="b"/>
                <a:pathLst>
                  <a:path w="3168" h="980" extrusionOk="0">
                    <a:moveTo>
                      <a:pt x="3146" y="1"/>
                    </a:moveTo>
                    <a:cubicBezTo>
                      <a:pt x="3139" y="1"/>
                      <a:pt x="3132" y="5"/>
                      <a:pt x="3129" y="14"/>
                    </a:cubicBezTo>
                    <a:cubicBezTo>
                      <a:pt x="3003" y="404"/>
                      <a:pt x="2696" y="717"/>
                      <a:pt x="2313" y="861"/>
                    </a:cubicBezTo>
                    <a:cubicBezTo>
                      <a:pt x="2160" y="918"/>
                      <a:pt x="2004" y="941"/>
                      <a:pt x="1846" y="941"/>
                    </a:cubicBezTo>
                    <a:cubicBezTo>
                      <a:pt x="1788" y="941"/>
                      <a:pt x="1730" y="938"/>
                      <a:pt x="1672" y="933"/>
                    </a:cubicBezTo>
                    <a:cubicBezTo>
                      <a:pt x="1405" y="912"/>
                      <a:pt x="1142" y="865"/>
                      <a:pt x="887" y="813"/>
                    </a:cubicBezTo>
                    <a:cubicBezTo>
                      <a:pt x="597" y="755"/>
                      <a:pt x="313" y="684"/>
                      <a:pt x="33" y="599"/>
                    </a:cubicBezTo>
                    <a:cubicBezTo>
                      <a:pt x="31" y="598"/>
                      <a:pt x="29" y="598"/>
                      <a:pt x="27" y="598"/>
                    </a:cubicBezTo>
                    <a:cubicBezTo>
                      <a:pt x="8" y="598"/>
                      <a:pt x="1" y="629"/>
                      <a:pt x="23" y="635"/>
                    </a:cubicBezTo>
                    <a:cubicBezTo>
                      <a:pt x="545" y="793"/>
                      <a:pt x="1088" y="912"/>
                      <a:pt x="1631" y="967"/>
                    </a:cubicBezTo>
                    <a:cubicBezTo>
                      <a:pt x="1703" y="975"/>
                      <a:pt x="1776" y="979"/>
                      <a:pt x="1848" y="979"/>
                    </a:cubicBezTo>
                    <a:cubicBezTo>
                      <a:pt x="2004" y="979"/>
                      <a:pt x="2157" y="959"/>
                      <a:pt x="2307" y="906"/>
                    </a:cubicBezTo>
                    <a:cubicBezTo>
                      <a:pt x="2494" y="837"/>
                      <a:pt x="2665" y="728"/>
                      <a:pt x="2809" y="591"/>
                    </a:cubicBezTo>
                    <a:cubicBezTo>
                      <a:pt x="2973" y="435"/>
                      <a:pt x="3096" y="240"/>
                      <a:pt x="3164" y="25"/>
                    </a:cubicBezTo>
                    <a:cubicBezTo>
                      <a:pt x="3167" y="10"/>
                      <a:pt x="3157" y="1"/>
                      <a:pt x="3146" y="1"/>
                    </a:cubicBezTo>
                    <a:close/>
                  </a:path>
                </a:pathLst>
              </a:custGeom>
              <a:solidFill>
                <a:srgbClr val="2B52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503;p40"/>
              <p:cNvSpPr/>
              <p:nvPr/>
            </p:nvSpPr>
            <p:spPr>
              <a:xfrm rot="10800000" flipH="1">
                <a:off x="1763789" y="1537450"/>
                <a:ext cx="2272500" cy="22725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504;p40"/>
              <p:cNvSpPr/>
              <p:nvPr/>
            </p:nvSpPr>
            <p:spPr>
              <a:xfrm flipH="1">
                <a:off x="3691588" y="2990725"/>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505;p40"/>
              <p:cNvSpPr/>
              <p:nvPr/>
            </p:nvSpPr>
            <p:spPr>
              <a:xfrm flipH="1">
                <a:off x="2239863" y="2199450"/>
                <a:ext cx="62400" cy="6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506;p40"/>
              <p:cNvSpPr/>
              <p:nvPr/>
            </p:nvSpPr>
            <p:spPr>
              <a:xfrm flipH="1">
                <a:off x="3561113" y="302081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507;p40"/>
              <p:cNvSpPr/>
              <p:nvPr/>
            </p:nvSpPr>
            <p:spPr>
              <a:xfrm flipH="1">
                <a:off x="3239338" y="2432263"/>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508;p40"/>
              <p:cNvSpPr/>
              <p:nvPr/>
            </p:nvSpPr>
            <p:spPr>
              <a:xfrm flipH="1">
                <a:off x="3467413" y="250620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509;p40"/>
              <p:cNvSpPr/>
              <p:nvPr/>
            </p:nvSpPr>
            <p:spPr>
              <a:xfrm flipH="1">
                <a:off x="3581538" y="2288625"/>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510;p40"/>
              <p:cNvSpPr/>
              <p:nvPr/>
            </p:nvSpPr>
            <p:spPr>
              <a:xfrm flipH="1">
                <a:off x="2627713" y="2877150"/>
                <a:ext cx="62400" cy="62400"/>
              </a:xfrm>
              <a:prstGeom prst="ellipse">
                <a:avLst/>
              </a:pr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511;p40"/>
              <p:cNvSpPr/>
              <p:nvPr/>
            </p:nvSpPr>
            <p:spPr>
              <a:xfrm flipH="1">
                <a:off x="3953438" y="25211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512;p40"/>
              <p:cNvSpPr/>
              <p:nvPr/>
            </p:nvSpPr>
            <p:spPr>
              <a:xfrm flipH="1">
                <a:off x="2524388" y="2568588"/>
                <a:ext cx="32400" cy="324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513;p40"/>
              <p:cNvSpPr/>
              <p:nvPr/>
            </p:nvSpPr>
            <p:spPr>
              <a:xfrm flipH="1">
                <a:off x="2161391" y="1931292"/>
                <a:ext cx="1926775" cy="1422570"/>
              </a:xfrm>
              <a:custGeom>
                <a:avLst/>
                <a:gdLst/>
                <a:ahLst/>
                <a:cxnLst/>
                <a:rect l="l" t="t" r="r" b="b"/>
                <a:pathLst>
                  <a:path w="21098" h="15577" extrusionOk="0">
                    <a:moveTo>
                      <a:pt x="1074" y="0"/>
                    </a:moveTo>
                    <a:lnTo>
                      <a:pt x="295" y="468"/>
                    </a:lnTo>
                    <a:cubicBezTo>
                      <a:pt x="295" y="468"/>
                      <a:pt x="1" y="7414"/>
                      <a:pt x="7135" y="7414"/>
                    </a:cubicBezTo>
                    <a:cubicBezTo>
                      <a:pt x="7482" y="7414"/>
                      <a:pt x="7848" y="7398"/>
                      <a:pt x="8232" y="7363"/>
                    </a:cubicBezTo>
                    <a:lnTo>
                      <a:pt x="8232" y="7363"/>
                    </a:lnTo>
                    <a:cubicBezTo>
                      <a:pt x="8232" y="7363"/>
                      <a:pt x="5712" y="12159"/>
                      <a:pt x="5712" y="15576"/>
                    </a:cubicBezTo>
                    <a:lnTo>
                      <a:pt x="20920" y="15576"/>
                    </a:lnTo>
                    <a:cubicBezTo>
                      <a:pt x="20988" y="15576"/>
                      <a:pt x="21097" y="6957"/>
                      <a:pt x="14482" y="5557"/>
                    </a:cubicBezTo>
                    <a:lnTo>
                      <a:pt x="11772" y="4957"/>
                    </a:lnTo>
                    <a:cubicBezTo>
                      <a:pt x="7423" y="4909"/>
                      <a:pt x="2688" y="3618"/>
                      <a:pt x="1074" y="0"/>
                    </a:cubicBezTo>
                    <a:close/>
                  </a:path>
                </a:pathLst>
              </a:custGeom>
              <a:solidFill>
                <a:srgbClr val="D77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514;p40"/>
              <p:cNvSpPr/>
              <p:nvPr/>
            </p:nvSpPr>
            <p:spPr>
              <a:xfrm flipH="1">
                <a:off x="3268067" y="1922930"/>
                <a:ext cx="848135" cy="764390"/>
              </a:xfrm>
              <a:custGeom>
                <a:avLst/>
                <a:gdLst/>
                <a:ahLst/>
                <a:cxnLst/>
                <a:rect l="l" t="t" r="r" b="b"/>
                <a:pathLst>
                  <a:path w="9287" h="8370" extrusionOk="0">
                    <a:moveTo>
                      <a:pt x="612" y="1"/>
                    </a:moveTo>
                    <a:lnTo>
                      <a:pt x="612" y="1"/>
                    </a:lnTo>
                    <a:cubicBezTo>
                      <a:pt x="0" y="7151"/>
                      <a:pt x="3401" y="8369"/>
                      <a:pt x="5790" y="8369"/>
                    </a:cubicBezTo>
                    <a:cubicBezTo>
                      <a:pt x="7025" y="8369"/>
                      <a:pt x="7989" y="8044"/>
                      <a:pt x="7989" y="8044"/>
                    </a:cubicBezTo>
                    <a:lnTo>
                      <a:pt x="9287" y="6344"/>
                    </a:lnTo>
                    <a:lnTo>
                      <a:pt x="9287" y="6344"/>
                    </a:lnTo>
                    <a:cubicBezTo>
                      <a:pt x="9287" y="6344"/>
                      <a:pt x="8997" y="6403"/>
                      <a:pt x="8381" y="6403"/>
                    </a:cubicBezTo>
                    <a:cubicBezTo>
                      <a:pt x="7628" y="6403"/>
                      <a:pt x="6387" y="6314"/>
                      <a:pt x="4592" y="5920"/>
                    </a:cubicBezTo>
                    <a:cubicBezTo>
                      <a:pt x="1329" y="5203"/>
                      <a:pt x="612" y="1"/>
                      <a:pt x="612"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515;p40"/>
              <p:cNvSpPr/>
              <p:nvPr/>
            </p:nvSpPr>
            <p:spPr>
              <a:xfrm flipH="1">
                <a:off x="2124589" y="2249285"/>
                <a:ext cx="646398" cy="284021"/>
              </a:xfrm>
              <a:custGeom>
                <a:avLst/>
                <a:gdLst/>
                <a:ahLst/>
                <a:cxnLst/>
                <a:rect l="l" t="t" r="r" b="b"/>
                <a:pathLst>
                  <a:path w="7078" h="3110" extrusionOk="0">
                    <a:moveTo>
                      <a:pt x="6767" y="0"/>
                    </a:moveTo>
                    <a:cubicBezTo>
                      <a:pt x="6709" y="79"/>
                      <a:pt x="6647" y="153"/>
                      <a:pt x="6583" y="215"/>
                    </a:cubicBezTo>
                    <a:cubicBezTo>
                      <a:pt x="5094" y="1676"/>
                      <a:pt x="1267" y="1704"/>
                      <a:pt x="554" y="1830"/>
                    </a:cubicBezTo>
                    <a:cubicBezTo>
                      <a:pt x="489" y="1840"/>
                      <a:pt x="56" y="2007"/>
                      <a:pt x="1" y="2025"/>
                    </a:cubicBezTo>
                    <a:cubicBezTo>
                      <a:pt x="653" y="2151"/>
                      <a:pt x="1946" y="3014"/>
                      <a:pt x="3909" y="3096"/>
                    </a:cubicBezTo>
                    <a:cubicBezTo>
                      <a:pt x="4130" y="3105"/>
                      <a:pt x="4338" y="3109"/>
                      <a:pt x="4534" y="3109"/>
                    </a:cubicBezTo>
                    <a:cubicBezTo>
                      <a:pt x="6275" y="3109"/>
                      <a:pt x="7078" y="2792"/>
                      <a:pt x="7078" y="2792"/>
                    </a:cubicBezTo>
                    <a:lnTo>
                      <a:pt x="6767" y="0"/>
                    </a:ln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516;p40"/>
              <p:cNvSpPr/>
              <p:nvPr/>
            </p:nvSpPr>
            <p:spPr>
              <a:xfrm flipH="1">
                <a:off x="2003034" y="1275944"/>
                <a:ext cx="1577183" cy="1192887"/>
              </a:xfrm>
              <a:custGeom>
                <a:avLst/>
                <a:gdLst/>
                <a:ahLst/>
                <a:cxnLst/>
                <a:rect l="l" t="t" r="r" b="b"/>
                <a:pathLst>
                  <a:path w="17270" h="13062" extrusionOk="0">
                    <a:moveTo>
                      <a:pt x="7914" y="0"/>
                    </a:moveTo>
                    <a:cubicBezTo>
                      <a:pt x="5704" y="0"/>
                      <a:pt x="4311" y="1144"/>
                      <a:pt x="3414" y="3015"/>
                    </a:cubicBezTo>
                    <a:cubicBezTo>
                      <a:pt x="3393" y="3063"/>
                      <a:pt x="3373" y="3110"/>
                      <a:pt x="3352" y="3159"/>
                    </a:cubicBezTo>
                    <a:cubicBezTo>
                      <a:pt x="3029" y="3957"/>
                      <a:pt x="3049" y="4930"/>
                      <a:pt x="2140" y="5281"/>
                    </a:cubicBezTo>
                    <a:cubicBezTo>
                      <a:pt x="1178" y="5657"/>
                      <a:pt x="1" y="7893"/>
                      <a:pt x="2639" y="9631"/>
                    </a:cubicBezTo>
                    <a:cubicBezTo>
                      <a:pt x="5277" y="11372"/>
                      <a:pt x="6179" y="12023"/>
                      <a:pt x="6179" y="12023"/>
                    </a:cubicBezTo>
                    <a:lnTo>
                      <a:pt x="6169" y="12139"/>
                    </a:lnTo>
                    <a:cubicBezTo>
                      <a:pt x="6155" y="12294"/>
                      <a:pt x="6220" y="12440"/>
                      <a:pt x="6347" y="12529"/>
                    </a:cubicBezTo>
                    <a:cubicBezTo>
                      <a:pt x="6561" y="12686"/>
                      <a:pt x="6954" y="12908"/>
                      <a:pt x="7514" y="12986"/>
                    </a:cubicBezTo>
                    <a:cubicBezTo>
                      <a:pt x="7910" y="13041"/>
                      <a:pt x="8231" y="13058"/>
                      <a:pt x="8466" y="13061"/>
                    </a:cubicBezTo>
                    <a:cubicBezTo>
                      <a:pt x="8469" y="13061"/>
                      <a:pt x="8472" y="13061"/>
                      <a:pt x="8475" y="13061"/>
                    </a:cubicBezTo>
                    <a:cubicBezTo>
                      <a:pt x="8666" y="13061"/>
                      <a:pt x="8836" y="12956"/>
                      <a:pt x="8937" y="12795"/>
                    </a:cubicBezTo>
                    <a:cubicBezTo>
                      <a:pt x="8985" y="12724"/>
                      <a:pt x="9080" y="12645"/>
                      <a:pt x="9265" y="12590"/>
                    </a:cubicBezTo>
                    <a:cubicBezTo>
                      <a:pt x="9316" y="12576"/>
                      <a:pt x="9374" y="12563"/>
                      <a:pt x="9439" y="12549"/>
                    </a:cubicBezTo>
                    <a:cubicBezTo>
                      <a:pt x="10156" y="12426"/>
                      <a:pt x="13955" y="12334"/>
                      <a:pt x="15444" y="10873"/>
                    </a:cubicBezTo>
                    <a:cubicBezTo>
                      <a:pt x="15508" y="10811"/>
                      <a:pt x="15570" y="10737"/>
                      <a:pt x="15628" y="10658"/>
                    </a:cubicBezTo>
                    <a:cubicBezTo>
                      <a:pt x="16972" y="8900"/>
                      <a:pt x="17270" y="3264"/>
                      <a:pt x="12453" y="1151"/>
                    </a:cubicBezTo>
                    <a:cubicBezTo>
                      <a:pt x="10646" y="359"/>
                      <a:pt x="9152" y="0"/>
                      <a:pt x="7914"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517;p40"/>
              <p:cNvSpPr/>
              <p:nvPr/>
            </p:nvSpPr>
            <p:spPr>
              <a:xfrm flipH="1">
                <a:off x="2279567" y="2324993"/>
                <a:ext cx="745121" cy="152878"/>
              </a:xfrm>
              <a:custGeom>
                <a:avLst/>
                <a:gdLst/>
                <a:ahLst/>
                <a:cxnLst/>
                <a:rect l="l" t="t" r="r" b="b"/>
                <a:pathLst>
                  <a:path w="8159" h="1674" extrusionOk="0">
                    <a:moveTo>
                      <a:pt x="8159" y="0"/>
                    </a:moveTo>
                    <a:lnTo>
                      <a:pt x="8159" y="0"/>
                    </a:lnTo>
                    <a:cubicBezTo>
                      <a:pt x="7571" y="424"/>
                      <a:pt x="3694" y="741"/>
                      <a:pt x="3117" y="847"/>
                    </a:cubicBezTo>
                    <a:cubicBezTo>
                      <a:pt x="2544" y="950"/>
                      <a:pt x="2816" y="1281"/>
                      <a:pt x="1864" y="1363"/>
                    </a:cubicBezTo>
                    <a:cubicBezTo>
                      <a:pt x="1816" y="1367"/>
                      <a:pt x="1768" y="1369"/>
                      <a:pt x="1720" y="1369"/>
                    </a:cubicBezTo>
                    <a:cubicBezTo>
                      <a:pt x="828" y="1369"/>
                      <a:pt x="32" y="652"/>
                      <a:pt x="1" y="643"/>
                    </a:cubicBezTo>
                    <a:lnTo>
                      <a:pt x="1" y="643"/>
                    </a:lnTo>
                    <a:lnTo>
                      <a:pt x="18" y="799"/>
                    </a:lnTo>
                    <a:cubicBezTo>
                      <a:pt x="31" y="1483"/>
                      <a:pt x="898" y="1673"/>
                      <a:pt x="1704" y="1673"/>
                    </a:cubicBezTo>
                    <a:cubicBezTo>
                      <a:pt x="2338" y="1673"/>
                      <a:pt x="2935" y="1556"/>
                      <a:pt x="3049" y="1468"/>
                    </a:cubicBezTo>
                    <a:cubicBezTo>
                      <a:pt x="3311" y="1267"/>
                      <a:pt x="4786" y="1314"/>
                      <a:pt x="6350" y="1079"/>
                    </a:cubicBezTo>
                    <a:cubicBezTo>
                      <a:pt x="7910" y="847"/>
                      <a:pt x="8159" y="0"/>
                      <a:pt x="8159"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518;p40"/>
              <p:cNvSpPr/>
              <p:nvPr/>
            </p:nvSpPr>
            <p:spPr>
              <a:xfrm flipH="1">
                <a:off x="2606537" y="1234301"/>
                <a:ext cx="709295" cy="480332"/>
              </a:xfrm>
              <a:custGeom>
                <a:avLst/>
                <a:gdLst/>
                <a:ahLst/>
                <a:cxnLst/>
                <a:rect l="l" t="t" r="r" b="b"/>
                <a:pathLst>
                  <a:path w="8046" h="4802" extrusionOk="0">
                    <a:moveTo>
                      <a:pt x="4926" y="0"/>
                    </a:moveTo>
                    <a:cubicBezTo>
                      <a:pt x="4504" y="0"/>
                      <a:pt x="4028" y="50"/>
                      <a:pt x="3492" y="167"/>
                    </a:cubicBezTo>
                    <a:cubicBezTo>
                      <a:pt x="631" y="792"/>
                      <a:pt x="0" y="4233"/>
                      <a:pt x="631" y="4721"/>
                    </a:cubicBezTo>
                    <a:cubicBezTo>
                      <a:pt x="703" y="4776"/>
                      <a:pt x="799" y="4801"/>
                      <a:pt x="916" y="4801"/>
                    </a:cubicBezTo>
                    <a:cubicBezTo>
                      <a:pt x="1827" y="4801"/>
                      <a:pt x="3955" y="3240"/>
                      <a:pt x="4929" y="2250"/>
                    </a:cubicBezTo>
                    <a:cubicBezTo>
                      <a:pt x="5620" y="1546"/>
                      <a:pt x="6280" y="1341"/>
                      <a:pt x="6813" y="1341"/>
                    </a:cubicBezTo>
                    <a:cubicBezTo>
                      <a:pt x="7551" y="1341"/>
                      <a:pt x="8046" y="1734"/>
                      <a:pt x="8046" y="1734"/>
                    </a:cubicBezTo>
                    <a:cubicBezTo>
                      <a:pt x="8046" y="1734"/>
                      <a:pt x="7414" y="0"/>
                      <a:pt x="4926" y="0"/>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519;p40"/>
              <p:cNvSpPr/>
              <p:nvPr/>
            </p:nvSpPr>
            <p:spPr>
              <a:xfrm flipH="1">
                <a:off x="3048341" y="1713116"/>
                <a:ext cx="272605" cy="140914"/>
              </a:xfrm>
              <a:custGeom>
                <a:avLst/>
                <a:gdLst/>
                <a:ahLst/>
                <a:cxnLst/>
                <a:rect l="l" t="t" r="r" b="b"/>
                <a:pathLst>
                  <a:path w="2985" h="1543" extrusionOk="0">
                    <a:moveTo>
                      <a:pt x="1773" y="0"/>
                    </a:moveTo>
                    <a:cubicBezTo>
                      <a:pt x="1158" y="0"/>
                      <a:pt x="266" y="292"/>
                      <a:pt x="29" y="809"/>
                    </a:cubicBezTo>
                    <a:cubicBezTo>
                      <a:pt x="1" y="870"/>
                      <a:pt x="55" y="926"/>
                      <a:pt x="105" y="926"/>
                    </a:cubicBezTo>
                    <a:cubicBezTo>
                      <a:pt x="127" y="926"/>
                      <a:pt x="149" y="915"/>
                      <a:pt x="162" y="887"/>
                    </a:cubicBezTo>
                    <a:cubicBezTo>
                      <a:pt x="377" y="423"/>
                      <a:pt x="1277" y="153"/>
                      <a:pt x="1767" y="153"/>
                    </a:cubicBezTo>
                    <a:cubicBezTo>
                      <a:pt x="1782" y="153"/>
                      <a:pt x="1797" y="153"/>
                      <a:pt x="1811" y="154"/>
                    </a:cubicBezTo>
                    <a:cubicBezTo>
                      <a:pt x="2183" y="170"/>
                      <a:pt x="2589" y="313"/>
                      <a:pt x="2736" y="707"/>
                    </a:cubicBezTo>
                    <a:cubicBezTo>
                      <a:pt x="2821" y="942"/>
                      <a:pt x="2787" y="1225"/>
                      <a:pt x="2763" y="1468"/>
                    </a:cubicBezTo>
                    <a:cubicBezTo>
                      <a:pt x="2758" y="1517"/>
                      <a:pt x="2795" y="1542"/>
                      <a:pt x="2834" y="1542"/>
                    </a:cubicBezTo>
                    <a:cubicBezTo>
                      <a:pt x="2873" y="1542"/>
                      <a:pt x="2915" y="1517"/>
                      <a:pt x="2920" y="1468"/>
                    </a:cubicBezTo>
                    <a:cubicBezTo>
                      <a:pt x="2985" y="740"/>
                      <a:pt x="2811" y="143"/>
                      <a:pt x="2008" y="17"/>
                    </a:cubicBezTo>
                    <a:cubicBezTo>
                      <a:pt x="1937" y="6"/>
                      <a:pt x="1858" y="0"/>
                      <a:pt x="1773" y="0"/>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520;p40"/>
              <p:cNvSpPr/>
              <p:nvPr/>
            </p:nvSpPr>
            <p:spPr>
              <a:xfrm flipH="1">
                <a:off x="2783590" y="1827546"/>
                <a:ext cx="174065" cy="83562"/>
              </a:xfrm>
              <a:custGeom>
                <a:avLst/>
                <a:gdLst/>
                <a:ahLst/>
                <a:cxnLst/>
                <a:rect l="l" t="t" r="r" b="b"/>
                <a:pathLst>
                  <a:path w="1906" h="915" extrusionOk="0">
                    <a:moveTo>
                      <a:pt x="1669" y="0"/>
                    </a:moveTo>
                    <a:cubicBezTo>
                      <a:pt x="1616" y="0"/>
                      <a:pt x="1562" y="56"/>
                      <a:pt x="1598" y="116"/>
                    </a:cubicBezTo>
                    <a:cubicBezTo>
                      <a:pt x="1687" y="269"/>
                      <a:pt x="1584" y="406"/>
                      <a:pt x="1441" y="470"/>
                    </a:cubicBezTo>
                    <a:cubicBezTo>
                      <a:pt x="1407" y="485"/>
                      <a:pt x="1372" y="492"/>
                      <a:pt x="1336" y="492"/>
                    </a:cubicBezTo>
                    <a:cubicBezTo>
                      <a:pt x="1226" y="492"/>
                      <a:pt x="1113" y="429"/>
                      <a:pt x="1038" y="355"/>
                    </a:cubicBezTo>
                    <a:cubicBezTo>
                      <a:pt x="959" y="276"/>
                      <a:pt x="915" y="177"/>
                      <a:pt x="820" y="109"/>
                    </a:cubicBezTo>
                    <a:cubicBezTo>
                      <a:pt x="744" y="58"/>
                      <a:pt x="658" y="33"/>
                      <a:pt x="570" y="33"/>
                    </a:cubicBezTo>
                    <a:cubicBezTo>
                      <a:pt x="522" y="33"/>
                      <a:pt x="474" y="40"/>
                      <a:pt x="427" y="54"/>
                    </a:cubicBezTo>
                    <a:cubicBezTo>
                      <a:pt x="75" y="163"/>
                      <a:pt x="1" y="546"/>
                      <a:pt x="96" y="859"/>
                    </a:cubicBezTo>
                    <a:cubicBezTo>
                      <a:pt x="107" y="898"/>
                      <a:pt x="137" y="914"/>
                      <a:pt x="168" y="914"/>
                    </a:cubicBezTo>
                    <a:cubicBezTo>
                      <a:pt x="215" y="914"/>
                      <a:pt x="263" y="876"/>
                      <a:pt x="246" y="818"/>
                    </a:cubicBezTo>
                    <a:cubicBezTo>
                      <a:pt x="178" y="593"/>
                      <a:pt x="209" y="293"/>
                      <a:pt x="472" y="215"/>
                    </a:cubicBezTo>
                    <a:cubicBezTo>
                      <a:pt x="504" y="205"/>
                      <a:pt x="534" y="201"/>
                      <a:pt x="562" y="201"/>
                    </a:cubicBezTo>
                    <a:cubicBezTo>
                      <a:pt x="708" y="201"/>
                      <a:pt x="808" y="316"/>
                      <a:pt x="905" y="433"/>
                    </a:cubicBezTo>
                    <a:cubicBezTo>
                      <a:pt x="1016" y="567"/>
                      <a:pt x="1142" y="642"/>
                      <a:pt x="1309" y="642"/>
                    </a:cubicBezTo>
                    <a:cubicBezTo>
                      <a:pt x="1333" y="642"/>
                      <a:pt x="1357" y="640"/>
                      <a:pt x="1383" y="637"/>
                    </a:cubicBezTo>
                    <a:cubicBezTo>
                      <a:pt x="1693" y="601"/>
                      <a:pt x="1905" y="334"/>
                      <a:pt x="1731" y="37"/>
                    </a:cubicBezTo>
                    <a:cubicBezTo>
                      <a:pt x="1715" y="11"/>
                      <a:pt x="1692" y="0"/>
                      <a:pt x="1669"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521;p40"/>
              <p:cNvSpPr/>
              <p:nvPr/>
            </p:nvSpPr>
            <p:spPr>
              <a:xfrm flipH="1">
                <a:off x="2392080" y="1861063"/>
                <a:ext cx="284386" cy="170595"/>
              </a:xfrm>
              <a:custGeom>
                <a:avLst/>
                <a:gdLst/>
                <a:ahLst/>
                <a:cxnLst/>
                <a:rect l="l" t="t" r="r" b="b"/>
                <a:pathLst>
                  <a:path w="3114" h="1868" extrusionOk="0">
                    <a:moveTo>
                      <a:pt x="1701" y="1"/>
                    </a:moveTo>
                    <a:cubicBezTo>
                      <a:pt x="1044" y="1"/>
                      <a:pt x="259" y="415"/>
                      <a:pt x="21" y="1008"/>
                    </a:cubicBezTo>
                    <a:cubicBezTo>
                      <a:pt x="0" y="1064"/>
                      <a:pt x="47" y="1101"/>
                      <a:pt x="95" y="1101"/>
                    </a:cubicBezTo>
                    <a:cubicBezTo>
                      <a:pt x="126" y="1101"/>
                      <a:pt x="158" y="1085"/>
                      <a:pt x="171" y="1049"/>
                    </a:cubicBezTo>
                    <a:cubicBezTo>
                      <a:pt x="380" y="528"/>
                      <a:pt x="1160" y="155"/>
                      <a:pt x="1708" y="155"/>
                    </a:cubicBezTo>
                    <a:cubicBezTo>
                      <a:pt x="1716" y="155"/>
                      <a:pt x="1723" y="155"/>
                      <a:pt x="1731" y="155"/>
                    </a:cubicBezTo>
                    <a:cubicBezTo>
                      <a:pt x="2598" y="175"/>
                      <a:pt x="2956" y="1025"/>
                      <a:pt x="2738" y="1773"/>
                    </a:cubicBezTo>
                    <a:cubicBezTo>
                      <a:pt x="2720" y="1830"/>
                      <a:pt x="2767" y="1868"/>
                      <a:pt x="2814" y="1868"/>
                    </a:cubicBezTo>
                    <a:cubicBezTo>
                      <a:pt x="2845" y="1868"/>
                      <a:pt x="2876" y="1852"/>
                      <a:pt x="2888" y="1814"/>
                    </a:cubicBezTo>
                    <a:cubicBezTo>
                      <a:pt x="3114" y="1042"/>
                      <a:pt x="2796" y="158"/>
                      <a:pt x="1926" y="18"/>
                    </a:cubicBezTo>
                    <a:cubicBezTo>
                      <a:pt x="1853" y="6"/>
                      <a:pt x="1778" y="1"/>
                      <a:pt x="1701" y="1"/>
                    </a:cubicBezTo>
                    <a:close/>
                  </a:path>
                </a:pathLst>
              </a:custGeom>
              <a:solidFill>
                <a:srgbClr val="5B433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22;p40"/>
              <p:cNvSpPr/>
              <p:nvPr/>
            </p:nvSpPr>
            <p:spPr>
              <a:xfrm flipH="1">
                <a:off x="1850247" y="1203341"/>
                <a:ext cx="1933259" cy="1323939"/>
              </a:xfrm>
              <a:custGeom>
                <a:avLst/>
                <a:gdLst/>
                <a:ahLst/>
                <a:cxnLst/>
                <a:rect l="l" t="t" r="r" b="b"/>
                <a:pathLst>
                  <a:path w="21169" h="14497" extrusionOk="0">
                    <a:moveTo>
                      <a:pt x="10036" y="1"/>
                    </a:moveTo>
                    <a:cubicBezTo>
                      <a:pt x="9537" y="1"/>
                      <a:pt x="8998" y="79"/>
                      <a:pt x="8432" y="277"/>
                    </a:cubicBezTo>
                    <a:cubicBezTo>
                      <a:pt x="6476" y="959"/>
                      <a:pt x="5353" y="3503"/>
                      <a:pt x="4653" y="4830"/>
                    </a:cubicBezTo>
                    <a:cubicBezTo>
                      <a:pt x="3769" y="6503"/>
                      <a:pt x="1850" y="7776"/>
                      <a:pt x="322" y="7961"/>
                    </a:cubicBezTo>
                    <a:cubicBezTo>
                      <a:pt x="322" y="7961"/>
                      <a:pt x="1" y="12228"/>
                      <a:pt x="8395" y="12934"/>
                    </a:cubicBezTo>
                    <a:lnTo>
                      <a:pt x="8405" y="12818"/>
                    </a:lnTo>
                    <a:cubicBezTo>
                      <a:pt x="8405" y="12818"/>
                      <a:pt x="7503" y="12167"/>
                      <a:pt x="4865" y="10426"/>
                    </a:cubicBezTo>
                    <a:cubicBezTo>
                      <a:pt x="2227" y="8688"/>
                      <a:pt x="3404" y="6452"/>
                      <a:pt x="4366" y="6076"/>
                    </a:cubicBezTo>
                    <a:cubicBezTo>
                      <a:pt x="4919" y="5865"/>
                      <a:pt x="5128" y="5421"/>
                      <a:pt x="5278" y="4926"/>
                    </a:cubicBezTo>
                    <a:cubicBezTo>
                      <a:pt x="7023" y="4810"/>
                      <a:pt x="9515" y="1537"/>
                      <a:pt x="10712" y="1400"/>
                    </a:cubicBezTo>
                    <a:cubicBezTo>
                      <a:pt x="10842" y="1385"/>
                      <a:pt x="10963" y="1378"/>
                      <a:pt x="11075" y="1378"/>
                    </a:cubicBezTo>
                    <a:cubicBezTo>
                      <a:pt x="12210" y="1378"/>
                      <a:pt x="12433" y="2082"/>
                      <a:pt x="12433" y="2082"/>
                    </a:cubicBezTo>
                    <a:lnTo>
                      <a:pt x="12453" y="2082"/>
                    </a:lnTo>
                    <a:cubicBezTo>
                      <a:pt x="12487" y="2080"/>
                      <a:pt x="12520" y="2079"/>
                      <a:pt x="12553" y="2079"/>
                    </a:cubicBezTo>
                    <a:cubicBezTo>
                      <a:pt x="13236" y="2079"/>
                      <a:pt x="13872" y="2506"/>
                      <a:pt x="14266" y="3066"/>
                    </a:cubicBezTo>
                    <a:cubicBezTo>
                      <a:pt x="14679" y="3653"/>
                      <a:pt x="14867" y="4370"/>
                      <a:pt x="14993" y="5076"/>
                    </a:cubicBezTo>
                    <a:cubicBezTo>
                      <a:pt x="15119" y="5783"/>
                      <a:pt x="15195" y="6507"/>
                      <a:pt x="15427" y="7186"/>
                    </a:cubicBezTo>
                    <a:cubicBezTo>
                      <a:pt x="15737" y="8101"/>
                      <a:pt x="16359" y="8923"/>
                      <a:pt x="17161" y="9453"/>
                    </a:cubicBezTo>
                    <a:cubicBezTo>
                      <a:pt x="16950" y="10101"/>
                      <a:pt x="16642" y="10781"/>
                      <a:pt x="16263" y="11484"/>
                    </a:cubicBezTo>
                    <a:cubicBezTo>
                      <a:pt x="14914" y="13988"/>
                      <a:pt x="18455" y="14496"/>
                      <a:pt x="19010" y="14496"/>
                    </a:cubicBezTo>
                    <a:cubicBezTo>
                      <a:pt x="19099" y="14496"/>
                      <a:pt x="19112" y="14484"/>
                      <a:pt x="19018" y="14464"/>
                    </a:cubicBezTo>
                    <a:cubicBezTo>
                      <a:pt x="18981" y="14457"/>
                      <a:pt x="18946" y="14447"/>
                      <a:pt x="18916" y="14436"/>
                    </a:cubicBezTo>
                    <a:cubicBezTo>
                      <a:pt x="18335" y="14263"/>
                      <a:pt x="18355" y="13781"/>
                      <a:pt x="18355" y="13781"/>
                    </a:cubicBezTo>
                    <a:lnTo>
                      <a:pt x="18355" y="13781"/>
                    </a:lnTo>
                    <a:cubicBezTo>
                      <a:pt x="18754" y="13975"/>
                      <a:pt x="19097" y="14048"/>
                      <a:pt x="19388" y="14048"/>
                    </a:cubicBezTo>
                    <a:cubicBezTo>
                      <a:pt x="20274" y="14048"/>
                      <a:pt x="20673" y="13368"/>
                      <a:pt x="20673" y="13368"/>
                    </a:cubicBezTo>
                    <a:lnTo>
                      <a:pt x="20673" y="13368"/>
                    </a:lnTo>
                    <a:cubicBezTo>
                      <a:pt x="20673" y="13368"/>
                      <a:pt x="20435" y="13513"/>
                      <a:pt x="20173" y="13513"/>
                    </a:cubicBezTo>
                    <a:cubicBezTo>
                      <a:pt x="19841" y="13513"/>
                      <a:pt x="19470" y="13281"/>
                      <a:pt x="19493" y="12228"/>
                    </a:cubicBezTo>
                    <a:cubicBezTo>
                      <a:pt x="19534" y="10344"/>
                      <a:pt x="21169" y="7838"/>
                      <a:pt x="19059" y="3656"/>
                    </a:cubicBezTo>
                    <a:cubicBezTo>
                      <a:pt x="17874" y="1311"/>
                      <a:pt x="16160" y="815"/>
                      <a:pt x="14867" y="815"/>
                    </a:cubicBezTo>
                    <a:cubicBezTo>
                      <a:pt x="13919" y="815"/>
                      <a:pt x="13197" y="1083"/>
                      <a:pt x="13080" y="1083"/>
                    </a:cubicBezTo>
                    <a:cubicBezTo>
                      <a:pt x="13072" y="1083"/>
                      <a:pt x="13067" y="1081"/>
                      <a:pt x="13065" y="1079"/>
                    </a:cubicBezTo>
                    <a:cubicBezTo>
                      <a:pt x="12812" y="811"/>
                      <a:pt x="11636" y="1"/>
                      <a:pt x="10036" y="1"/>
                    </a:cubicBezTo>
                    <a:close/>
                  </a:path>
                </a:pathLst>
              </a:custGeom>
              <a:solidFill>
                <a:srgbClr val="6328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523;p40"/>
              <p:cNvSpPr/>
              <p:nvPr/>
            </p:nvSpPr>
            <p:spPr>
              <a:xfrm flipH="1">
                <a:off x="1931894" y="2052845"/>
                <a:ext cx="254523" cy="235162"/>
              </a:xfrm>
              <a:custGeom>
                <a:avLst/>
                <a:gdLst/>
                <a:ahLst/>
                <a:cxnLst/>
                <a:rect l="l" t="t" r="r" b="b"/>
                <a:pathLst>
                  <a:path w="2787" h="2575" extrusionOk="0">
                    <a:moveTo>
                      <a:pt x="1486" y="1"/>
                    </a:moveTo>
                    <a:cubicBezTo>
                      <a:pt x="1154" y="1"/>
                      <a:pt x="813" y="108"/>
                      <a:pt x="499" y="318"/>
                    </a:cubicBezTo>
                    <a:cubicBezTo>
                      <a:pt x="445" y="352"/>
                      <a:pt x="387" y="403"/>
                      <a:pt x="373" y="482"/>
                    </a:cubicBezTo>
                    <a:lnTo>
                      <a:pt x="355" y="546"/>
                    </a:lnTo>
                    <a:lnTo>
                      <a:pt x="89" y="1602"/>
                    </a:lnTo>
                    <a:cubicBezTo>
                      <a:pt x="1" y="1847"/>
                      <a:pt x="72" y="2141"/>
                      <a:pt x="212" y="2301"/>
                    </a:cubicBezTo>
                    <a:cubicBezTo>
                      <a:pt x="349" y="2465"/>
                      <a:pt x="540" y="2523"/>
                      <a:pt x="727" y="2550"/>
                    </a:cubicBezTo>
                    <a:cubicBezTo>
                      <a:pt x="830" y="2566"/>
                      <a:pt x="934" y="2574"/>
                      <a:pt x="1038" y="2574"/>
                    </a:cubicBezTo>
                    <a:cubicBezTo>
                      <a:pt x="1291" y="2574"/>
                      <a:pt x="1545" y="2528"/>
                      <a:pt x="1796" y="2441"/>
                    </a:cubicBezTo>
                    <a:cubicBezTo>
                      <a:pt x="1987" y="2373"/>
                      <a:pt x="2182" y="2274"/>
                      <a:pt x="2353" y="2114"/>
                    </a:cubicBezTo>
                    <a:cubicBezTo>
                      <a:pt x="2520" y="1950"/>
                      <a:pt x="2663" y="1718"/>
                      <a:pt x="2718" y="1452"/>
                    </a:cubicBezTo>
                    <a:cubicBezTo>
                      <a:pt x="2786" y="1117"/>
                      <a:pt x="2707" y="765"/>
                      <a:pt x="2554" y="526"/>
                    </a:cubicBezTo>
                    <a:cubicBezTo>
                      <a:pt x="2400" y="287"/>
                      <a:pt x="2175" y="151"/>
                      <a:pt x="1943" y="72"/>
                    </a:cubicBezTo>
                    <a:cubicBezTo>
                      <a:pt x="1795" y="24"/>
                      <a:pt x="1642" y="1"/>
                      <a:pt x="148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524;p40"/>
              <p:cNvSpPr/>
              <p:nvPr/>
            </p:nvSpPr>
            <p:spPr>
              <a:xfrm flipH="1">
                <a:off x="2531898" y="1908186"/>
                <a:ext cx="717358" cy="199362"/>
              </a:xfrm>
              <a:custGeom>
                <a:avLst/>
                <a:gdLst/>
                <a:ahLst/>
                <a:cxnLst/>
                <a:rect l="l" t="t" r="r" b="b"/>
                <a:pathLst>
                  <a:path w="7855" h="2183" extrusionOk="0">
                    <a:moveTo>
                      <a:pt x="105" y="0"/>
                    </a:moveTo>
                    <a:cubicBezTo>
                      <a:pt x="41" y="0"/>
                      <a:pt x="0" y="97"/>
                      <a:pt x="70" y="137"/>
                    </a:cubicBezTo>
                    <a:cubicBezTo>
                      <a:pt x="1377" y="881"/>
                      <a:pt x="2641" y="1612"/>
                      <a:pt x="4132" y="1902"/>
                    </a:cubicBezTo>
                    <a:cubicBezTo>
                      <a:pt x="5004" y="2074"/>
                      <a:pt x="5613" y="2182"/>
                      <a:pt x="6276" y="2182"/>
                    </a:cubicBezTo>
                    <a:cubicBezTo>
                      <a:pt x="6718" y="2182"/>
                      <a:pt x="7183" y="2134"/>
                      <a:pt x="7768" y="2025"/>
                    </a:cubicBezTo>
                    <a:cubicBezTo>
                      <a:pt x="7854" y="2008"/>
                      <a:pt x="7823" y="1883"/>
                      <a:pt x="7741" y="1883"/>
                    </a:cubicBezTo>
                    <a:cubicBezTo>
                      <a:pt x="7737" y="1883"/>
                      <a:pt x="7732" y="1884"/>
                      <a:pt x="7727" y="1885"/>
                    </a:cubicBezTo>
                    <a:cubicBezTo>
                      <a:pt x="7149" y="1992"/>
                      <a:pt x="6676" y="2040"/>
                      <a:pt x="6229" y="2040"/>
                    </a:cubicBezTo>
                    <a:cubicBezTo>
                      <a:pt x="5487" y="2040"/>
                      <a:pt x="4817" y="1908"/>
                      <a:pt x="3862" y="1697"/>
                    </a:cubicBezTo>
                    <a:cubicBezTo>
                      <a:pt x="2518" y="1400"/>
                      <a:pt x="1330" y="687"/>
                      <a:pt x="142" y="11"/>
                    </a:cubicBezTo>
                    <a:cubicBezTo>
                      <a:pt x="129" y="4"/>
                      <a:pt x="117" y="0"/>
                      <a:pt x="105" y="0"/>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525;p40"/>
              <p:cNvSpPr/>
              <p:nvPr/>
            </p:nvSpPr>
            <p:spPr>
              <a:xfrm flipH="1">
                <a:off x="2845691" y="2110928"/>
                <a:ext cx="114978" cy="32877"/>
              </a:xfrm>
              <a:custGeom>
                <a:avLst/>
                <a:gdLst/>
                <a:ahLst/>
                <a:cxnLst/>
                <a:rect l="l" t="t" r="r" b="b"/>
                <a:pathLst>
                  <a:path w="1259" h="360" extrusionOk="0">
                    <a:moveTo>
                      <a:pt x="106" y="1"/>
                    </a:moveTo>
                    <a:cubicBezTo>
                      <a:pt x="49" y="1"/>
                      <a:pt x="0" y="74"/>
                      <a:pt x="50" y="126"/>
                    </a:cubicBezTo>
                    <a:cubicBezTo>
                      <a:pt x="253" y="336"/>
                      <a:pt x="612" y="359"/>
                      <a:pt x="922" y="359"/>
                    </a:cubicBezTo>
                    <a:cubicBezTo>
                      <a:pt x="1009" y="359"/>
                      <a:pt x="1092" y="358"/>
                      <a:pt x="1167" y="358"/>
                    </a:cubicBezTo>
                    <a:cubicBezTo>
                      <a:pt x="1258" y="358"/>
                      <a:pt x="1258" y="211"/>
                      <a:pt x="1167" y="211"/>
                    </a:cubicBezTo>
                    <a:cubicBezTo>
                      <a:pt x="1088" y="211"/>
                      <a:pt x="996" y="214"/>
                      <a:pt x="899" y="214"/>
                    </a:cubicBezTo>
                    <a:cubicBezTo>
                      <a:pt x="629" y="214"/>
                      <a:pt x="319" y="192"/>
                      <a:pt x="157" y="23"/>
                    </a:cubicBezTo>
                    <a:cubicBezTo>
                      <a:pt x="141" y="8"/>
                      <a:pt x="123" y="1"/>
                      <a:pt x="106"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526;p40"/>
              <p:cNvSpPr/>
              <p:nvPr/>
            </p:nvSpPr>
            <p:spPr>
              <a:xfrm flipH="1">
                <a:off x="2377103" y="1750742"/>
                <a:ext cx="191143" cy="146942"/>
              </a:xfrm>
              <a:custGeom>
                <a:avLst/>
                <a:gdLst/>
                <a:ahLst/>
                <a:cxnLst/>
                <a:rect l="l" t="t" r="r" b="b"/>
                <a:pathLst>
                  <a:path w="2093" h="1609" extrusionOk="0">
                    <a:moveTo>
                      <a:pt x="714" y="0"/>
                    </a:moveTo>
                    <a:cubicBezTo>
                      <a:pt x="454" y="4"/>
                      <a:pt x="208" y="79"/>
                      <a:pt x="0" y="233"/>
                    </a:cubicBezTo>
                    <a:lnTo>
                      <a:pt x="3" y="267"/>
                    </a:lnTo>
                    <a:cubicBezTo>
                      <a:pt x="102" y="256"/>
                      <a:pt x="201" y="250"/>
                      <a:pt x="299" y="250"/>
                    </a:cubicBezTo>
                    <a:cubicBezTo>
                      <a:pt x="423" y="250"/>
                      <a:pt x="547" y="260"/>
                      <a:pt x="669" y="281"/>
                    </a:cubicBezTo>
                    <a:cubicBezTo>
                      <a:pt x="887" y="318"/>
                      <a:pt x="1095" y="397"/>
                      <a:pt x="1277" y="520"/>
                    </a:cubicBezTo>
                    <a:cubicBezTo>
                      <a:pt x="1458" y="643"/>
                      <a:pt x="1611" y="807"/>
                      <a:pt x="1734" y="991"/>
                    </a:cubicBezTo>
                    <a:cubicBezTo>
                      <a:pt x="1853" y="1175"/>
                      <a:pt x="1938" y="1387"/>
                      <a:pt x="1946" y="1609"/>
                    </a:cubicBezTo>
                    <a:lnTo>
                      <a:pt x="1979" y="1609"/>
                    </a:lnTo>
                    <a:cubicBezTo>
                      <a:pt x="2093" y="1373"/>
                      <a:pt x="2052" y="1086"/>
                      <a:pt x="1952" y="851"/>
                    </a:cubicBezTo>
                    <a:cubicBezTo>
                      <a:pt x="1853" y="612"/>
                      <a:pt x="1689" y="404"/>
                      <a:pt x="1472" y="243"/>
                    </a:cubicBezTo>
                    <a:cubicBezTo>
                      <a:pt x="1246" y="76"/>
                      <a:pt x="969" y="0"/>
                      <a:pt x="714"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527;p40"/>
              <p:cNvSpPr/>
              <p:nvPr/>
            </p:nvSpPr>
            <p:spPr>
              <a:xfrm flipH="1">
                <a:off x="3036468" y="1609189"/>
                <a:ext cx="178997" cy="67124"/>
              </a:xfrm>
              <a:custGeom>
                <a:avLst/>
                <a:gdLst/>
                <a:ahLst/>
                <a:cxnLst/>
                <a:rect l="l" t="t" r="r" b="b"/>
                <a:pathLst>
                  <a:path w="1960" h="735" extrusionOk="0">
                    <a:moveTo>
                      <a:pt x="980" y="0"/>
                    </a:moveTo>
                    <a:cubicBezTo>
                      <a:pt x="795" y="0"/>
                      <a:pt x="620" y="35"/>
                      <a:pt x="458" y="104"/>
                    </a:cubicBezTo>
                    <a:cubicBezTo>
                      <a:pt x="290" y="172"/>
                      <a:pt x="79" y="291"/>
                      <a:pt x="0" y="503"/>
                    </a:cubicBezTo>
                    <a:lnTo>
                      <a:pt x="21" y="530"/>
                    </a:lnTo>
                    <a:cubicBezTo>
                      <a:pt x="161" y="438"/>
                      <a:pt x="335" y="403"/>
                      <a:pt x="502" y="376"/>
                    </a:cubicBezTo>
                    <a:cubicBezTo>
                      <a:pt x="636" y="355"/>
                      <a:pt x="771" y="342"/>
                      <a:pt x="906" y="342"/>
                    </a:cubicBezTo>
                    <a:cubicBezTo>
                      <a:pt x="943" y="342"/>
                      <a:pt x="980" y="343"/>
                      <a:pt x="1017" y="345"/>
                    </a:cubicBezTo>
                    <a:cubicBezTo>
                      <a:pt x="1359" y="353"/>
                      <a:pt x="1704" y="479"/>
                      <a:pt x="1932" y="734"/>
                    </a:cubicBezTo>
                    <a:lnTo>
                      <a:pt x="1959" y="714"/>
                    </a:lnTo>
                    <a:cubicBezTo>
                      <a:pt x="1939" y="496"/>
                      <a:pt x="1795" y="312"/>
                      <a:pt x="1622" y="195"/>
                    </a:cubicBezTo>
                    <a:cubicBezTo>
                      <a:pt x="1447" y="69"/>
                      <a:pt x="1236" y="11"/>
                      <a:pt x="1034" y="1"/>
                    </a:cubicBezTo>
                    <a:cubicBezTo>
                      <a:pt x="1016" y="1"/>
                      <a:pt x="998" y="0"/>
                      <a:pt x="980" y="0"/>
                    </a:cubicBezTo>
                    <a:close/>
                  </a:path>
                </a:pathLst>
              </a:custGeom>
              <a:solidFill>
                <a:srgbClr val="42200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8;p40"/>
              <p:cNvSpPr/>
              <p:nvPr/>
            </p:nvSpPr>
            <p:spPr>
              <a:xfrm flipH="1">
                <a:off x="2291988" y="2822896"/>
                <a:ext cx="93243" cy="2557"/>
              </a:xfrm>
              <a:custGeom>
                <a:avLst/>
                <a:gdLst/>
                <a:ahLst/>
                <a:cxnLst/>
                <a:rect l="l" t="t" r="r" b="b"/>
                <a:pathLst>
                  <a:path w="1021" h="28" extrusionOk="0">
                    <a:moveTo>
                      <a:pt x="510" y="1"/>
                    </a:moveTo>
                    <a:cubicBezTo>
                      <a:pt x="342" y="1"/>
                      <a:pt x="174" y="5"/>
                      <a:pt x="7" y="14"/>
                    </a:cubicBezTo>
                    <a:cubicBezTo>
                      <a:pt x="0" y="17"/>
                      <a:pt x="0" y="28"/>
                      <a:pt x="7" y="28"/>
                    </a:cubicBezTo>
                    <a:cubicBezTo>
                      <a:pt x="181" y="17"/>
                      <a:pt x="357" y="12"/>
                      <a:pt x="532" y="12"/>
                    </a:cubicBezTo>
                    <a:cubicBezTo>
                      <a:pt x="693" y="12"/>
                      <a:pt x="854" y="16"/>
                      <a:pt x="1013" y="24"/>
                    </a:cubicBezTo>
                    <a:cubicBezTo>
                      <a:pt x="1020" y="24"/>
                      <a:pt x="1020" y="14"/>
                      <a:pt x="1013" y="14"/>
                    </a:cubicBezTo>
                    <a:cubicBezTo>
                      <a:pt x="846" y="5"/>
                      <a:pt x="678" y="1"/>
                      <a:pt x="510"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529;p40"/>
              <p:cNvSpPr/>
              <p:nvPr/>
            </p:nvSpPr>
            <p:spPr>
              <a:xfrm flipH="1">
                <a:off x="3967343" y="1739783"/>
                <a:ext cx="142193" cy="243016"/>
              </a:xfrm>
              <a:custGeom>
                <a:avLst/>
                <a:gdLst/>
                <a:ahLst/>
                <a:cxnLst/>
                <a:rect l="l" t="t" r="r" b="b"/>
                <a:pathLst>
                  <a:path w="1557" h="2661" extrusionOk="0">
                    <a:moveTo>
                      <a:pt x="573" y="0"/>
                    </a:moveTo>
                    <a:cubicBezTo>
                      <a:pt x="545" y="0"/>
                      <a:pt x="517" y="5"/>
                      <a:pt x="489" y="15"/>
                    </a:cubicBezTo>
                    <a:cubicBezTo>
                      <a:pt x="341" y="62"/>
                      <a:pt x="270" y="226"/>
                      <a:pt x="328" y="366"/>
                    </a:cubicBezTo>
                    <a:lnTo>
                      <a:pt x="669" y="1193"/>
                    </a:lnTo>
                    <a:cubicBezTo>
                      <a:pt x="673" y="1203"/>
                      <a:pt x="679" y="1213"/>
                      <a:pt x="683" y="1223"/>
                    </a:cubicBezTo>
                    <a:lnTo>
                      <a:pt x="0" y="1746"/>
                    </a:lnTo>
                    <a:lnTo>
                      <a:pt x="697" y="2660"/>
                    </a:lnTo>
                    <a:lnTo>
                      <a:pt x="1045" y="2394"/>
                    </a:lnTo>
                    <a:cubicBezTo>
                      <a:pt x="1475" y="2066"/>
                      <a:pt x="1557" y="1455"/>
                      <a:pt x="1229" y="1025"/>
                    </a:cubicBezTo>
                    <a:cubicBezTo>
                      <a:pt x="1160" y="943"/>
                      <a:pt x="1103" y="848"/>
                      <a:pt x="1062" y="749"/>
                    </a:cubicBezTo>
                    <a:lnTo>
                      <a:pt x="823" y="172"/>
                    </a:lnTo>
                    <a:cubicBezTo>
                      <a:pt x="782" y="69"/>
                      <a:pt x="681" y="0"/>
                      <a:pt x="573" y="0"/>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530;p40"/>
              <p:cNvSpPr/>
              <p:nvPr/>
            </p:nvSpPr>
            <p:spPr>
              <a:xfrm flipH="1">
                <a:off x="2407605" y="2712342"/>
                <a:ext cx="202833" cy="629869"/>
              </a:xfrm>
              <a:custGeom>
                <a:avLst/>
                <a:gdLst/>
                <a:ahLst/>
                <a:cxnLst/>
                <a:rect l="l" t="t" r="r" b="b"/>
                <a:pathLst>
                  <a:path w="2221" h="6897" extrusionOk="0">
                    <a:moveTo>
                      <a:pt x="53" y="1"/>
                    </a:moveTo>
                    <a:cubicBezTo>
                      <a:pt x="34" y="1"/>
                      <a:pt x="17" y="4"/>
                      <a:pt x="1" y="11"/>
                    </a:cubicBezTo>
                    <a:cubicBezTo>
                      <a:pt x="1" y="11"/>
                      <a:pt x="1957" y="2899"/>
                      <a:pt x="971" y="6896"/>
                    </a:cubicBezTo>
                    <a:lnTo>
                      <a:pt x="1847" y="6896"/>
                    </a:lnTo>
                    <a:cubicBezTo>
                      <a:pt x="2042" y="5739"/>
                      <a:pt x="2220" y="4971"/>
                      <a:pt x="1762" y="2919"/>
                    </a:cubicBezTo>
                    <a:cubicBezTo>
                      <a:pt x="1433" y="1441"/>
                      <a:pt x="440" y="1"/>
                      <a:pt x="53" y="1"/>
                    </a:cubicBezTo>
                    <a:close/>
                  </a:path>
                </a:pathLst>
              </a:custGeom>
              <a:solidFill>
                <a:srgbClr val="E06F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531;p40"/>
              <p:cNvSpPr/>
              <p:nvPr/>
            </p:nvSpPr>
            <p:spPr>
              <a:xfrm flipH="1">
                <a:off x="3027701" y="2373578"/>
                <a:ext cx="1735" cy="1370"/>
              </a:xfrm>
              <a:custGeom>
                <a:avLst/>
                <a:gdLst/>
                <a:ahLst/>
                <a:cxnLst/>
                <a:rect l="l" t="t" r="r" b="b"/>
                <a:pathLst>
                  <a:path w="19" h="15" extrusionOk="0">
                    <a:moveTo>
                      <a:pt x="8" y="1"/>
                    </a:moveTo>
                    <a:cubicBezTo>
                      <a:pt x="1" y="1"/>
                      <a:pt x="1" y="15"/>
                      <a:pt x="8" y="15"/>
                    </a:cubicBezTo>
                    <a:cubicBezTo>
                      <a:pt x="18" y="15"/>
                      <a:pt x="18" y="1"/>
                      <a:pt x="8" y="1"/>
                    </a:cubicBezTo>
                    <a:close/>
                  </a:path>
                </a:pathLst>
              </a:custGeom>
              <a:solidFill>
                <a:srgbClr val="7C1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532;p40"/>
              <p:cNvSpPr/>
              <p:nvPr/>
            </p:nvSpPr>
            <p:spPr>
              <a:xfrm flipH="1">
                <a:off x="4038394" y="1928917"/>
                <a:ext cx="75891" cy="46850"/>
              </a:xfrm>
              <a:custGeom>
                <a:avLst/>
                <a:gdLst/>
                <a:ahLst/>
                <a:cxnLst/>
                <a:rect l="l" t="t" r="r" b="b"/>
                <a:pathLst>
                  <a:path w="831" h="513" extrusionOk="0">
                    <a:moveTo>
                      <a:pt x="611" y="1"/>
                    </a:moveTo>
                    <a:cubicBezTo>
                      <a:pt x="592" y="1"/>
                      <a:pt x="573" y="4"/>
                      <a:pt x="554" y="9"/>
                    </a:cubicBezTo>
                    <a:lnTo>
                      <a:pt x="168" y="118"/>
                    </a:lnTo>
                    <a:cubicBezTo>
                      <a:pt x="62" y="149"/>
                      <a:pt x="1" y="261"/>
                      <a:pt x="32" y="367"/>
                    </a:cubicBezTo>
                    <a:cubicBezTo>
                      <a:pt x="57" y="455"/>
                      <a:pt x="138" y="512"/>
                      <a:pt x="225" y="512"/>
                    </a:cubicBezTo>
                    <a:cubicBezTo>
                      <a:pt x="243" y="512"/>
                      <a:pt x="262" y="509"/>
                      <a:pt x="281" y="504"/>
                    </a:cubicBezTo>
                    <a:lnTo>
                      <a:pt x="663" y="395"/>
                    </a:lnTo>
                    <a:cubicBezTo>
                      <a:pt x="769" y="361"/>
                      <a:pt x="831" y="252"/>
                      <a:pt x="799" y="146"/>
                    </a:cubicBezTo>
                    <a:cubicBezTo>
                      <a:pt x="775" y="56"/>
                      <a:pt x="696" y="1"/>
                      <a:pt x="611"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533;p40"/>
              <p:cNvSpPr/>
              <p:nvPr/>
            </p:nvSpPr>
            <p:spPr>
              <a:xfrm flipH="1">
                <a:off x="4043417" y="1891657"/>
                <a:ext cx="88585" cy="59635"/>
              </a:xfrm>
              <a:custGeom>
                <a:avLst/>
                <a:gdLst/>
                <a:ahLst/>
                <a:cxnLst/>
                <a:rect l="l" t="t" r="r" b="b"/>
                <a:pathLst>
                  <a:path w="970" h="653" extrusionOk="0">
                    <a:moveTo>
                      <a:pt x="696" y="1"/>
                    </a:moveTo>
                    <a:cubicBezTo>
                      <a:pt x="666" y="1"/>
                      <a:pt x="636" y="6"/>
                      <a:pt x="608" y="17"/>
                    </a:cubicBezTo>
                    <a:lnTo>
                      <a:pt x="185" y="185"/>
                    </a:lnTo>
                    <a:cubicBezTo>
                      <a:pt x="62" y="236"/>
                      <a:pt x="0" y="376"/>
                      <a:pt x="51" y="499"/>
                    </a:cubicBezTo>
                    <a:cubicBezTo>
                      <a:pt x="88" y="596"/>
                      <a:pt x="179" y="652"/>
                      <a:pt x="276" y="652"/>
                    </a:cubicBezTo>
                    <a:cubicBezTo>
                      <a:pt x="306" y="652"/>
                      <a:pt x="336" y="647"/>
                      <a:pt x="366" y="636"/>
                    </a:cubicBezTo>
                    <a:lnTo>
                      <a:pt x="785" y="468"/>
                    </a:lnTo>
                    <a:cubicBezTo>
                      <a:pt x="908" y="417"/>
                      <a:pt x="970" y="277"/>
                      <a:pt x="922" y="154"/>
                    </a:cubicBezTo>
                    <a:cubicBezTo>
                      <a:pt x="883" y="58"/>
                      <a:pt x="791" y="1"/>
                      <a:pt x="696"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534;p40"/>
              <p:cNvSpPr/>
              <p:nvPr/>
            </p:nvSpPr>
            <p:spPr>
              <a:xfrm flipH="1">
                <a:off x="1976095" y="2123804"/>
                <a:ext cx="152056" cy="92786"/>
              </a:xfrm>
              <a:custGeom>
                <a:avLst/>
                <a:gdLst/>
                <a:ahLst/>
                <a:cxnLst/>
                <a:rect l="l" t="t" r="r" b="b"/>
                <a:pathLst>
                  <a:path w="1665" h="1016" extrusionOk="0">
                    <a:moveTo>
                      <a:pt x="703" y="1"/>
                    </a:moveTo>
                    <a:cubicBezTo>
                      <a:pt x="278" y="1"/>
                      <a:pt x="1" y="384"/>
                      <a:pt x="1" y="384"/>
                    </a:cubicBezTo>
                    <a:lnTo>
                      <a:pt x="59" y="784"/>
                    </a:lnTo>
                    <a:cubicBezTo>
                      <a:pt x="273" y="949"/>
                      <a:pt x="497" y="1016"/>
                      <a:pt x="698" y="1016"/>
                    </a:cubicBezTo>
                    <a:cubicBezTo>
                      <a:pt x="1269" y="1016"/>
                      <a:pt x="1664" y="482"/>
                      <a:pt x="1165" y="152"/>
                    </a:cubicBezTo>
                    <a:cubicBezTo>
                      <a:pt x="998" y="42"/>
                      <a:pt x="842" y="1"/>
                      <a:pt x="703" y="1"/>
                    </a:cubicBezTo>
                    <a:close/>
                  </a:path>
                </a:pathLst>
              </a:custGeom>
              <a:solidFill>
                <a:srgbClr val="F999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535;p40"/>
              <p:cNvSpPr/>
              <p:nvPr/>
            </p:nvSpPr>
            <p:spPr>
              <a:xfrm flipH="1">
                <a:off x="3260580" y="1799418"/>
                <a:ext cx="188129" cy="115252"/>
              </a:xfrm>
              <a:custGeom>
                <a:avLst/>
                <a:gdLst/>
                <a:ahLst/>
                <a:cxnLst/>
                <a:rect l="l" t="t" r="r" b="b"/>
                <a:pathLst>
                  <a:path w="2060" h="1262" extrusionOk="0">
                    <a:moveTo>
                      <a:pt x="632" y="1"/>
                    </a:moveTo>
                    <a:cubicBezTo>
                      <a:pt x="382" y="1"/>
                      <a:pt x="187" y="83"/>
                      <a:pt x="120" y="242"/>
                    </a:cubicBezTo>
                    <a:cubicBezTo>
                      <a:pt x="1" y="515"/>
                      <a:pt x="315" y="912"/>
                      <a:pt x="820" y="1126"/>
                    </a:cubicBezTo>
                    <a:cubicBezTo>
                      <a:pt x="1032" y="1217"/>
                      <a:pt x="1243" y="1261"/>
                      <a:pt x="1426" y="1261"/>
                    </a:cubicBezTo>
                    <a:cubicBezTo>
                      <a:pt x="1677" y="1261"/>
                      <a:pt x="1874" y="1179"/>
                      <a:pt x="1943" y="1021"/>
                    </a:cubicBezTo>
                    <a:cubicBezTo>
                      <a:pt x="2060" y="748"/>
                      <a:pt x="1745" y="351"/>
                      <a:pt x="1244" y="137"/>
                    </a:cubicBezTo>
                    <a:cubicBezTo>
                      <a:pt x="1029" y="46"/>
                      <a:pt x="816" y="1"/>
                      <a:pt x="632"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536;p40"/>
              <p:cNvSpPr/>
              <p:nvPr/>
            </p:nvSpPr>
            <p:spPr>
              <a:xfrm flipH="1">
                <a:off x="2290801" y="2044443"/>
                <a:ext cx="183015" cy="120640"/>
              </a:xfrm>
              <a:custGeom>
                <a:avLst/>
                <a:gdLst/>
                <a:ahLst/>
                <a:cxnLst/>
                <a:rect l="l" t="t" r="r" b="b"/>
                <a:pathLst>
                  <a:path w="2004" h="1321" extrusionOk="0">
                    <a:moveTo>
                      <a:pt x="1081" y="1"/>
                    </a:moveTo>
                    <a:cubicBezTo>
                      <a:pt x="1036" y="1"/>
                      <a:pt x="989" y="3"/>
                      <a:pt x="942" y="7"/>
                    </a:cubicBezTo>
                    <a:cubicBezTo>
                      <a:pt x="406" y="58"/>
                      <a:pt x="0" y="393"/>
                      <a:pt x="38" y="755"/>
                    </a:cubicBezTo>
                    <a:cubicBezTo>
                      <a:pt x="69" y="1082"/>
                      <a:pt x="455" y="1321"/>
                      <a:pt x="927" y="1321"/>
                    </a:cubicBezTo>
                    <a:cubicBezTo>
                      <a:pt x="973" y="1321"/>
                      <a:pt x="1019" y="1319"/>
                      <a:pt x="1065" y="1314"/>
                    </a:cubicBezTo>
                    <a:cubicBezTo>
                      <a:pt x="1601" y="1263"/>
                      <a:pt x="2004" y="929"/>
                      <a:pt x="1970" y="567"/>
                    </a:cubicBezTo>
                    <a:cubicBezTo>
                      <a:pt x="1939" y="237"/>
                      <a:pt x="1553" y="1"/>
                      <a:pt x="1081" y="1"/>
                    </a:cubicBezTo>
                    <a:close/>
                  </a:path>
                </a:pathLst>
              </a:custGeom>
              <a:solidFill>
                <a:srgbClr val="EA8B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537;p40"/>
              <p:cNvSpPr/>
              <p:nvPr/>
            </p:nvSpPr>
            <p:spPr>
              <a:xfrm flipH="1">
                <a:off x="2488885" y="2067822"/>
                <a:ext cx="30320" cy="48676"/>
              </a:xfrm>
              <a:custGeom>
                <a:avLst/>
                <a:gdLst/>
                <a:ahLst/>
                <a:cxnLst/>
                <a:rect l="l" t="t" r="r" b="b"/>
                <a:pathLst>
                  <a:path w="332" h="533" extrusionOk="0">
                    <a:moveTo>
                      <a:pt x="252" y="1"/>
                    </a:moveTo>
                    <a:cubicBezTo>
                      <a:pt x="219" y="1"/>
                      <a:pt x="186" y="20"/>
                      <a:pt x="180" y="62"/>
                    </a:cubicBezTo>
                    <a:cubicBezTo>
                      <a:pt x="163" y="191"/>
                      <a:pt x="115" y="308"/>
                      <a:pt x="40" y="413"/>
                    </a:cubicBezTo>
                    <a:cubicBezTo>
                      <a:pt x="0" y="470"/>
                      <a:pt x="52" y="533"/>
                      <a:pt x="104" y="533"/>
                    </a:cubicBezTo>
                    <a:cubicBezTo>
                      <a:pt x="124" y="533"/>
                      <a:pt x="144" y="524"/>
                      <a:pt x="159" y="502"/>
                    </a:cubicBezTo>
                    <a:cubicBezTo>
                      <a:pt x="248" y="376"/>
                      <a:pt x="303" y="232"/>
                      <a:pt x="327" y="79"/>
                    </a:cubicBezTo>
                    <a:cubicBezTo>
                      <a:pt x="332" y="29"/>
                      <a:pt x="292" y="1"/>
                      <a:pt x="252" y="1"/>
                    </a:cubicBezTo>
                    <a:close/>
                  </a:path>
                </a:pathLst>
              </a:custGeom>
              <a:solidFill>
                <a:srgbClr val="C685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 name="Google Shape;538;p40"/>
            <p:cNvSpPr/>
            <p:nvPr/>
          </p:nvSpPr>
          <p:spPr>
            <a:xfrm flipH="1">
              <a:off x="3944381" y="1569605"/>
              <a:ext cx="85206" cy="66941"/>
            </a:xfrm>
            <a:custGeom>
              <a:avLst/>
              <a:gdLst/>
              <a:ahLst/>
              <a:cxnLst/>
              <a:rect l="l" t="t" r="r" b="b"/>
              <a:pathLst>
                <a:path w="933" h="733" extrusionOk="0">
                  <a:moveTo>
                    <a:pt x="655" y="1"/>
                  </a:moveTo>
                  <a:cubicBezTo>
                    <a:pt x="610" y="1"/>
                    <a:pt x="564" y="14"/>
                    <a:pt x="523" y="40"/>
                  </a:cubicBezTo>
                  <a:lnTo>
                    <a:pt x="144" y="289"/>
                  </a:lnTo>
                  <a:cubicBezTo>
                    <a:pt x="32" y="360"/>
                    <a:pt x="0" y="511"/>
                    <a:pt x="73" y="623"/>
                  </a:cubicBezTo>
                  <a:cubicBezTo>
                    <a:pt x="119" y="694"/>
                    <a:pt x="196" y="732"/>
                    <a:pt x="274" y="732"/>
                  </a:cubicBezTo>
                  <a:cubicBezTo>
                    <a:pt x="320" y="732"/>
                    <a:pt x="366" y="719"/>
                    <a:pt x="407" y="691"/>
                  </a:cubicBezTo>
                  <a:lnTo>
                    <a:pt x="789" y="445"/>
                  </a:lnTo>
                  <a:cubicBezTo>
                    <a:pt x="898" y="371"/>
                    <a:pt x="933" y="220"/>
                    <a:pt x="857" y="111"/>
                  </a:cubicBezTo>
                  <a:cubicBezTo>
                    <a:pt x="811" y="40"/>
                    <a:pt x="734" y="1"/>
                    <a:pt x="655"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539;p40"/>
            <p:cNvSpPr/>
            <p:nvPr/>
          </p:nvSpPr>
          <p:spPr>
            <a:xfrm flipH="1">
              <a:off x="3921915" y="1616546"/>
              <a:ext cx="88677" cy="59635"/>
            </a:xfrm>
            <a:custGeom>
              <a:avLst/>
              <a:gdLst/>
              <a:ahLst/>
              <a:cxnLst/>
              <a:rect l="l" t="t" r="r" b="b"/>
              <a:pathLst>
                <a:path w="971" h="653" extrusionOk="0">
                  <a:moveTo>
                    <a:pt x="694" y="1"/>
                  </a:moveTo>
                  <a:cubicBezTo>
                    <a:pt x="664" y="1"/>
                    <a:pt x="634" y="6"/>
                    <a:pt x="605" y="17"/>
                  </a:cubicBezTo>
                  <a:lnTo>
                    <a:pt x="185" y="188"/>
                  </a:lnTo>
                  <a:cubicBezTo>
                    <a:pt x="62" y="235"/>
                    <a:pt x="1" y="375"/>
                    <a:pt x="49" y="501"/>
                  </a:cubicBezTo>
                  <a:cubicBezTo>
                    <a:pt x="87" y="595"/>
                    <a:pt x="178" y="653"/>
                    <a:pt x="273" y="653"/>
                  </a:cubicBezTo>
                  <a:cubicBezTo>
                    <a:pt x="303" y="653"/>
                    <a:pt x="333" y="647"/>
                    <a:pt x="363" y="635"/>
                  </a:cubicBezTo>
                  <a:lnTo>
                    <a:pt x="786" y="468"/>
                  </a:lnTo>
                  <a:cubicBezTo>
                    <a:pt x="909" y="416"/>
                    <a:pt x="971" y="276"/>
                    <a:pt x="919" y="153"/>
                  </a:cubicBezTo>
                  <a:cubicBezTo>
                    <a:pt x="882" y="59"/>
                    <a:pt x="791" y="1"/>
                    <a:pt x="694" y="1"/>
                  </a:cubicBezTo>
                  <a:close/>
                </a:path>
              </a:pathLst>
            </a:custGeom>
            <a:solidFill>
              <a:srgbClr val="F9B29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78"/>
        <p:cNvGrpSpPr/>
        <p:nvPr/>
      </p:nvGrpSpPr>
      <p:grpSpPr>
        <a:xfrm>
          <a:off x="0" y="0"/>
          <a:ext cx="0" cy="0"/>
          <a:chOff x="0" y="0"/>
          <a:chExt cx="0" cy="0"/>
        </a:xfrm>
      </p:grpSpPr>
      <p:sp>
        <p:nvSpPr>
          <p:cNvPr id="279" name="Google Shape;279;p36"/>
          <p:cNvSpPr txBox="1">
            <a:spLocks noGrp="1"/>
          </p:cNvSpPr>
          <p:nvPr>
            <p:ph type="subTitle" idx="1"/>
          </p:nvPr>
        </p:nvSpPr>
        <p:spPr>
          <a:xfrm flipH="1">
            <a:off x="2454725" y="2268300"/>
            <a:ext cx="4234500" cy="606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s" dirty="0" smtClean="0">
                <a:solidFill>
                  <a:srgbClr val="F6F2E9"/>
                </a:solidFill>
              </a:rPr>
              <a:t>“Arduino ko explain</a:t>
            </a:r>
          </a:p>
          <a:p>
            <a:pPr marL="0" lvl="0" indent="0" algn="ctr" rtl="0">
              <a:spcBef>
                <a:spcPts val="0"/>
              </a:spcBef>
              <a:spcAft>
                <a:spcPts val="0"/>
              </a:spcAft>
              <a:buNone/>
            </a:pPr>
            <a:r>
              <a:rPr lang="es" dirty="0" smtClean="0">
                <a:solidFill>
                  <a:srgbClr val="F6F2E9"/>
                </a:solidFill>
              </a:rPr>
              <a:t>Sari board walli information aayegi”</a:t>
            </a:r>
            <a:endParaRPr>
              <a:solidFill>
                <a:srgbClr val="F6F2E9"/>
              </a:solidFill>
            </a:endParaRPr>
          </a:p>
        </p:txBody>
      </p:sp>
      <p:sp>
        <p:nvSpPr>
          <p:cNvPr id="280" name="Google Shape;280;p36"/>
          <p:cNvSpPr txBox="1">
            <a:spLocks noGrp="1"/>
          </p:cNvSpPr>
          <p:nvPr>
            <p:ph type="ctrTitle"/>
          </p:nvPr>
        </p:nvSpPr>
        <p:spPr>
          <a:xfrm>
            <a:off x="2788350" y="2875200"/>
            <a:ext cx="3567300" cy="308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6F2E9"/>
                </a:solidFill>
              </a:rPr>
              <a:t>—SOMEONE FAMOUS</a:t>
            </a:r>
            <a:endParaRPr>
              <a:solidFill>
                <a:srgbClr val="F6F2E9"/>
              </a:solidFill>
            </a:endParaRPr>
          </a:p>
        </p:txBody>
      </p:sp>
      <p:grpSp>
        <p:nvGrpSpPr>
          <p:cNvPr id="4" name="Google Shape;2505;p23"/>
          <p:cNvGrpSpPr/>
          <p:nvPr/>
        </p:nvGrpSpPr>
        <p:grpSpPr>
          <a:xfrm rot="7560219" flipH="1">
            <a:off x="-370413" y="-457251"/>
            <a:ext cx="1746097" cy="1763524"/>
            <a:chOff x="1977150" y="891025"/>
            <a:chExt cx="255500" cy="258050"/>
          </a:xfrm>
        </p:grpSpPr>
        <p:sp>
          <p:nvSpPr>
            <p:cNvPr id="5" name="Google Shape;2506;p23"/>
            <p:cNvSpPr/>
            <p:nvPr/>
          </p:nvSpPr>
          <p:spPr>
            <a:xfrm>
              <a:off x="2058550" y="1111325"/>
              <a:ext cx="41325" cy="37750"/>
            </a:xfrm>
            <a:custGeom>
              <a:avLst/>
              <a:gdLst/>
              <a:ahLst/>
              <a:cxnLst/>
              <a:rect l="l" t="t" r="r" b="b"/>
              <a:pathLst>
                <a:path w="1653" h="1510" extrusionOk="0">
                  <a:moveTo>
                    <a:pt x="641" y="0"/>
                  </a:moveTo>
                  <a:cubicBezTo>
                    <a:pt x="353" y="0"/>
                    <a:pt x="104" y="212"/>
                    <a:pt x="70" y="505"/>
                  </a:cubicBezTo>
                  <a:lnTo>
                    <a:pt x="33" y="812"/>
                  </a:lnTo>
                  <a:cubicBezTo>
                    <a:pt x="0" y="1124"/>
                    <a:pt x="226" y="1411"/>
                    <a:pt x="538" y="1452"/>
                  </a:cubicBezTo>
                  <a:lnTo>
                    <a:pt x="943" y="1505"/>
                  </a:lnTo>
                  <a:cubicBezTo>
                    <a:pt x="966" y="1508"/>
                    <a:pt x="988" y="1509"/>
                    <a:pt x="1010" y="1509"/>
                  </a:cubicBezTo>
                  <a:cubicBezTo>
                    <a:pt x="1295" y="1509"/>
                    <a:pt x="1545" y="1294"/>
                    <a:pt x="1583" y="1001"/>
                  </a:cubicBezTo>
                  <a:lnTo>
                    <a:pt x="1620" y="693"/>
                  </a:lnTo>
                  <a:cubicBezTo>
                    <a:pt x="1653" y="382"/>
                    <a:pt x="1427" y="95"/>
                    <a:pt x="1116" y="54"/>
                  </a:cubicBezTo>
                  <a:lnTo>
                    <a:pt x="710" y="4"/>
                  </a:lnTo>
                  <a:cubicBezTo>
                    <a:pt x="687" y="2"/>
                    <a:pt x="664" y="0"/>
                    <a:pt x="641"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2507;p23"/>
            <p:cNvSpPr/>
            <p:nvPr/>
          </p:nvSpPr>
          <p:spPr>
            <a:xfrm>
              <a:off x="2186900" y="1026575"/>
              <a:ext cx="45750" cy="45275"/>
            </a:xfrm>
            <a:custGeom>
              <a:avLst/>
              <a:gdLst/>
              <a:ahLst/>
              <a:cxnLst/>
              <a:rect l="l" t="t" r="r" b="b"/>
              <a:pathLst>
                <a:path w="1830" h="1811" extrusionOk="0">
                  <a:moveTo>
                    <a:pt x="678" y="1"/>
                  </a:moveTo>
                  <a:cubicBezTo>
                    <a:pt x="563" y="1"/>
                    <a:pt x="455" y="73"/>
                    <a:pt x="410" y="184"/>
                  </a:cubicBezTo>
                  <a:lnTo>
                    <a:pt x="58" y="1106"/>
                  </a:lnTo>
                  <a:cubicBezTo>
                    <a:pt x="0" y="1250"/>
                    <a:pt x="78" y="1418"/>
                    <a:pt x="222" y="1475"/>
                  </a:cubicBezTo>
                  <a:lnTo>
                    <a:pt x="1050" y="1791"/>
                  </a:lnTo>
                  <a:cubicBezTo>
                    <a:pt x="1085" y="1804"/>
                    <a:pt x="1121" y="1811"/>
                    <a:pt x="1156" y="1811"/>
                  </a:cubicBezTo>
                  <a:cubicBezTo>
                    <a:pt x="1272" y="1811"/>
                    <a:pt x="1378" y="1742"/>
                    <a:pt x="1419" y="1631"/>
                  </a:cubicBezTo>
                  <a:lnTo>
                    <a:pt x="1776" y="709"/>
                  </a:lnTo>
                  <a:cubicBezTo>
                    <a:pt x="1829" y="557"/>
                    <a:pt x="1755" y="393"/>
                    <a:pt x="1612" y="340"/>
                  </a:cubicBezTo>
                  <a:lnTo>
                    <a:pt x="779" y="20"/>
                  </a:lnTo>
                  <a:cubicBezTo>
                    <a:pt x="746" y="7"/>
                    <a:pt x="712" y="1"/>
                    <a:pt x="678" y="1"/>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2508;p23"/>
            <p:cNvSpPr/>
            <p:nvPr/>
          </p:nvSpPr>
          <p:spPr>
            <a:xfrm>
              <a:off x="2169475" y="934025"/>
              <a:ext cx="44500" cy="40975"/>
            </a:xfrm>
            <a:custGeom>
              <a:avLst/>
              <a:gdLst/>
              <a:ahLst/>
              <a:cxnLst/>
              <a:rect l="l" t="t" r="r" b="b"/>
              <a:pathLst>
                <a:path w="1780" h="1639" extrusionOk="0">
                  <a:moveTo>
                    <a:pt x="887" y="1"/>
                  </a:moveTo>
                  <a:cubicBezTo>
                    <a:pt x="762" y="1"/>
                    <a:pt x="636" y="39"/>
                    <a:pt x="529" y="117"/>
                  </a:cubicBezTo>
                  <a:lnTo>
                    <a:pt x="324" y="273"/>
                  </a:lnTo>
                  <a:cubicBezTo>
                    <a:pt x="58" y="466"/>
                    <a:pt x="0" y="847"/>
                    <a:pt x="201" y="1114"/>
                  </a:cubicBezTo>
                  <a:lnTo>
                    <a:pt x="410" y="1397"/>
                  </a:lnTo>
                  <a:cubicBezTo>
                    <a:pt x="527" y="1555"/>
                    <a:pt x="708" y="1638"/>
                    <a:pt x="891" y="1638"/>
                  </a:cubicBezTo>
                  <a:cubicBezTo>
                    <a:pt x="1016" y="1638"/>
                    <a:pt x="1143" y="1600"/>
                    <a:pt x="1251" y="1520"/>
                  </a:cubicBezTo>
                  <a:lnTo>
                    <a:pt x="1456" y="1364"/>
                  </a:lnTo>
                  <a:cubicBezTo>
                    <a:pt x="1722" y="1171"/>
                    <a:pt x="1780" y="790"/>
                    <a:pt x="1579" y="523"/>
                  </a:cubicBezTo>
                  <a:lnTo>
                    <a:pt x="1370" y="240"/>
                  </a:lnTo>
                  <a:cubicBezTo>
                    <a:pt x="1250" y="82"/>
                    <a:pt x="1069" y="1"/>
                    <a:pt x="887" y="1"/>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509;p23"/>
            <p:cNvSpPr/>
            <p:nvPr/>
          </p:nvSpPr>
          <p:spPr>
            <a:xfrm>
              <a:off x="2073400" y="891025"/>
              <a:ext cx="40025" cy="37450"/>
            </a:xfrm>
            <a:custGeom>
              <a:avLst/>
              <a:gdLst/>
              <a:ahLst/>
              <a:cxnLst/>
              <a:rect l="l" t="t" r="r" b="b"/>
              <a:pathLst>
                <a:path w="1601" h="1498" extrusionOk="0">
                  <a:moveTo>
                    <a:pt x="323" y="0"/>
                  </a:moveTo>
                  <a:cubicBezTo>
                    <a:pt x="165" y="0"/>
                    <a:pt x="42" y="128"/>
                    <a:pt x="34" y="279"/>
                  </a:cubicBezTo>
                  <a:lnTo>
                    <a:pt x="5" y="1157"/>
                  </a:lnTo>
                  <a:cubicBezTo>
                    <a:pt x="1" y="1321"/>
                    <a:pt x="128" y="1456"/>
                    <a:pt x="288" y="1460"/>
                  </a:cubicBezTo>
                  <a:lnTo>
                    <a:pt x="1260" y="1497"/>
                  </a:lnTo>
                  <a:cubicBezTo>
                    <a:pt x="1262" y="1497"/>
                    <a:pt x="1265" y="1497"/>
                    <a:pt x="1267" y="1497"/>
                  </a:cubicBezTo>
                  <a:cubicBezTo>
                    <a:pt x="1428" y="1497"/>
                    <a:pt x="1559" y="1372"/>
                    <a:pt x="1563" y="1214"/>
                  </a:cubicBezTo>
                  <a:lnTo>
                    <a:pt x="1592" y="337"/>
                  </a:lnTo>
                  <a:cubicBezTo>
                    <a:pt x="1600" y="173"/>
                    <a:pt x="1469" y="41"/>
                    <a:pt x="1313" y="33"/>
                  </a:cubicBezTo>
                  <a:lnTo>
                    <a:pt x="337" y="0"/>
                  </a:lnTo>
                  <a:cubicBezTo>
                    <a:pt x="332" y="0"/>
                    <a:pt x="327" y="0"/>
                    <a:pt x="323"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2510;p23"/>
            <p:cNvSpPr/>
            <p:nvPr/>
          </p:nvSpPr>
          <p:spPr>
            <a:xfrm>
              <a:off x="1986900" y="933675"/>
              <a:ext cx="46350" cy="43400"/>
            </a:xfrm>
            <a:custGeom>
              <a:avLst/>
              <a:gdLst/>
              <a:ahLst/>
              <a:cxnLst/>
              <a:rect l="l" t="t" r="r" b="b"/>
              <a:pathLst>
                <a:path w="1854" h="1736" extrusionOk="0">
                  <a:moveTo>
                    <a:pt x="1042" y="0"/>
                  </a:moveTo>
                  <a:cubicBezTo>
                    <a:pt x="827" y="0"/>
                    <a:pt x="616" y="96"/>
                    <a:pt x="472" y="275"/>
                  </a:cubicBezTo>
                  <a:lnTo>
                    <a:pt x="250" y="554"/>
                  </a:lnTo>
                  <a:cubicBezTo>
                    <a:pt x="0" y="865"/>
                    <a:pt x="57" y="1329"/>
                    <a:pt x="369" y="1579"/>
                  </a:cubicBezTo>
                  <a:cubicBezTo>
                    <a:pt x="501" y="1684"/>
                    <a:pt x="659" y="1735"/>
                    <a:pt x="816" y="1735"/>
                  </a:cubicBezTo>
                  <a:cubicBezTo>
                    <a:pt x="1032" y="1735"/>
                    <a:pt x="1247" y="1640"/>
                    <a:pt x="1394" y="1460"/>
                  </a:cubicBezTo>
                  <a:lnTo>
                    <a:pt x="1607" y="1185"/>
                  </a:lnTo>
                  <a:cubicBezTo>
                    <a:pt x="1854" y="869"/>
                    <a:pt x="1804" y="410"/>
                    <a:pt x="1497" y="160"/>
                  </a:cubicBezTo>
                  <a:cubicBezTo>
                    <a:pt x="1361" y="52"/>
                    <a:pt x="1201" y="0"/>
                    <a:pt x="1042" y="0"/>
                  </a:cubicBezTo>
                  <a:close/>
                </a:path>
              </a:pathLst>
            </a:custGeom>
            <a:solidFill>
              <a:srgbClr val="D5D5D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511;p23"/>
            <p:cNvSpPr/>
            <p:nvPr/>
          </p:nvSpPr>
          <p:spPr>
            <a:xfrm>
              <a:off x="1977250" y="898100"/>
              <a:ext cx="247600" cy="247600"/>
            </a:xfrm>
            <a:custGeom>
              <a:avLst/>
              <a:gdLst/>
              <a:ahLst/>
              <a:cxnLst/>
              <a:rect l="l" t="t" r="r" b="b"/>
              <a:pathLst>
                <a:path w="9904" h="9904" extrusionOk="0">
                  <a:moveTo>
                    <a:pt x="4962" y="0"/>
                  </a:moveTo>
                  <a:cubicBezTo>
                    <a:pt x="4959" y="0"/>
                    <a:pt x="4957" y="0"/>
                    <a:pt x="4954" y="0"/>
                  </a:cubicBezTo>
                  <a:cubicBezTo>
                    <a:pt x="2219" y="0"/>
                    <a:pt x="1" y="2215"/>
                    <a:pt x="1" y="4954"/>
                  </a:cubicBezTo>
                  <a:cubicBezTo>
                    <a:pt x="1" y="7685"/>
                    <a:pt x="2215" y="9903"/>
                    <a:pt x="4954" y="9903"/>
                  </a:cubicBezTo>
                  <a:cubicBezTo>
                    <a:pt x="7685" y="9903"/>
                    <a:pt x="9903" y="7693"/>
                    <a:pt x="9903" y="4954"/>
                  </a:cubicBezTo>
                  <a:cubicBezTo>
                    <a:pt x="9903" y="2221"/>
                    <a:pt x="7689" y="0"/>
                    <a:pt x="4962" y="0"/>
                  </a:cubicBezTo>
                  <a:close/>
                </a:path>
              </a:pathLst>
            </a:custGeom>
            <a:solidFill>
              <a:srgbClr val="F6F6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2512;p23"/>
            <p:cNvSpPr/>
            <p:nvPr/>
          </p:nvSpPr>
          <p:spPr>
            <a:xfrm>
              <a:off x="1977150" y="996300"/>
              <a:ext cx="247600" cy="149400"/>
            </a:xfrm>
            <a:custGeom>
              <a:avLst/>
              <a:gdLst/>
              <a:ahLst/>
              <a:cxnLst/>
              <a:rect l="l" t="t" r="r" b="b"/>
              <a:pathLst>
                <a:path w="9904" h="5976" extrusionOk="0">
                  <a:moveTo>
                    <a:pt x="107" y="1"/>
                  </a:moveTo>
                  <a:cubicBezTo>
                    <a:pt x="37" y="333"/>
                    <a:pt x="1" y="677"/>
                    <a:pt x="1" y="1026"/>
                  </a:cubicBezTo>
                  <a:cubicBezTo>
                    <a:pt x="1" y="3765"/>
                    <a:pt x="2219" y="5975"/>
                    <a:pt x="4950" y="5975"/>
                  </a:cubicBezTo>
                  <a:cubicBezTo>
                    <a:pt x="7689" y="5975"/>
                    <a:pt x="9903" y="3757"/>
                    <a:pt x="9903" y="1026"/>
                  </a:cubicBezTo>
                  <a:cubicBezTo>
                    <a:pt x="9903" y="673"/>
                    <a:pt x="9866" y="329"/>
                    <a:pt x="9797" y="1"/>
                  </a:cubicBezTo>
                  <a:cubicBezTo>
                    <a:pt x="9329" y="2239"/>
                    <a:pt x="7336" y="3929"/>
                    <a:pt x="4950" y="3929"/>
                  </a:cubicBezTo>
                  <a:cubicBezTo>
                    <a:pt x="2567" y="3929"/>
                    <a:pt x="579" y="2248"/>
                    <a:pt x="10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2513;p23"/>
            <p:cNvSpPr/>
            <p:nvPr/>
          </p:nvSpPr>
          <p:spPr>
            <a:xfrm>
              <a:off x="2042150" y="945550"/>
              <a:ext cx="31075" cy="21500"/>
            </a:xfrm>
            <a:custGeom>
              <a:avLst/>
              <a:gdLst/>
              <a:ahLst/>
              <a:cxnLst/>
              <a:rect l="l" t="t" r="r" b="b"/>
              <a:pathLst>
                <a:path w="1243" h="860" extrusionOk="0">
                  <a:moveTo>
                    <a:pt x="778" y="0"/>
                  </a:moveTo>
                  <a:cubicBezTo>
                    <a:pt x="681" y="0"/>
                    <a:pt x="576" y="22"/>
                    <a:pt x="472" y="66"/>
                  </a:cubicBezTo>
                  <a:cubicBezTo>
                    <a:pt x="172" y="189"/>
                    <a:pt x="0" y="456"/>
                    <a:pt x="82" y="657"/>
                  </a:cubicBezTo>
                  <a:cubicBezTo>
                    <a:pt x="136" y="788"/>
                    <a:pt x="287" y="860"/>
                    <a:pt x="467" y="860"/>
                  </a:cubicBezTo>
                  <a:cubicBezTo>
                    <a:pt x="564" y="860"/>
                    <a:pt x="668" y="839"/>
                    <a:pt x="771" y="796"/>
                  </a:cubicBezTo>
                  <a:cubicBezTo>
                    <a:pt x="1075" y="673"/>
                    <a:pt x="1243" y="407"/>
                    <a:pt x="1161" y="206"/>
                  </a:cubicBezTo>
                  <a:cubicBezTo>
                    <a:pt x="1105" y="73"/>
                    <a:pt x="956" y="0"/>
                    <a:pt x="77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2514;p23"/>
            <p:cNvSpPr/>
            <p:nvPr/>
          </p:nvSpPr>
          <p:spPr>
            <a:xfrm>
              <a:off x="2034150" y="940200"/>
              <a:ext cx="41850" cy="29475"/>
            </a:xfrm>
            <a:custGeom>
              <a:avLst/>
              <a:gdLst/>
              <a:ahLst/>
              <a:cxnLst/>
              <a:rect l="l" t="t" r="r" b="b"/>
              <a:pathLst>
                <a:path w="1674" h="1179" extrusionOk="0">
                  <a:moveTo>
                    <a:pt x="1174" y="1"/>
                  </a:moveTo>
                  <a:cubicBezTo>
                    <a:pt x="1028" y="1"/>
                    <a:pt x="870" y="31"/>
                    <a:pt x="714" y="96"/>
                  </a:cubicBezTo>
                  <a:cubicBezTo>
                    <a:pt x="263" y="280"/>
                    <a:pt x="0" y="682"/>
                    <a:pt x="128" y="986"/>
                  </a:cubicBezTo>
                  <a:cubicBezTo>
                    <a:pt x="160" y="1060"/>
                    <a:pt x="218" y="1129"/>
                    <a:pt x="292" y="1178"/>
                  </a:cubicBezTo>
                  <a:cubicBezTo>
                    <a:pt x="251" y="1137"/>
                    <a:pt x="226" y="1096"/>
                    <a:pt x="205" y="1047"/>
                  </a:cubicBezTo>
                  <a:cubicBezTo>
                    <a:pt x="78" y="744"/>
                    <a:pt x="337" y="342"/>
                    <a:pt x="792" y="157"/>
                  </a:cubicBezTo>
                  <a:cubicBezTo>
                    <a:pt x="948" y="94"/>
                    <a:pt x="1105" y="63"/>
                    <a:pt x="1250" y="63"/>
                  </a:cubicBezTo>
                  <a:cubicBezTo>
                    <a:pt x="1413" y="63"/>
                    <a:pt x="1561" y="102"/>
                    <a:pt x="1673" y="178"/>
                  </a:cubicBezTo>
                  <a:cubicBezTo>
                    <a:pt x="1560" y="63"/>
                    <a:pt x="1380" y="1"/>
                    <a:pt x="117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2515;p23"/>
            <p:cNvSpPr/>
            <p:nvPr/>
          </p:nvSpPr>
          <p:spPr>
            <a:xfrm>
              <a:off x="2043875" y="947600"/>
              <a:ext cx="29350" cy="19350"/>
            </a:xfrm>
            <a:custGeom>
              <a:avLst/>
              <a:gdLst/>
              <a:ahLst/>
              <a:cxnLst/>
              <a:rect l="l" t="t" r="r" b="b"/>
              <a:pathLst>
                <a:path w="1174" h="774" extrusionOk="0">
                  <a:moveTo>
                    <a:pt x="997" y="1"/>
                  </a:moveTo>
                  <a:lnTo>
                    <a:pt x="997" y="1"/>
                  </a:lnTo>
                  <a:cubicBezTo>
                    <a:pt x="1051" y="198"/>
                    <a:pt x="883" y="440"/>
                    <a:pt x="596" y="559"/>
                  </a:cubicBezTo>
                  <a:cubicBezTo>
                    <a:pt x="492" y="602"/>
                    <a:pt x="388" y="623"/>
                    <a:pt x="292" y="623"/>
                  </a:cubicBezTo>
                  <a:cubicBezTo>
                    <a:pt x="178" y="623"/>
                    <a:pt x="76" y="594"/>
                    <a:pt x="1" y="538"/>
                  </a:cubicBezTo>
                  <a:lnTo>
                    <a:pt x="1" y="538"/>
                  </a:lnTo>
                  <a:cubicBezTo>
                    <a:pt x="5" y="550"/>
                    <a:pt x="5" y="559"/>
                    <a:pt x="13" y="571"/>
                  </a:cubicBezTo>
                  <a:cubicBezTo>
                    <a:pt x="67" y="699"/>
                    <a:pt x="217" y="773"/>
                    <a:pt x="398" y="773"/>
                  </a:cubicBezTo>
                  <a:cubicBezTo>
                    <a:pt x="494" y="773"/>
                    <a:pt x="599" y="752"/>
                    <a:pt x="702" y="706"/>
                  </a:cubicBezTo>
                  <a:cubicBezTo>
                    <a:pt x="1001" y="583"/>
                    <a:pt x="1174" y="325"/>
                    <a:pt x="1092" y="124"/>
                  </a:cubicBezTo>
                  <a:cubicBezTo>
                    <a:pt x="1071" y="71"/>
                    <a:pt x="1038" y="30"/>
                    <a:pt x="99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2516;p23"/>
            <p:cNvSpPr/>
            <p:nvPr/>
          </p:nvSpPr>
          <p:spPr>
            <a:xfrm>
              <a:off x="2093925" y="917650"/>
              <a:ext cx="20200" cy="11125"/>
            </a:xfrm>
            <a:custGeom>
              <a:avLst/>
              <a:gdLst/>
              <a:ahLst/>
              <a:cxnLst/>
              <a:rect l="l" t="t" r="r" b="b"/>
              <a:pathLst>
                <a:path w="808" h="445" extrusionOk="0">
                  <a:moveTo>
                    <a:pt x="461" y="1"/>
                  </a:moveTo>
                  <a:cubicBezTo>
                    <a:pt x="434" y="1"/>
                    <a:pt x="406" y="2"/>
                    <a:pt x="377" y="6"/>
                  </a:cubicBezTo>
                  <a:cubicBezTo>
                    <a:pt x="164" y="30"/>
                    <a:pt x="0" y="149"/>
                    <a:pt x="12" y="268"/>
                  </a:cubicBezTo>
                  <a:cubicBezTo>
                    <a:pt x="27" y="369"/>
                    <a:pt x="171" y="445"/>
                    <a:pt x="354" y="445"/>
                  </a:cubicBezTo>
                  <a:cubicBezTo>
                    <a:pt x="379" y="445"/>
                    <a:pt x="404" y="443"/>
                    <a:pt x="431" y="440"/>
                  </a:cubicBezTo>
                  <a:cubicBezTo>
                    <a:pt x="644" y="416"/>
                    <a:pt x="808" y="297"/>
                    <a:pt x="791" y="178"/>
                  </a:cubicBezTo>
                  <a:cubicBezTo>
                    <a:pt x="784" y="71"/>
                    <a:pt x="643" y="1"/>
                    <a:pt x="461"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517;p23"/>
            <p:cNvSpPr/>
            <p:nvPr/>
          </p:nvSpPr>
          <p:spPr>
            <a:xfrm>
              <a:off x="2135225" y="957850"/>
              <a:ext cx="12225" cy="11225"/>
            </a:xfrm>
            <a:custGeom>
              <a:avLst/>
              <a:gdLst/>
              <a:ahLst/>
              <a:cxnLst/>
              <a:rect l="l" t="t" r="r" b="b"/>
              <a:pathLst>
                <a:path w="489" h="449" extrusionOk="0">
                  <a:moveTo>
                    <a:pt x="115" y="1"/>
                  </a:moveTo>
                  <a:cubicBezTo>
                    <a:pt x="103" y="13"/>
                    <a:pt x="95" y="26"/>
                    <a:pt x="91" y="42"/>
                  </a:cubicBezTo>
                  <a:cubicBezTo>
                    <a:pt x="1" y="198"/>
                    <a:pt x="13" y="370"/>
                    <a:pt x="119" y="427"/>
                  </a:cubicBezTo>
                  <a:cubicBezTo>
                    <a:pt x="143" y="442"/>
                    <a:pt x="170" y="448"/>
                    <a:pt x="199" y="448"/>
                  </a:cubicBezTo>
                  <a:cubicBezTo>
                    <a:pt x="293" y="448"/>
                    <a:pt x="402" y="376"/>
                    <a:pt x="468" y="259"/>
                  </a:cubicBezTo>
                  <a:cubicBezTo>
                    <a:pt x="480" y="243"/>
                    <a:pt x="484" y="231"/>
                    <a:pt x="488" y="218"/>
                  </a:cubicBezTo>
                  <a:lnTo>
                    <a:pt x="488" y="218"/>
                  </a:lnTo>
                  <a:cubicBezTo>
                    <a:pt x="425" y="312"/>
                    <a:pt x="333" y="368"/>
                    <a:pt x="249" y="368"/>
                  </a:cubicBezTo>
                  <a:cubicBezTo>
                    <a:pt x="219" y="368"/>
                    <a:pt x="191" y="360"/>
                    <a:pt x="165" y="345"/>
                  </a:cubicBezTo>
                  <a:cubicBezTo>
                    <a:pt x="70" y="288"/>
                    <a:pt x="54" y="140"/>
                    <a:pt x="115"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518;p23"/>
            <p:cNvSpPr/>
            <p:nvPr/>
          </p:nvSpPr>
          <p:spPr>
            <a:xfrm>
              <a:off x="2087975" y="914225"/>
              <a:ext cx="27175" cy="16800"/>
            </a:xfrm>
            <a:custGeom>
              <a:avLst/>
              <a:gdLst/>
              <a:ahLst/>
              <a:cxnLst/>
              <a:rect l="l" t="t" r="r" b="b"/>
              <a:pathLst>
                <a:path w="1087" h="672" extrusionOk="0">
                  <a:moveTo>
                    <a:pt x="726" y="1"/>
                  </a:moveTo>
                  <a:cubicBezTo>
                    <a:pt x="688" y="1"/>
                    <a:pt x="648" y="3"/>
                    <a:pt x="607" y="7"/>
                  </a:cubicBezTo>
                  <a:cubicBezTo>
                    <a:pt x="263" y="44"/>
                    <a:pt x="0" y="233"/>
                    <a:pt x="21" y="426"/>
                  </a:cubicBezTo>
                  <a:cubicBezTo>
                    <a:pt x="33" y="536"/>
                    <a:pt x="140" y="622"/>
                    <a:pt x="287" y="672"/>
                  </a:cubicBezTo>
                  <a:cubicBezTo>
                    <a:pt x="185" y="622"/>
                    <a:pt x="119" y="553"/>
                    <a:pt x="107" y="458"/>
                  </a:cubicBezTo>
                  <a:cubicBezTo>
                    <a:pt x="86" y="266"/>
                    <a:pt x="349" y="81"/>
                    <a:pt x="693" y="44"/>
                  </a:cubicBezTo>
                  <a:cubicBezTo>
                    <a:pt x="735" y="39"/>
                    <a:pt x="777" y="37"/>
                    <a:pt x="817" y="37"/>
                  </a:cubicBezTo>
                  <a:cubicBezTo>
                    <a:pt x="916" y="37"/>
                    <a:pt x="1008" y="51"/>
                    <a:pt x="1087" y="77"/>
                  </a:cubicBezTo>
                  <a:cubicBezTo>
                    <a:pt x="990" y="29"/>
                    <a:pt x="866" y="1"/>
                    <a:pt x="72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519;p23"/>
            <p:cNvSpPr/>
            <p:nvPr/>
          </p:nvSpPr>
          <p:spPr>
            <a:xfrm>
              <a:off x="2098625" y="917675"/>
              <a:ext cx="15500" cy="11075"/>
            </a:xfrm>
            <a:custGeom>
              <a:avLst/>
              <a:gdLst/>
              <a:ahLst/>
              <a:cxnLst/>
              <a:rect l="l" t="t" r="r" b="b"/>
              <a:pathLst>
                <a:path w="620" h="443" extrusionOk="0">
                  <a:moveTo>
                    <a:pt x="275" y="1"/>
                  </a:moveTo>
                  <a:cubicBezTo>
                    <a:pt x="374" y="29"/>
                    <a:pt x="439" y="87"/>
                    <a:pt x="452" y="152"/>
                  </a:cubicBezTo>
                  <a:cubicBezTo>
                    <a:pt x="468" y="271"/>
                    <a:pt x="304" y="390"/>
                    <a:pt x="87" y="415"/>
                  </a:cubicBezTo>
                  <a:cubicBezTo>
                    <a:pt x="58" y="419"/>
                    <a:pt x="29" y="419"/>
                    <a:pt x="1" y="419"/>
                  </a:cubicBezTo>
                  <a:cubicBezTo>
                    <a:pt x="49" y="434"/>
                    <a:pt x="109" y="442"/>
                    <a:pt x="174" y="442"/>
                  </a:cubicBezTo>
                  <a:cubicBezTo>
                    <a:pt x="196" y="442"/>
                    <a:pt x="219" y="441"/>
                    <a:pt x="243" y="439"/>
                  </a:cubicBezTo>
                  <a:cubicBezTo>
                    <a:pt x="456" y="415"/>
                    <a:pt x="620" y="296"/>
                    <a:pt x="603" y="177"/>
                  </a:cubicBezTo>
                  <a:cubicBezTo>
                    <a:pt x="595" y="74"/>
                    <a:pt x="452" y="5"/>
                    <a:pt x="27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520;p23"/>
            <p:cNvSpPr/>
            <p:nvPr/>
          </p:nvSpPr>
          <p:spPr>
            <a:xfrm>
              <a:off x="1990675" y="994325"/>
              <a:ext cx="25350" cy="26525"/>
            </a:xfrm>
            <a:custGeom>
              <a:avLst/>
              <a:gdLst/>
              <a:ahLst/>
              <a:cxnLst/>
              <a:rect l="l" t="t" r="r" b="b"/>
              <a:pathLst>
                <a:path w="1014" h="1061" extrusionOk="0">
                  <a:moveTo>
                    <a:pt x="658" y="0"/>
                  </a:moveTo>
                  <a:cubicBezTo>
                    <a:pt x="492" y="0"/>
                    <a:pt x="299" y="122"/>
                    <a:pt x="173" y="322"/>
                  </a:cubicBezTo>
                  <a:cubicBezTo>
                    <a:pt x="1" y="592"/>
                    <a:pt x="17" y="900"/>
                    <a:pt x="202" y="1019"/>
                  </a:cubicBezTo>
                  <a:cubicBezTo>
                    <a:pt x="248" y="1047"/>
                    <a:pt x="301" y="1061"/>
                    <a:pt x="356" y="1061"/>
                  </a:cubicBezTo>
                  <a:cubicBezTo>
                    <a:pt x="523" y="1061"/>
                    <a:pt x="715" y="940"/>
                    <a:pt x="841" y="740"/>
                  </a:cubicBezTo>
                  <a:cubicBezTo>
                    <a:pt x="1014" y="469"/>
                    <a:pt x="997" y="162"/>
                    <a:pt x="813" y="43"/>
                  </a:cubicBezTo>
                  <a:cubicBezTo>
                    <a:pt x="766" y="14"/>
                    <a:pt x="714" y="0"/>
                    <a:pt x="658"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521;p23"/>
            <p:cNvSpPr/>
            <p:nvPr/>
          </p:nvSpPr>
          <p:spPr>
            <a:xfrm>
              <a:off x="2006050" y="989875"/>
              <a:ext cx="14800" cy="20075"/>
            </a:xfrm>
            <a:custGeom>
              <a:avLst/>
              <a:gdLst/>
              <a:ahLst/>
              <a:cxnLst/>
              <a:rect l="l" t="t" r="r" b="b"/>
              <a:pathLst>
                <a:path w="592" h="803" extrusionOk="0">
                  <a:moveTo>
                    <a:pt x="198" y="0"/>
                  </a:moveTo>
                  <a:cubicBezTo>
                    <a:pt x="135" y="0"/>
                    <a:pt x="69" y="16"/>
                    <a:pt x="1" y="44"/>
                  </a:cubicBezTo>
                  <a:cubicBezTo>
                    <a:pt x="39" y="34"/>
                    <a:pt x="77" y="29"/>
                    <a:pt x="113" y="29"/>
                  </a:cubicBezTo>
                  <a:cubicBezTo>
                    <a:pt x="183" y="29"/>
                    <a:pt x="248" y="48"/>
                    <a:pt x="304" y="85"/>
                  </a:cubicBezTo>
                  <a:cubicBezTo>
                    <a:pt x="505" y="208"/>
                    <a:pt x="546" y="508"/>
                    <a:pt x="423" y="803"/>
                  </a:cubicBezTo>
                  <a:cubicBezTo>
                    <a:pt x="591" y="504"/>
                    <a:pt x="571" y="171"/>
                    <a:pt x="370" y="48"/>
                  </a:cubicBezTo>
                  <a:cubicBezTo>
                    <a:pt x="319" y="16"/>
                    <a:pt x="260" y="0"/>
                    <a:pt x="19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522;p23"/>
            <p:cNvSpPr/>
            <p:nvPr/>
          </p:nvSpPr>
          <p:spPr>
            <a:xfrm>
              <a:off x="1982375" y="998775"/>
              <a:ext cx="32425" cy="29500"/>
            </a:xfrm>
            <a:custGeom>
              <a:avLst/>
              <a:gdLst/>
              <a:ahLst/>
              <a:cxnLst/>
              <a:rect l="l" t="t" r="r" b="b"/>
              <a:pathLst>
                <a:path w="1297" h="1180" extrusionOk="0">
                  <a:moveTo>
                    <a:pt x="312" y="0"/>
                  </a:moveTo>
                  <a:lnTo>
                    <a:pt x="312" y="0"/>
                  </a:lnTo>
                  <a:cubicBezTo>
                    <a:pt x="292" y="25"/>
                    <a:pt x="271" y="57"/>
                    <a:pt x="251" y="86"/>
                  </a:cubicBezTo>
                  <a:cubicBezTo>
                    <a:pt x="1" y="488"/>
                    <a:pt x="21" y="947"/>
                    <a:pt x="300" y="1115"/>
                  </a:cubicBezTo>
                  <a:cubicBezTo>
                    <a:pt x="369" y="1159"/>
                    <a:pt x="448" y="1179"/>
                    <a:pt x="531" y="1179"/>
                  </a:cubicBezTo>
                  <a:cubicBezTo>
                    <a:pt x="777" y="1179"/>
                    <a:pt x="1060" y="1000"/>
                    <a:pt x="1247" y="705"/>
                  </a:cubicBezTo>
                  <a:cubicBezTo>
                    <a:pt x="1268" y="677"/>
                    <a:pt x="1284" y="644"/>
                    <a:pt x="1296" y="615"/>
                  </a:cubicBezTo>
                  <a:lnTo>
                    <a:pt x="1296" y="615"/>
                  </a:lnTo>
                  <a:cubicBezTo>
                    <a:pt x="1115" y="864"/>
                    <a:pt x="868" y="1008"/>
                    <a:pt x="647" y="1008"/>
                  </a:cubicBezTo>
                  <a:cubicBezTo>
                    <a:pt x="563" y="1008"/>
                    <a:pt x="482" y="987"/>
                    <a:pt x="411" y="943"/>
                  </a:cubicBezTo>
                  <a:cubicBezTo>
                    <a:pt x="161" y="783"/>
                    <a:pt x="124" y="377"/>
                    <a:pt x="31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523;p23"/>
            <p:cNvSpPr/>
            <p:nvPr/>
          </p:nvSpPr>
          <p:spPr>
            <a:xfrm>
              <a:off x="1993250" y="994325"/>
              <a:ext cx="22775" cy="21375"/>
            </a:xfrm>
            <a:custGeom>
              <a:avLst/>
              <a:gdLst/>
              <a:ahLst/>
              <a:cxnLst/>
              <a:rect l="l" t="t" r="r" b="b"/>
              <a:pathLst>
                <a:path w="911" h="855" extrusionOk="0">
                  <a:moveTo>
                    <a:pt x="555" y="0"/>
                  </a:moveTo>
                  <a:cubicBezTo>
                    <a:pt x="389" y="0"/>
                    <a:pt x="196" y="122"/>
                    <a:pt x="70" y="322"/>
                  </a:cubicBezTo>
                  <a:cubicBezTo>
                    <a:pt x="41" y="363"/>
                    <a:pt x="21" y="408"/>
                    <a:pt x="0" y="449"/>
                  </a:cubicBezTo>
                  <a:cubicBezTo>
                    <a:pt x="121" y="319"/>
                    <a:pt x="269" y="242"/>
                    <a:pt x="400" y="242"/>
                  </a:cubicBezTo>
                  <a:cubicBezTo>
                    <a:pt x="455" y="242"/>
                    <a:pt x="508" y="255"/>
                    <a:pt x="554" y="285"/>
                  </a:cubicBezTo>
                  <a:cubicBezTo>
                    <a:pt x="710" y="383"/>
                    <a:pt x="747" y="617"/>
                    <a:pt x="652" y="855"/>
                  </a:cubicBezTo>
                  <a:cubicBezTo>
                    <a:pt x="685" y="818"/>
                    <a:pt x="714" y="781"/>
                    <a:pt x="738" y="740"/>
                  </a:cubicBezTo>
                  <a:cubicBezTo>
                    <a:pt x="911" y="469"/>
                    <a:pt x="894" y="158"/>
                    <a:pt x="710" y="43"/>
                  </a:cubicBezTo>
                  <a:cubicBezTo>
                    <a:pt x="663" y="14"/>
                    <a:pt x="611" y="0"/>
                    <a:pt x="555"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524;p23"/>
            <p:cNvSpPr/>
            <p:nvPr/>
          </p:nvSpPr>
          <p:spPr>
            <a:xfrm>
              <a:off x="2014675" y="1040825"/>
              <a:ext cx="46550" cy="37250"/>
            </a:xfrm>
            <a:custGeom>
              <a:avLst/>
              <a:gdLst/>
              <a:ahLst/>
              <a:cxnLst/>
              <a:rect l="l" t="t" r="r" b="b"/>
              <a:pathLst>
                <a:path w="1862" h="1490" extrusionOk="0">
                  <a:moveTo>
                    <a:pt x="786" y="0"/>
                  </a:moveTo>
                  <a:cubicBezTo>
                    <a:pt x="544" y="0"/>
                    <a:pt x="326" y="100"/>
                    <a:pt x="205" y="290"/>
                  </a:cubicBezTo>
                  <a:cubicBezTo>
                    <a:pt x="0" y="618"/>
                    <a:pt x="160" y="1086"/>
                    <a:pt x="558" y="1336"/>
                  </a:cubicBezTo>
                  <a:cubicBezTo>
                    <a:pt x="724" y="1439"/>
                    <a:pt x="906" y="1490"/>
                    <a:pt x="1076" y="1490"/>
                  </a:cubicBezTo>
                  <a:cubicBezTo>
                    <a:pt x="1318" y="1490"/>
                    <a:pt x="1537" y="1389"/>
                    <a:pt x="1657" y="1197"/>
                  </a:cubicBezTo>
                  <a:cubicBezTo>
                    <a:pt x="1862" y="869"/>
                    <a:pt x="1702" y="405"/>
                    <a:pt x="1304" y="151"/>
                  </a:cubicBezTo>
                  <a:cubicBezTo>
                    <a:pt x="1137" y="49"/>
                    <a:pt x="955" y="0"/>
                    <a:pt x="786" y="0"/>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525;p23"/>
            <p:cNvSpPr/>
            <p:nvPr/>
          </p:nvSpPr>
          <p:spPr>
            <a:xfrm>
              <a:off x="2017025" y="1040875"/>
              <a:ext cx="43400" cy="27625"/>
            </a:xfrm>
            <a:custGeom>
              <a:avLst/>
              <a:gdLst/>
              <a:ahLst/>
              <a:cxnLst/>
              <a:rect l="l" t="t" r="r" b="b"/>
              <a:pathLst>
                <a:path w="1736" h="1105" extrusionOk="0">
                  <a:moveTo>
                    <a:pt x="689" y="0"/>
                  </a:moveTo>
                  <a:cubicBezTo>
                    <a:pt x="449" y="0"/>
                    <a:pt x="231" y="101"/>
                    <a:pt x="111" y="292"/>
                  </a:cubicBezTo>
                  <a:cubicBezTo>
                    <a:pt x="9" y="456"/>
                    <a:pt x="1" y="657"/>
                    <a:pt x="66" y="854"/>
                  </a:cubicBezTo>
                  <a:cubicBezTo>
                    <a:pt x="74" y="817"/>
                    <a:pt x="91" y="785"/>
                    <a:pt x="111" y="752"/>
                  </a:cubicBezTo>
                  <a:cubicBezTo>
                    <a:pt x="232" y="559"/>
                    <a:pt x="450" y="459"/>
                    <a:pt x="692" y="459"/>
                  </a:cubicBezTo>
                  <a:cubicBezTo>
                    <a:pt x="862" y="459"/>
                    <a:pt x="1044" y="509"/>
                    <a:pt x="1210" y="612"/>
                  </a:cubicBezTo>
                  <a:cubicBezTo>
                    <a:pt x="1407" y="735"/>
                    <a:pt x="1547" y="916"/>
                    <a:pt x="1612" y="1104"/>
                  </a:cubicBezTo>
                  <a:cubicBezTo>
                    <a:pt x="1735" y="785"/>
                    <a:pt x="1571" y="383"/>
                    <a:pt x="1210" y="157"/>
                  </a:cubicBezTo>
                  <a:cubicBezTo>
                    <a:pt x="1043" y="51"/>
                    <a:pt x="860" y="0"/>
                    <a:pt x="68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26;p23"/>
            <p:cNvSpPr/>
            <p:nvPr/>
          </p:nvSpPr>
          <p:spPr>
            <a:xfrm>
              <a:off x="2010475" y="1060875"/>
              <a:ext cx="59375" cy="30150"/>
            </a:xfrm>
            <a:custGeom>
              <a:avLst/>
              <a:gdLst/>
              <a:ahLst/>
              <a:cxnLst/>
              <a:rect l="l" t="t" r="r" b="b"/>
              <a:pathLst>
                <a:path w="2375" h="1206" extrusionOk="0">
                  <a:moveTo>
                    <a:pt x="0" y="1"/>
                  </a:moveTo>
                  <a:cubicBezTo>
                    <a:pt x="17" y="382"/>
                    <a:pt x="259" y="776"/>
                    <a:pt x="669" y="1010"/>
                  </a:cubicBezTo>
                  <a:cubicBezTo>
                    <a:pt x="897" y="1142"/>
                    <a:pt x="1141" y="1206"/>
                    <a:pt x="1372" y="1206"/>
                  </a:cubicBezTo>
                  <a:cubicBezTo>
                    <a:pt x="1734" y="1206"/>
                    <a:pt x="2060" y="1049"/>
                    <a:pt x="2231" y="755"/>
                  </a:cubicBezTo>
                  <a:cubicBezTo>
                    <a:pt x="2354" y="534"/>
                    <a:pt x="2374" y="284"/>
                    <a:pt x="2301" y="38"/>
                  </a:cubicBezTo>
                  <a:lnTo>
                    <a:pt x="2301" y="38"/>
                  </a:lnTo>
                  <a:cubicBezTo>
                    <a:pt x="2305" y="202"/>
                    <a:pt x="2276" y="362"/>
                    <a:pt x="2190" y="509"/>
                  </a:cubicBezTo>
                  <a:cubicBezTo>
                    <a:pt x="2019" y="801"/>
                    <a:pt x="1691" y="958"/>
                    <a:pt x="1329" y="958"/>
                  </a:cubicBezTo>
                  <a:cubicBezTo>
                    <a:pt x="1100" y="958"/>
                    <a:pt x="857" y="895"/>
                    <a:pt x="632" y="764"/>
                  </a:cubicBezTo>
                  <a:cubicBezTo>
                    <a:pt x="308" y="579"/>
                    <a:pt x="90" y="300"/>
                    <a:pt x="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527;p23"/>
            <p:cNvSpPr/>
            <p:nvPr/>
          </p:nvSpPr>
          <p:spPr>
            <a:xfrm>
              <a:off x="2054750" y="1107775"/>
              <a:ext cx="36100" cy="20900"/>
            </a:xfrm>
            <a:custGeom>
              <a:avLst/>
              <a:gdLst/>
              <a:ahLst/>
              <a:cxnLst/>
              <a:rect l="l" t="t" r="r" b="b"/>
              <a:pathLst>
                <a:path w="1444" h="836" extrusionOk="0">
                  <a:moveTo>
                    <a:pt x="502" y="0"/>
                  </a:moveTo>
                  <a:cubicBezTo>
                    <a:pt x="315" y="0"/>
                    <a:pt x="155" y="71"/>
                    <a:pt x="70" y="208"/>
                  </a:cubicBezTo>
                  <a:cubicBezTo>
                    <a:pt x="17" y="282"/>
                    <a:pt x="1" y="376"/>
                    <a:pt x="13" y="475"/>
                  </a:cubicBezTo>
                  <a:cubicBezTo>
                    <a:pt x="17" y="413"/>
                    <a:pt x="38" y="352"/>
                    <a:pt x="70" y="294"/>
                  </a:cubicBezTo>
                  <a:cubicBezTo>
                    <a:pt x="154" y="159"/>
                    <a:pt x="315" y="91"/>
                    <a:pt x="501" y="91"/>
                  </a:cubicBezTo>
                  <a:cubicBezTo>
                    <a:pt x="659" y="91"/>
                    <a:pt x="837" y="141"/>
                    <a:pt x="1001" y="241"/>
                  </a:cubicBezTo>
                  <a:cubicBezTo>
                    <a:pt x="1247" y="397"/>
                    <a:pt x="1403" y="626"/>
                    <a:pt x="1424" y="835"/>
                  </a:cubicBezTo>
                  <a:cubicBezTo>
                    <a:pt x="1444" y="606"/>
                    <a:pt x="1284" y="331"/>
                    <a:pt x="1001" y="155"/>
                  </a:cubicBezTo>
                  <a:cubicBezTo>
                    <a:pt x="837" y="51"/>
                    <a:pt x="660" y="0"/>
                    <a:pt x="502"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528;p23"/>
            <p:cNvSpPr/>
            <p:nvPr/>
          </p:nvSpPr>
          <p:spPr>
            <a:xfrm>
              <a:off x="2058350" y="1119625"/>
              <a:ext cx="27075" cy="16125"/>
            </a:xfrm>
            <a:custGeom>
              <a:avLst/>
              <a:gdLst/>
              <a:ahLst/>
              <a:cxnLst/>
              <a:rect l="l" t="t" r="r" b="b"/>
              <a:pathLst>
                <a:path w="1083" h="645" extrusionOk="0">
                  <a:moveTo>
                    <a:pt x="37" y="1"/>
                  </a:moveTo>
                  <a:lnTo>
                    <a:pt x="37" y="1"/>
                  </a:lnTo>
                  <a:cubicBezTo>
                    <a:pt x="0" y="173"/>
                    <a:pt x="119" y="394"/>
                    <a:pt x="340" y="529"/>
                  </a:cubicBezTo>
                  <a:cubicBezTo>
                    <a:pt x="461" y="606"/>
                    <a:pt x="593" y="644"/>
                    <a:pt x="711" y="644"/>
                  </a:cubicBezTo>
                  <a:cubicBezTo>
                    <a:pt x="845" y="644"/>
                    <a:pt x="962" y="595"/>
                    <a:pt x="1025" y="497"/>
                  </a:cubicBezTo>
                  <a:cubicBezTo>
                    <a:pt x="1083" y="402"/>
                    <a:pt x="1083" y="288"/>
                    <a:pt x="1033" y="169"/>
                  </a:cubicBezTo>
                  <a:lnTo>
                    <a:pt x="1033" y="169"/>
                  </a:lnTo>
                  <a:cubicBezTo>
                    <a:pt x="1025" y="206"/>
                    <a:pt x="1017" y="234"/>
                    <a:pt x="997" y="267"/>
                  </a:cubicBezTo>
                  <a:cubicBezTo>
                    <a:pt x="933" y="365"/>
                    <a:pt x="817" y="415"/>
                    <a:pt x="682" y="415"/>
                  </a:cubicBezTo>
                  <a:cubicBezTo>
                    <a:pt x="563" y="415"/>
                    <a:pt x="430" y="377"/>
                    <a:pt x="308" y="300"/>
                  </a:cubicBezTo>
                  <a:cubicBezTo>
                    <a:pt x="181" y="218"/>
                    <a:pt x="82" y="111"/>
                    <a:pt x="37"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529;p23"/>
            <p:cNvSpPr/>
            <p:nvPr/>
          </p:nvSpPr>
          <p:spPr>
            <a:xfrm>
              <a:off x="2115125" y="1040775"/>
              <a:ext cx="71075" cy="59300"/>
            </a:xfrm>
            <a:custGeom>
              <a:avLst/>
              <a:gdLst/>
              <a:ahLst/>
              <a:cxnLst/>
              <a:rect l="l" t="t" r="r" b="b"/>
              <a:pathLst>
                <a:path w="2843" h="2372" extrusionOk="0">
                  <a:moveTo>
                    <a:pt x="1294" y="1"/>
                  </a:moveTo>
                  <a:cubicBezTo>
                    <a:pt x="905" y="1"/>
                    <a:pt x="539" y="176"/>
                    <a:pt x="333" y="506"/>
                  </a:cubicBezTo>
                  <a:cubicBezTo>
                    <a:pt x="1" y="1047"/>
                    <a:pt x="218" y="1785"/>
                    <a:pt x="817" y="2158"/>
                  </a:cubicBezTo>
                  <a:cubicBezTo>
                    <a:pt x="1048" y="2302"/>
                    <a:pt x="1303" y="2372"/>
                    <a:pt x="1549" y="2372"/>
                  </a:cubicBezTo>
                  <a:cubicBezTo>
                    <a:pt x="1938" y="2372"/>
                    <a:pt x="2302" y="2197"/>
                    <a:pt x="2506" y="1867"/>
                  </a:cubicBezTo>
                  <a:cubicBezTo>
                    <a:pt x="2843" y="1326"/>
                    <a:pt x="2625" y="592"/>
                    <a:pt x="2026" y="214"/>
                  </a:cubicBezTo>
                  <a:cubicBezTo>
                    <a:pt x="1795" y="70"/>
                    <a:pt x="1540" y="1"/>
                    <a:pt x="1294"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530;p23"/>
            <p:cNvSpPr/>
            <p:nvPr/>
          </p:nvSpPr>
          <p:spPr>
            <a:xfrm>
              <a:off x="2116675" y="1040800"/>
              <a:ext cx="64600" cy="48100"/>
            </a:xfrm>
            <a:custGeom>
              <a:avLst/>
              <a:gdLst/>
              <a:ahLst/>
              <a:cxnLst/>
              <a:rect l="l" t="t" r="r" b="b"/>
              <a:pathLst>
                <a:path w="2584" h="1924" extrusionOk="0">
                  <a:moveTo>
                    <a:pt x="1234" y="0"/>
                  </a:moveTo>
                  <a:cubicBezTo>
                    <a:pt x="843" y="0"/>
                    <a:pt x="478" y="176"/>
                    <a:pt x="271" y="509"/>
                  </a:cubicBezTo>
                  <a:cubicBezTo>
                    <a:pt x="0" y="947"/>
                    <a:pt x="95" y="1522"/>
                    <a:pt x="468" y="1923"/>
                  </a:cubicBezTo>
                  <a:cubicBezTo>
                    <a:pt x="423" y="1665"/>
                    <a:pt x="464" y="1403"/>
                    <a:pt x="607" y="1177"/>
                  </a:cubicBezTo>
                  <a:cubicBezTo>
                    <a:pt x="811" y="847"/>
                    <a:pt x="1175" y="672"/>
                    <a:pt x="1565" y="672"/>
                  </a:cubicBezTo>
                  <a:cubicBezTo>
                    <a:pt x="1810" y="672"/>
                    <a:pt x="2065" y="742"/>
                    <a:pt x="2297" y="886"/>
                  </a:cubicBezTo>
                  <a:cubicBezTo>
                    <a:pt x="2403" y="952"/>
                    <a:pt x="2502" y="1034"/>
                    <a:pt x="2584" y="1124"/>
                  </a:cubicBezTo>
                  <a:cubicBezTo>
                    <a:pt x="2526" y="767"/>
                    <a:pt x="2305" y="431"/>
                    <a:pt x="1964" y="213"/>
                  </a:cubicBezTo>
                  <a:cubicBezTo>
                    <a:pt x="1734" y="70"/>
                    <a:pt x="1479" y="0"/>
                    <a:pt x="1234"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531;p23"/>
            <p:cNvSpPr/>
            <p:nvPr/>
          </p:nvSpPr>
          <p:spPr>
            <a:xfrm>
              <a:off x="2110425" y="1065100"/>
              <a:ext cx="81725" cy="51375"/>
            </a:xfrm>
            <a:custGeom>
              <a:avLst/>
              <a:gdLst/>
              <a:ahLst/>
              <a:cxnLst/>
              <a:rect l="l" t="t" r="r" b="b"/>
              <a:pathLst>
                <a:path w="3269" h="2055" extrusionOk="0">
                  <a:moveTo>
                    <a:pt x="3178" y="0"/>
                  </a:moveTo>
                  <a:cubicBezTo>
                    <a:pt x="3178" y="316"/>
                    <a:pt x="3096" y="632"/>
                    <a:pt x="2916" y="919"/>
                  </a:cubicBezTo>
                  <a:cubicBezTo>
                    <a:pt x="2593" y="1433"/>
                    <a:pt x="2051" y="1717"/>
                    <a:pt x="1506" y="1717"/>
                  </a:cubicBezTo>
                  <a:cubicBezTo>
                    <a:pt x="1226" y="1717"/>
                    <a:pt x="945" y="1642"/>
                    <a:pt x="693" y="1484"/>
                  </a:cubicBezTo>
                  <a:cubicBezTo>
                    <a:pt x="324" y="1251"/>
                    <a:pt x="86" y="894"/>
                    <a:pt x="0" y="488"/>
                  </a:cubicBezTo>
                  <a:lnTo>
                    <a:pt x="0" y="488"/>
                  </a:lnTo>
                  <a:cubicBezTo>
                    <a:pt x="4" y="1021"/>
                    <a:pt x="259" y="1530"/>
                    <a:pt x="726" y="1821"/>
                  </a:cubicBezTo>
                  <a:cubicBezTo>
                    <a:pt x="979" y="1979"/>
                    <a:pt x="1261" y="2054"/>
                    <a:pt x="1541" y="2054"/>
                  </a:cubicBezTo>
                  <a:cubicBezTo>
                    <a:pt x="2089" y="2054"/>
                    <a:pt x="2633" y="1769"/>
                    <a:pt x="2953" y="1259"/>
                  </a:cubicBezTo>
                  <a:cubicBezTo>
                    <a:pt x="3203" y="869"/>
                    <a:pt x="3268" y="418"/>
                    <a:pt x="317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532;p23"/>
            <p:cNvSpPr/>
            <p:nvPr/>
          </p:nvSpPr>
          <p:spPr>
            <a:xfrm>
              <a:off x="2060400" y="1000950"/>
              <a:ext cx="15075" cy="10100"/>
            </a:xfrm>
            <a:custGeom>
              <a:avLst/>
              <a:gdLst/>
              <a:ahLst/>
              <a:cxnLst/>
              <a:rect l="l" t="t" r="r" b="b"/>
              <a:pathLst>
                <a:path w="603" h="404" extrusionOk="0">
                  <a:moveTo>
                    <a:pt x="243" y="1"/>
                  </a:moveTo>
                  <a:cubicBezTo>
                    <a:pt x="145" y="1"/>
                    <a:pt x="64" y="40"/>
                    <a:pt x="37" y="114"/>
                  </a:cubicBezTo>
                  <a:cubicBezTo>
                    <a:pt x="0" y="208"/>
                    <a:pt x="94" y="331"/>
                    <a:pt x="238" y="385"/>
                  </a:cubicBezTo>
                  <a:cubicBezTo>
                    <a:pt x="280" y="397"/>
                    <a:pt x="321" y="404"/>
                    <a:pt x="360" y="404"/>
                  </a:cubicBezTo>
                  <a:cubicBezTo>
                    <a:pt x="458" y="404"/>
                    <a:pt x="540" y="364"/>
                    <a:pt x="566" y="290"/>
                  </a:cubicBezTo>
                  <a:cubicBezTo>
                    <a:pt x="603" y="196"/>
                    <a:pt x="509" y="73"/>
                    <a:pt x="365" y="20"/>
                  </a:cubicBezTo>
                  <a:cubicBezTo>
                    <a:pt x="323" y="7"/>
                    <a:pt x="282" y="1"/>
                    <a:pt x="243" y="1"/>
                  </a:cubicBezTo>
                  <a:close/>
                </a:path>
              </a:pathLst>
            </a:custGeom>
            <a:solidFill>
              <a:srgbClr val="E2E2E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533;p23"/>
            <p:cNvSpPr/>
            <p:nvPr/>
          </p:nvSpPr>
          <p:spPr>
            <a:xfrm>
              <a:off x="2060300" y="1004300"/>
              <a:ext cx="17850" cy="9425"/>
            </a:xfrm>
            <a:custGeom>
              <a:avLst/>
              <a:gdLst/>
              <a:ahLst/>
              <a:cxnLst/>
              <a:rect l="l" t="t" r="r" b="b"/>
              <a:pathLst>
                <a:path w="714" h="377" extrusionOk="0">
                  <a:moveTo>
                    <a:pt x="636" y="0"/>
                  </a:moveTo>
                  <a:cubicBezTo>
                    <a:pt x="668" y="54"/>
                    <a:pt x="673" y="111"/>
                    <a:pt x="656" y="169"/>
                  </a:cubicBezTo>
                  <a:cubicBezTo>
                    <a:pt x="624" y="263"/>
                    <a:pt x="511" y="319"/>
                    <a:pt x="379" y="319"/>
                  </a:cubicBezTo>
                  <a:cubicBezTo>
                    <a:pt x="327" y="319"/>
                    <a:pt x="272" y="310"/>
                    <a:pt x="217" y="292"/>
                  </a:cubicBezTo>
                  <a:cubicBezTo>
                    <a:pt x="123" y="259"/>
                    <a:pt x="53" y="210"/>
                    <a:pt x="0" y="148"/>
                  </a:cubicBezTo>
                  <a:lnTo>
                    <a:pt x="0" y="148"/>
                  </a:lnTo>
                  <a:cubicBezTo>
                    <a:pt x="41" y="230"/>
                    <a:pt x="135" y="308"/>
                    <a:pt x="250" y="349"/>
                  </a:cubicBezTo>
                  <a:cubicBezTo>
                    <a:pt x="307" y="368"/>
                    <a:pt x="364" y="377"/>
                    <a:pt x="418" y="377"/>
                  </a:cubicBezTo>
                  <a:cubicBezTo>
                    <a:pt x="550" y="377"/>
                    <a:pt x="661" y="322"/>
                    <a:pt x="693" y="226"/>
                  </a:cubicBezTo>
                  <a:cubicBezTo>
                    <a:pt x="714" y="148"/>
                    <a:pt x="693" y="66"/>
                    <a:pt x="636"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534;p23"/>
            <p:cNvSpPr/>
            <p:nvPr/>
          </p:nvSpPr>
          <p:spPr>
            <a:xfrm>
              <a:off x="2060500" y="1001000"/>
              <a:ext cx="13250" cy="8250"/>
            </a:xfrm>
            <a:custGeom>
              <a:avLst/>
              <a:gdLst/>
              <a:ahLst/>
              <a:cxnLst/>
              <a:rect l="l" t="t" r="r" b="b"/>
              <a:pathLst>
                <a:path w="530" h="330" extrusionOk="0">
                  <a:moveTo>
                    <a:pt x="236" y="1"/>
                  </a:moveTo>
                  <a:cubicBezTo>
                    <a:pt x="138" y="1"/>
                    <a:pt x="55" y="43"/>
                    <a:pt x="29" y="116"/>
                  </a:cubicBezTo>
                  <a:cubicBezTo>
                    <a:pt x="0" y="186"/>
                    <a:pt x="41" y="276"/>
                    <a:pt x="127" y="329"/>
                  </a:cubicBezTo>
                  <a:cubicBezTo>
                    <a:pt x="99" y="280"/>
                    <a:pt x="86" y="227"/>
                    <a:pt x="99" y="182"/>
                  </a:cubicBezTo>
                  <a:cubicBezTo>
                    <a:pt x="124" y="111"/>
                    <a:pt x="201" y="71"/>
                    <a:pt x="294" y="71"/>
                  </a:cubicBezTo>
                  <a:cubicBezTo>
                    <a:pt x="336" y="71"/>
                    <a:pt x="381" y="79"/>
                    <a:pt x="427" y="96"/>
                  </a:cubicBezTo>
                  <a:cubicBezTo>
                    <a:pt x="468" y="112"/>
                    <a:pt x="505" y="124"/>
                    <a:pt x="529" y="153"/>
                  </a:cubicBezTo>
                  <a:cubicBezTo>
                    <a:pt x="496" y="100"/>
                    <a:pt x="435" y="50"/>
                    <a:pt x="357" y="22"/>
                  </a:cubicBezTo>
                  <a:cubicBezTo>
                    <a:pt x="316" y="8"/>
                    <a:pt x="275" y="1"/>
                    <a:pt x="23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535;p23"/>
            <p:cNvSpPr/>
            <p:nvPr/>
          </p:nvSpPr>
          <p:spPr>
            <a:xfrm>
              <a:off x="2122825" y="999250"/>
              <a:ext cx="11800" cy="10400"/>
            </a:xfrm>
            <a:custGeom>
              <a:avLst/>
              <a:gdLst/>
              <a:ahLst/>
              <a:cxnLst/>
              <a:rect l="l" t="t" r="r" b="b"/>
              <a:pathLst>
                <a:path w="472" h="416" extrusionOk="0">
                  <a:moveTo>
                    <a:pt x="170" y="1"/>
                  </a:moveTo>
                  <a:cubicBezTo>
                    <a:pt x="102" y="1"/>
                    <a:pt x="40" y="26"/>
                    <a:pt x="0" y="71"/>
                  </a:cubicBezTo>
                  <a:cubicBezTo>
                    <a:pt x="15" y="70"/>
                    <a:pt x="31" y="69"/>
                    <a:pt x="47" y="69"/>
                  </a:cubicBezTo>
                  <a:cubicBezTo>
                    <a:pt x="78" y="69"/>
                    <a:pt x="110" y="73"/>
                    <a:pt x="140" y="84"/>
                  </a:cubicBezTo>
                  <a:cubicBezTo>
                    <a:pt x="267" y="129"/>
                    <a:pt x="345" y="252"/>
                    <a:pt x="304" y="358"/>
                  </a:cubicBezTo>
                  <a:cubicBezTo>
                    <a:pt x="300" y="379"/>
                    <a:pt x="283" y="399"/>
                    <a:pt x="271" y="416"/>
                  </a:cubicBezTo>
                  <a:cubicBezTo>
                    <a:pt x="345" y="399"/>
                    <a:pt x="410" y="358"/>
                    <a:pt x="431" y="293"/>
                  </a:cubicBezTo>
                  <a:cubicBezTo>
                    <a:pt x="472" y="186"/>
                    <a:pt x="402" y="59"/>
                    <a:pt x="267" y="18"/>
                  </a:cubicBezTo>
                  <a:cubicBezTo>
                    <a:pt x="234" y="6"/>
                    <a:pt x="202" y="1"/>
                    <a:pt x="170"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536;p23"/>
            <p:cNvSpPr/>
            <p:nvPr/>
          </p:nvSpPr>
          <p:spPr>
            <a:xfrm>
              <a:off x="2114525" y="995675"/>
              <a:ext cx="24100" cy="18925"/>
            </a:xfrm>
            <a:custGeom>
              <a:avLst/>
              <a:gdLst/>
              <a:ahLst/>
              <a:cxnLst/>
              <a:rect l="l" t="t" r="r" b="b"/>
              <a:pathLst>
                <a:path w="964" h="757" extrusionOk="0">
                  <a:moveTo>
                    <a:pt x="209" y="1"/>
                  </a:moveTo>
                  <a:lnTo>
                    <a:pt x="209" y="1"/>
                  </a:lnTo>
                  <a:cubicBezTo>
                    <a:pt x="136" y="50"/>
                    <a:pt x="82" y="120"/>
                    <a:pt x="62" y="206"/>
                  </a:cubicBezTo>
                  <a:cubicBezTo>
                    <a:pt x="0" y="427"/>
                    <a:pt x="164" y="661"/>
                    <a:pt x="431" y="735"/>
                  </a:cubicBezTo>
                  <a:cubicBezTo>
                    <a:pt x="482" y="750"/>
                    <a:pt x="534" y="757"/>
                    <a:pt x="584" y="757"/>
                  </a:cubicBezTo>
                  <a:cubicBezTo>
                    <a:pt x="742" y="757"/>
                    <a:pt x="886" y="687"/>
                    <a:pt x="964" y="575"/>
                  </a:cubicBezTo>
                  <a:lnTo>
                    <a:pt x="964" y="575"/>
                  </a:lnTo>
                  <a:cubicBezTo>
                    <a:pt x="886" y="628"/>
                    <a:pt x="789" y="656"/>
                    <a:pt x="684" y="656"/>
                  </a:cubicBezTo>
                  <a:cubicBezTo>
                    <a:pt x="634" y="656"/>
                    <a:pt x="582" y="650"/>
                    <a:pt x="529" y="637"/>
                  </a:cubicBezTo>
                  <a:cubicBezTo>
                    <a:pt x="267" y="563"/>
                    <a:pt x="95" y="329"/>
                    <a:pt x="160" y="108"/>
                  </a:cubicBezTo>
                  <a:cubicBezTo>
                    <a:pt x="168" y="67"/>
                    <a:pt x="189" y="34"/>
                    <a:pt x="209"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537;p23"/>
            <p:cNvSpPr/>
            <p:nvPr/>
          </p:nvSpPr>
          <p:spPr>
            <a:xfrm>
              <a:off x="2187300" y="1009025"/>
              <a:ext cx="7300" cy="6025"/>
            </a:xfrm>
            <a:custGeom>
              <a:avLst/>
              <a:gdLst/>
              <a:ahLst/>
              <a:cxnLst/>
              <a:rect l="l" t="t" r="r" b="b"/>
              <a:pathLst>
                <a:path w="292" h="241" extrusionOk="0">
                  <a:moveTo>
                    <a:pt x="267" y="0"/>
                  </a:moveTo>
                  <a:cubicBezTo>
                    <a:pt x="267" y="41"/>
                    <a:pt x="255" y="82"/>
                    <a:pt x="230" y="119"/>
                  </a:cubicBezTo>
                  <a:cubicBezTo>
                    <a:pt x="194" y="161"/>
                    <a:pt x="146" y="184"/>
                    <a:pt x="100" y="184"/>
                  </a:cubicBezTo>
                  <a:cubicBezTo>
                    <a:pt x="73" y="184"/>
                    <a:pt x="48" y="176"/>
                    <a:pt x="25" y="160"/>
                  </a:cubicBezTo>
                  <a:cubicBezTo>
                    <a:pt x="17" y="148"/>
                    <a:pt x="5" y="139"/>
                    <a:pt x="1" y="127"/>
                  </a:cubicBezTo>
                  <a:lnTo>
                    <a:pt x="1" y="127"/>
                  </a:lnTo>
                  <a:cubicBezTo>
                    <a:pt x="5" y="164"/>
                    <a:pt x="17" y="193"/>
                    <a:pt x="42" y="213"/>
                  </a:cubicBezTo>
                  <a:cubicBezTo>
                    <a:pt x="62" y="232"/>
                    <a:pt x="87" y="240"/>
                    <a:pt x="114" y="240"/>
                  </a:cubicBezTo>
                  <a:cubicBezTo>
                    <a:pt x="160" y="240"/>
                    <a:pt x="211" y="216"/>
                    <a:pt x="247" y="172"/>
                  </a:cubicBezTo>
                  <a:cubicBezTo>
                    <a:pt x="288" y="119"/>
                    <a:pt x="292" y="49"/>
                    <a:pt x="26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538;p23"/>
            <p:cNvSpPr/>
            <p:nvPr/>
          </p:nvSpPr>
          <p:spPr>
            <a:xfrm>
              <a:off x="2139125" y="956125"/>
              <a:ext cx="8125" cy="5550"/>
            </a:xfrm>
            <a:custGeom>
              <a:avLst/>
              <a:gdLst/>
              <a:ahLst/>
              <a:cxnLst/>
              <a:rect l="l" t="t" r="r" b="b"/>
              <a:pathLst>
                <a:path w="325" h="222" extrusionOk="0">
                  <a:moveTo>
                    <a:pt x="176" y="1"/>
                  </a:moveTo>
                  <a:cubicBezTo>
                    <a:pt x="143" y="1"/>
                    <a:pt x="109" y="10"/>
                    <a:pt x="78" y="29"/>
                  </a:cubicBezTo>
                  <a:cubicBezTo>
                    <a:pt x="37" y="54"/>
                    <a:pt x="9" y="90"/>
                    <a:pt x="0" y="127"/>
                  </a:cubicBezTo>
                  <a:cubicBezTo>
                    <a:pt x="17" y="111"/>
                    <a:pt x="29" y="95"/>
                    <a:pt x="50" y="86"/>
                  </a:cubicBezTo>
                  <a:cubicBezTo>
                    <a:pt x="81" y="65"/>
                    <a:pt x="116" y="54"/>
                    <a:pt x="150" y="54"/>
                  </a:cubicBezTo>
                  <a:cubicBezTo>
                    <a:pt x="198" y="54"/>
                    <a:pt x="243" y="76"/>
                    <a:pt x="267" y="115"/>
                  </a:cubicBezTo>
                  <a:cubicBezTo>
                    <a:pt x="287" y="148"/>
                    <a:pt x="291" y="189"/>
                    <a:pt x="275" y="222"/>
                  </a:cubicBezTo>
                  <a:cubicBezTo>
                    <a:pt x="316" y="172"/>
                    <a:pt x="324" y="111"/>
                    <a:pt x="291" y="62"/>
                  </a:cubicBezTo>
                  <a:cubicBezTo>
                    <a:pt x="267" y="21"/>
                    <a:pt x="223" y="1"/>
                    <a:pt x="176"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539;p23"/>
            <p:cNvSpPr/>
            <p:nvPr/>
          </p:nvSpPr>
          <p:spPr>
            <a:xfrm>
              <a:off x="2185450" y="971825"/>
              <a:ext cx="8025" cy="6350"/>
            </a:xfrm>
            <a:custGeom>
              <a:avLst/>
              <a:gdLst/>
              <a:ahLst/>
              <a:cxnLst/>
              <a:rect l="l" t="t" r="r" b="b"/>
              <a:pathLst>
                <a:path w="321" h="254" extrusionOk="0">
                  <a:moveTo>
                    <a:pt x="159" y="0"/>
                  </a:moveTo>
                  <a:cubicBezTo>
                    <a:pt x="138" y="0"/>
                    <a:pt x="117" y="4"/>
                    <a:pt x="95" y="12"/>
                  </a:cubicBezTo>
                  <a:cubicBezTo>
                    <a:pt x="58" y="20"/>
                    <a:pt x="30" y="49"/>
                    <a:pt x="1" y="73"/>
                  </a:cubicBezTo>
                  <a:cubicBezTo>
                    <a:pt x="17" y="61"/>
                    <a:pt x="38" y="53"/>
                    <a:pt x="58" y="49"/>
                  </a:cubicBezTo>
                  <a:cubicBezTo>
                    <a:pt x="78" y="42"/>
                    <a:pt x="99" y="39"/>
                    <a:pt x="119" y="39"/>
                  </a:cubicBezTo>
                  <a:cubicBezTo>
                    <a:pt x="184" y="39"/>
                    <a:pt x="244" y="73"/>
                    <a:pt x="263" y="127"/>
                  </a:cubicBezTo>
                  <a:cubicBezTo>
                    <a:pt x="280" y="172"/>
                    <a:pt x="263" y="217"/>
                    <a:pt x="239" y="254"/>
                  </a:cubicBezTo>
                  <a:cubicBezTo>
                    <a:pt x="288" y="217"/>
                    <a:pt x="321" y="151"/>
                    <a:pt x="300" y="94"/>
                  </a:cubicBezTo>
                  <a:cubicBezTo>
                    <a:pt x="281" y="38"/>
                    <a:pt x="225" y="0"/>
                    <a:pt x="159"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540;p23"/>
            <p:cNvSpPr/>
            <p:nvPr/>
          </p:nvSpPr>
          <p:spPr>
            <a:xfrm>
              <a:off x="2141175" y="929525"/>
              <a:ext cx="15800" cy="8275"/>
            </a:xfrm>
            <a:custGeom>
              <a:avLst/>
              <a:gdLst/>
              <a:ahLst/>
              <a:cxnLst/>
              <a:rect l="l" t="t" r="r" b="b"/>
              <a:pathLst>
                <a:path w="632" h="331" extrusionOk="0">
                  <a:moveTo>
                    <a:pt x="268" y="0"/>
                  </a:moveTo>
                  <a:cubicBezTo>
                    <a:pt x="135" y="0"/>
                    <a:pt x="30" y="47"/>
                    <a:pt x="17" y="125"/>
                  </a:cubicBezTo>
                  <a:cubicBezTo>
                    <a:pt x="0" y="195"/>
                    <a:pt x="66" y="277"/>
                    <a:pt x="173" y="330"/>
                  </a:cubicBezTo>
                  <a:cubicBezTo>
                    <a:pt x="140" y="289"/>
                    <a:pt x="123" y="248"/>
                    <a:pt x="132" y="211"/>
                  </a:cubicBezTo>
                  <a:cubicBezTo>
                    <a:pt x="147" y="135"/>
                    <a:pt x="250" y="88"/>
                    <a:pt x="379" y="88"/>
                  </a:cubicBezTo>
                  <a:cubicBezTo>
                    <a:pt x="416" y="88"/>
                    <a:pt x="456" y="92"/>
                    <a:pt x="497" y="101"/>
                  </a:cubicBezTo>
                  <a:cubicBezTo>
                    <a:pt x="550" y="109"/>
                    <a:pt x="591" y="125"/>
                    <a:pt x="632" y="146"/>
                  </a:cubicBezTo>
                  <a:cubicBezTo>
                    <a:pt x="579" y="88"/>
                    <a:pt x="488" y="39"/>
                    <a:pt x="378" y="10"/>
                  </a:cubicBezTo>
                  <a:cubicBezTo>
                    <a:pt x="340" y="4"/>
                    <a:pt x="303" y="0"/>
                    <a:pt x="268"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541;p23"/>
            <p:cNvSpPr/>
            <p:nvPr/>
          </p:nvSpPr>
          <p:spPr>
            <a:xfrm>
              <a:off x="1984850" y="1062525"/>
              <a:ext cx="16325" cy="26225"/>
            </a:xfrm>
            <a:custGeom>
              <a:avLst/>
              <a:gdLst/>
              <a:ahLst/>
              <a:cxnLst/>
              <a:rect l="l" t="t" r="r" b="b"/>
              <a:pathLst>
                <a:path w="653" h="1049" extrusionOk="0">
                  <a:moveTo>
                    <a:pt x="93" y="1"/>
                  </a:moveTo>
                  <a:cubicBezTo>
                    <a:pt x="75" y="1"/>
                    <a:pt x="57" y="5"/>
                    <a:pt x="41" y="13"/>
                  </a:cubicBezTo>
                  <a:cubicBezTo>
                    <a:pt x="16" y="21"/>
                    <a:pt x="4" y="46"/>
                    <a:pt x="0" y="46"/>
                  </a:cubicBezTo>
                  <a:cubicBezTo>
                    <a:pt x="82" y="74"/>
                    <a:pt x="246" y="238"/>
                    <a:pt x="369" y="488"/>
                  </a:cubicBezTo>
                  <a:cubicBezTo>
                    <a:pt x="480" y="730"/>
                    <a:pt x="468" y="956"/>
                    <a:pt x="447" y="1042"/>
                  </a:cubicBezTo>
                  <a:cubicBezTo>
                    <a:pt x="460" y="1047"/>
                    <a:pt x="472" y="1048"/>
                    <a:pt x="483" y="1048"/>
                  </a:cubicBezTo>
                  <a:cubicBezTo>
                    <a:pt x="510" y="1048"/>
                    <a:pt x="529" y="1038"/>
                    <a:pt x="529" y="1038"/>
                  </a:cubicBezTo>
                  <a:cubicBezTo>
                    <a:pt x="652" y="976"/>
                    <a:pt x="640" y="698"/>
                    <a:pt x="509" y="419"/>
                  </a:cubicBezTo>
                  <a:cubicBezTo>
                    <a:pt x="391" y="173"/>
                    <a:pt x="217" y="1"/>
                    <a:pt x="93"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542;p23"/>
            <p:cNvSpPr/>
            <p:nvPr/>
          </p:nvSpPr>
          <p:spPr>
            <a:xfrm>
              <a:off x="1983200" y="1063650"/>
              <a:ext cx="15200" cy="25025"/>
            </a:xfrm>
            <a:custGeom>
              <a:avLst/>
              <a:gdLst/>
              <a:ahLst/>
              <a:cxnLst/>
              <a:rect l="l" t="t" r="r" b="b"/>
              <a:pathLst>
                <a:path w="608" h="1001" extrusionOk="0">
                  <a:moveTo>
                    <a:pt x="85" y="0"/>
                  </a:moveTo>
                  <a:cubicBezTo>
                    <a:pt x="78" y="0"/>
                    <a:pt x="72" y="2"/>
                    <a:pt x="66" y="5"/>
                  </a:cubicBezTo>
                  <a:cubicBezTo>
                    <a:pt x="0" y="38"/>
                    <a:pt x="46" y="292"/>
                    <a:pt x="177" y="562"/>
                  </a:cubicBezTo>
                  <a:cubicBezTo>
                    <a:pt x="302" y="813"/>
                    <a:pt x="449" y="1001"/>
                    <a:pt x="525" y="1001"/>
                  </a:cubicBezTo>
                  <a:cubicBezTo>
                    <a:pt x="531" y="1001"/>
                    <a:pt x="537" y="999"/>
                    <a:pt x="542" y="997"/>
                  </a:cubicBezTo>
                  <a:cubicBezTo>
                    <a:pt x="607" y="960"/>
                    <a:pt x="562" y="710"/>
                    <a:pt x="431" y="439"/>
                  </a:cubicBezTo>
                  <a:cubicBezTo>
                    <a:pt x="311" y="184"/>
                    <a:pt x="163" y="0"/>
                    <a:pt x="85" y="0"/>
                  </a:cubicBezTo>
                  <a:close/>
                </a:path>
              </a:pathLst>
            </a:custGeom>
            <a:solidFill>
              <a:srgbClr val="C1C1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543;p23"/>
            <p:cNvSpPr/>
            <p:nvPr/>
          </p:nvSpPr>
          <p:spPr>
            <a:xfrm>
              <a:off x="1986775" y="1072675"/>
              <a:ext cx="11825" cy="15925"/>
            </a:xfrm>
            <a:custGeom>
              <a:avLst/>
              <a:gdLst/>
              <a:ahLst/>
              <a:cxnLst/>
              <a:rect l="l" t="t" r="r" b="b"/>
              <a:pathLst>
                <a:path w="473" h="637" extrusionOk="0">
                  <a:moveTo>
                    <a:pt x="247" y="0"/>
                  </a:moveTo>
                  <a:lnTo>
                    <a:pt x="247" y="0"/>
                  </a:lnTo>
                  <a:cubicBezTo>
                    <a:pt x="350" y="242"/>
                    <a:pt x="382" y="447"/>
                    <a:pt x="321" y="476"/>
                  </a:cubicBezTo>
                  <a:cubicBezTo>
                    <a:pt x="315" y="479"/>
                    <a:pt x="309" y="480"/>
                    <a:pt x="303" y="480"/>
                  </a:cubicBezTo>
                  <a:cubicBezTo>
                    <a:pt x="236" y="480"/>
                    <a:pt x="113" y="329"/>
                    <a:pt x="1" y="119"/>
                  </a:cubicBezTo>
                  <a:lnTo>
                    <a:pt x="1" y="119"/>
                  </a:lnTo>
                  <a:cubicBezTo>
                    <a:pt x="9" y="144"/>
                    <a:pt x="21" y="169"/>
                    <a:pt x="34" y="197"/>
                  </a:cubicBezTo>
                  <a:cubicBezTo>
                    <a:pt x="155" y="446"/>
                    <a:pt x="303" y="636"/>
                    <a:pt x="380" y="636"/>
                  </a:cubicBezTo>
                  <a:cubicBezTo>
                    <a:pt x="387" y="636"/>
                    <a:pt x="393" y="635"/>
                    <a:pt x="399" y="632"/>
                  </a:cubicBezTo>
                  <a:cubicBezTo>
                    <a:pt x="473" y="599"/>
                    <a:pt x="419" y="349"/>
                    <a:pt x="288" y="78"/>
                  </a:cubicBezTo>
                  <a:cubicBezTo>
                    <a:pt x="276" y="54"/>
                    <a:pt x="259" y="25"/>
                    <a:pt x="247" y="0"/>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544;p23"/>
            <p:cNvSpPr/>
            <p:nvPr/>
          </p:nvSpPr>
          <p:spPr>
            <a:xfrm>
              <a:off x="2181250" y="971800"/>
              <a:ext cx="11925" cy="9675"/>
            </a:xfrm>
            <a:custGeom>
              <a:avLst/>
              <a:gdLst/>
              <a:ahLst/>
              <a:cxnLst/>
              <a:rect l="l" t="t" r="r" b="b"/>
              <a:pathLst>
                <a:path w="477" h="387" extrusionOk="0">
                  <a:moveTo>
                    <a:pt x="115" y="1"/>
                  </a:moveTo>
                  <a:lnTo>
                    <a:pt x="115" y="1"/>
                  </a:lnTo>
                  <a:cubicBezTo>
                    <a:pt x="38" y="62"/>
                    <a:pt x="1" y="156"/>
                    <a:pt x="25" y="243"/>
                  </a:cubicBezTo>
                  <a:cubicBezTo>
                    <a:pt x="53" y="330"/>
                    <a:pt x="141" y="387"/>
                    <a:pt x="243" y="387"/>
                  </a:cubicBezTo>
                  <a:cubicBezTo>
                    <a:pt x="275" y="387"/>
                    <a:pt x="308" y="381"/>
                    <a:pt x="341" y="370"/>
                  </a:cubicBezTo>
                  <a:cubicBezTo>
                    <a:pt x="403" y="349"/>
                    <a:pt x="448" y="316"/>
                    <a:pt x="476" y="275"/>
                  </a:cubicBezTo>
                  <a:lnTo>
                    <a:pt x="476" y="275"/>
                  </a:lnTo>
                  <a:cubicBezTo>
                    <a:pt x="456" y="296"/>
                    <a:pt x="427" y="308"/>
                    <a:pt x="390" y="320"/>
                  </a:cubicBezTo>
                  <a:cubicBezTo>
                    <a:pt x="361" y="329"/>
                    <a:pt x="332" y="334"/>
                    <a:pt x="304" y="334"/>
                  </a:cubicBezTo>
                  <a:cubicBezTo>
                    <a:pt x="203" y="334"/>
                    <a:pt x="111" y="280"/>
                    <a:pt x="79" y="193"/>
                  </a:cubicBezTo>
                  <a:cubicBezTo>
                    <a:pt x="58" y="124"/>
                    <a:pt x="74" y="58"/>
                    <a:pt x="115" y="1"/>
                  </a:cubicBezTo>
                  <a:close/>
                </a:path>
              </a:pathLst>
            </a:custGeom>
            <a:solidFill>
              <a:srgbClr val="2310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050" name="Picture 2" descr="C:\Users\NONI\Desktop\New folder\arduino with bread board.PNG"/>
          <p:cNvPicPr>
            <a:picLocks noChangeAspect="1" noChangeArrowheads="1"/>
          </p:cNvPicPr>
          <p:nvPr/>
        </p:nvPicPr>
        <p:blipFill>
          <a:blip r:embed="rId3"/>
          <a:srcRect/>
          <a:stretch>
            <a:fillRect/>
          </a:stretch>
        </p:blipFill>
        <p:spPr bwMode="auto">
          <a:xfrm>
            <a:off x="1875866" y="914400"/>
            <a:ext cx="5858433" cy="3917676"/>
          </a:xfrm>
          <a:prstGeom prst="rect">
            <a:avLst/>
          </a:prstGeom>
          <a:noFill/>
        </p:spPr>
      </p:pic>
      <p:sp>
        <p:nvSpPr>
          <p:cNvPr id="45" name="Rectangle 44"/>
          <p:cNvSpPr/>
          <p:nvPr/>
        </p:nvSpPr>
        <p:spPr>
          <a:xfrm>
            <a:off x="2462915" y="312837"/>
            <a:ext cx="4786888" cy="461665"/>
          </a:xfrm>
          <a:prstGeom prst="rect">
            <a:avLst/>
          </a:prstGeom>
        </p:spPr>
        <p:txBody>
          <a:bodyPr wrap="none">
            <a:spAutoFit/>
          </a:bodyPr>
          <a:lstStyle/>
          <a:p>
            <a:r>
              <a:rPr lang="en-US" sz="2400" b="1" dirty="0" smtClean="0">
                <a:solidFill>
                  <a:srgbClr val="0F0F4B"/>
                </a:solidFill>
                <a:latin typeface="Englebert"/>
                <a:sym typeface="Englebert"/>
              </a:rPr>
              <a:t>Arduino Programming with Breadboard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5"/>
          <p:cNvSpPr txBox="1">
            <a:spLocks noGrp="1"/>
          </p:cNvSpPr>
          <p:nvPr>
            <p:ph type="ctrTitle"/>
          </p:nvPr>
        </p:nvSpPr>
        <p:spPr>
          <a:xfrm>
            <a:off x="927825" y="5848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Requirements</a:t>
            </a:r>
            <a:endParaRPr/>
          </a:p>
        </p:txBody>
      </p:sp>
      <p:sp>
        <p:nvSpPr>
          <p:cNvPr id="246" name="Google Shape;246;p35"/>
          <p:cNvSpPr txBox="1">
            <a:spLocks noGrp="1"/>
          </p:cNvSpPr>
          <p:nvPr>
            <p:ph type="subTitle" idx="1"/>
          </p:nvPr>
        </p:nvSpPr>
        <p:spPr>
          <a:xfrm>
            <a:off x="3022775" y="1304925"/>
            <a:ext cx="3178200" cy="718375"/>
          </a:xfrm>
          <a:prstGeom prst="rect">
            <a:avLst/>
          </a:prstGeom>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dirty="0" smtClean="0">
                <a:latin typeface="Impact" pitchFamily="34" charset="0"/>
                <a:ea typeface="Verdana" pitchFamily="34" charset="0"/>
              </a:rPr>
              <a:t>1.Arduino Uno(ATmega328)</a:t>
            </a:r>
          </a:p>
          <a:p>
            <a:pPr marL="0" lvl="0" indent="0" algn="l" rtl="0">
              <a:spcBef>
                <a:spcPts val="0"/>
              </a:spcBef>
              <a:spcAft>
                <a:spcPts val="0"/>
              </a:spcAft>
              <a:buNone/>
            </a:pPr>
            <a:r>
              <a:rPr lang="en-US" sz="2000" dirty="0" smtClean="0">
                <a:latin typeface="Impact" pitchFamily="34" charset="0"/>
                <a:ea typeface="Verdana" pitchFamily="34" charset="0"/>
              </a:rPr>
              <a:t>2.Sensors</a:t>
            </a:r>
          </a:p>
          <a:p>
            <a:pPr marL="0" lvl="0" indent="0" algn="l" rtl="0">
              <a:spcBef>
                <a:spcPts val="0"/>
              </a:spcBef>
              <a:spcAft>
                <a:spcPts val="0"/>
              </a:spcAft>
              <a:buNone/>
            </a:pPr>
            <a:r>
              <a:rPr lang="en-US" sz="2000" dirty="0" smtClean="0">
                <a:latin typeface="Impact" pitchFamily="34" charset="0"/>
                <a:ea typeface="Verdana" pitchFamily="34" charset="0"/>
              </a:rPr>
              <a:t>  -</a:t>
            </a:r>
            <a:r>
              <a:rPr lang="en-US" sz="2000" dirty="0" err="1" smtClean="0">
                <a:latin typeface="Impact" pitchFamily="34" charset="0"/>
                <a:ea typeface="Verdana" pitchFamily="34" charset="0"/>
              </a:rPr>
              <a:t>Accelometer</a:t>
            </a:r>
            <a:r>
              <a:rPr lang="en-US" sz="2000" dirty="0" smtClean="0">
                <a:latin typeface="Impact" pitchFamily="34" charset="0"/>
                <a:ea typeface="Verdana" pitchFamily="34" charset="0"/>
              </a:rPr>
              <a:t>  sensor</a:t>
            </a:r>
          </a:p>
          <a:p>
            <a:pPr marL="0" lvl="0" indent="0" algn="l" rtl="0">
              <a:spcBef>
                <a:spcPts val="0"/>
              </a:spcBef>
              <a:spcAft>
                <a:spcPts val="0"/>
              </a:spcAft>
              <a:buNone/>
            </a:pPr>
            <a:r>
              <a:rPr lang="en-US" sz="2000" dirty="0" smtClean="0">
                <a:latin typeface="Impact" pitchFamily="34" charset="0"/>
                <a:ea typeface="Verdana" pitchFamily="34" charset="0"/>
              </a:rPr>
              <a:t>  -Soil moisture  sensor</a:t>
            </a:r>
          </a:p>
          <a:p>
            <a:pPr marL="0" lvl="0" indent="0" algn="l" rtl="0">
              <a:spcBef>
                <a:spcPts val="0"/>
              </a:spcBef>
              <a:spcAft>
                <a:spcPts val="0"/>
              </a:spcAft>
              <a:buNone/>
            </a:pPr>
            <a:r>
              <a:rPr lang="en-US" sz="2000" dirty="0" smtClean="0">
                <a:latin typeface="Impact" pitchFamily="34" charset="0"/>
                <a:ea typeface="Verdana" pitchFamily="34" charset="0"/>
              </a:rPr>
              <a:t>  -rain sensor</a:t>
            </a:r>
          </a:p>
          <a:p>
            <a:pPr marL="0" lvl="0" indent="0" algn="l" rtl="0">
              <a:spcBef>
                <a:spcPts val="0"/>
              </a:spcBef>
              <a:spcAft>
                <a:spcPts val="0"/>
              </a:spcAft>
              <a:buNone/>
            </a:pPr>
            <a:r>
              <a:rPr lang="en-US" sz="2000" dirty="0" smtClean="0">
                <a:latin typeface="Impact" pitchFamily="34" charset="0"/>
                <a:ea typeface="Verdana" pitchFamily="34" charset="0"/>
              </a:rPr>
              <a:t>3.Gsm module</a:t>
            </a:r>
          </a:p>
          <a:p>
            <a:pPr marL="0" lvl="0" indent="0" algn="l" rtl="0">
              <a:spcBef>
                <a:spcPts val="0"/>
              </a:spcBef>
              <a:spcAft>
                <a:spcPts val="0"/>
              </a:spcAft>
              <a:buNone/>
            </a:pPr>
            <a:r>
              <a:rPr lang="en-US" sz="2000" dirty="0" smtClean="0">
                <a:latin typeface="Impact" pitchFamily="34" charset="0"/>
                <a:ea typeface="Verdana" pitchFamily="34" charset="0"/>
              </a:rPr>
              <a:t>4.Wires</a:t>
            </a:r>
          </a:p>
          <a:p>
            <a:pPr marL="0" lvl="0" indent="0" algn="l" rtl="0">
              <a:spcBef>
                <a:spcPts val="0"/>
              </a:spcBef>
              <a:spcAft>
                <a:spcPts val="0"/>
              </a:spcAft>
              <a:buNone/>
            </a:pPr>
            <a:r>
              <a:rPr lang="en-US" sz="2000" dirty="0" smtClean="0">
                <a:latin typeface="Impact" pitchFamily="34" charset="0"/>
                <a:ea typeface="Verdana" pitchFamily="34" charset="0"/>
              </a:rPr>
              <a:t>5.Breadboard</a:t>
            </a:r>
          </a:p>
          <a:p>
            <a:pPr marL="0" lvl="0" indent="0" algn="l" rtl="0">
              <a:spcBef>
                <a:spcPts val="0"/>
              </a:spcBef>
              <a:spcAft>
                <a:spcPts val="0"/>
              </a:spcAft>
              <a:buNone/>
            </a:pPr>
            <a:r>
              <a:rPr lang="en-US" sz="2000" dirty="0" smtClean="0">
                <a:latin typeface="Impact" pitchFamily="34" charset="0"/>
                <a:ea typeface="Verdana" pitchFamily="34" charset="0"/>
              </a:rPr>
              <a:t>6.Windows based pc</a:t>
            </a:r>
          </a:p>
          <a:p>
            <a:pPr marL="0" lvl="0" indent="0" algn="l" rtl="0">
              <a:spcBef>
                <a:spcPts val="0"/>
              </a:spcBef>
              <a:spcAft>
                <a:spcPts val="0"/>
              </a:spcAft>
              <a:buNone/>
            </a:pPr>
            <a:r>
              <a:rPr lang="en-US" sz="2000" dirty="0" smtClean="0">
                <a:latin typeface="Impact" pitchFamily="34" charset="0"/>
                <a:ea typeface="Verdana" pitchFamily="34" charset="0"/>
              </a:rPr>
              <a:t>7.Buzzer</a:t>
            </a:r>
          </a:p>
          <a:p>
            <a:pPr marL="0" lvl="0" indent="0" algn="l" rtl="0">
              <a:spcBef>
                <a:spcPts val="0"/>
              </a:spcBef>
              <a:spcAft>
                <a:spcPts val="0"/>
              </a:spcAft>
              <a:buNone/>
            </a:pPr>
            <a:endParaRPr sz="1600">
              <a:latin typeface="Impact" pitchFamily="34" charset="0"/>
              <a:ea typeface="Verdana" pitchFamily="34" charset="0"/>
            </a:endParaRPr>
          </a:p>
        </p:txBody>
      </p:sp>
      <p:sp>
        <p:nvSpPr>
          <p:cNvPr id="248" name="Google Shape;248;p35"/>
          <p:cNvSpPr txBox="1">
            <a:spLocks noGrp="1"/>
          </p:cNvSpPr>
          <p:nvPr>
            <p:ph type="subTitle" idx="3"/>
          </p:nvPr>
        </p:nvSpPr>
        <p:spPr>
          <a:xfrm>
            <a:off x="4781275" y="2491000"/>
            <a:ext cx="3178200" cy="408600"/>
          </a:xfrm>
          <a:prstGeom prst="rect">
            <a:avLst/>
          </a:prstGeom>
        </p:spPr>
        <p:txBody>
          <a:bodyPr spcFirstLastPara="1" wrap="square" lIns="91425" tIns="91425" rIns="91425" bIns="91425" anchor="t" anchorCtr="0">
            <a:noAutofit/>
          </a:bodyPr>
          <a:lstStyle/>
          <a:p>
            <a:pPr marL="0" indent="0"/>
            <a:endParaRPr lang="es" dirty="0" smtClean="0"/>
          </a:p>
          <a:p>
            <a:pPr marL="0" lvl="0" indent="0" algn="ctr" rtl="0">
              <a:spcBef>
                <a:spcPts val="0"/>
              </a:spcBef>
              <a:spcAft>
                <a:spcPts val="0"/>
              </a:spcAft>
              <a:buNone/>
            </a:pPr>
            <a:r>
              <a:rPr lang="en-US" dirty="0" smtClean="0"/>
              <a:t> </a:t>
            </a:r>
            <a:endParaRPr/>
          </a:p>
        </p:txBody>
      </p:sp>
      <p:grpSp>
        <p:nvGrpSpPr>
          <p:cNvPr id="250" name="Google Shape;250;p35"/>
          <p:cNvGrpSpPr/>
          <p:nvPr/>
        </p:nvGrpSpPr>
        <p:grpSpPr>
          <a:xfrm>
            <a:off x="1955300" y="264613"/>
            <a:ext cx="1008000" cy="1008000"/>
            <a:chOff x="5866375" y="1417138"/>
            <a:chExt cx="1008000" cy="1008000"/>
          </a:xfrm>
        </p:grpSpPr>
        <p:sp>
          <p:nvSpPr>
            <p:cNvPr id="251" name="Google Shape;251;p35"/>
            <p:cNvSpPr/>
            <p:nvPr/>
          </p:nvSpPr>
          <p:spPr>
            <a:xfrm>
              <a:off x="5866375" y="1417138"/>
              <a:ext cx="1008000" cy="10080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2" name="Google Shape;252;p35"/>
            <p:cNvGrpSpPr/>
            <p:nvPr/>
          </p:nvGrpSpPr>
          <p:grpSpPr>
            <a:xfrm>
              <a:off x="6165470" y="1663094"/>
              <a:ext cx="519671" cy="516103"/>
              <a:chOff x="4164909" y="1456607"/>
              <a:chExt cx="935502" cy="929078"/>
            </a:xfrm>
          </p:grpSpPr>
          <p:grpSp>
            <p:nvGrpSpPr>
              <p:cNvPr id="253" name="Google Shape;253;p35"/>
              <p:cNvGrpSpPr/>
              <p:nvPr/>
            </p:nvGrpSpPr>
            <p:grpSpPr>
              <a:xfrm>
                <a:off x="4164909" y="1456607"/>
                <a:ext cx="935502" cy="929078"/>
                <a:chOff x="1190625" y="238125"/>
                <a:chExt cx="5264500" cy="5228350"/>
              </a:xfrm>
            </p:grpSpPr>
            <p:sp>
              <p:nvSpPr>
                <p:cNvPr id="254" name="Google Shape;254;p35"/>
                <p:cNvSpPr/>
                <p:nvPr/>
              </p:nvSpPr>
              <p:spPr>
                <a:xfrm>
                  <a:off x="3151325" y="4853725"/>
                  <a:ext cx="204050" cy="204675"/>
                </a:xfrm>
                <a:custGeom>
                  <a:avLst/>
                  <a:gdLst/>
                  <a:ahLst/>
                  <a:cxnLst/>
                  <a:rect l="l" t="t" r="r" b="b"/>
                  <a:pathLst>
                    <a:path w="8162" h="8187" extrusionOk="0">
                      <a:moveTo>
                        <a:pt x="4093" y="1"/>
                      </a:moveTo>
                      <a:cubicBezTo>
                        <a:pt x="3015" y="1"/>
                        <a:pt x="1961" y="442"/>
                        <a:pt x="1201" y="1202"/>
                      </a:cubicBezTo>
                      <a:cubicBezTo>
                        <a:pt x="441" y="1961"/>
                        <a:pt x="0" y="3015"/>
                        <a:pt x="0" y="4094"/>
                      </a:cubicBezTo>
                      <a:cubicBezTo>
                        <a:pt x="0" y="5172"/>
                        <a:pt x="441" y="6226"/>
                        <a:pt x="1201" y="6986"/>
                      </a:cubicBezTo>
                      <a:cubicBezTo>
                        <a:pt x="1961" y="7745"/>
                        <a:pt x="3015" y="8187"/>
                        <a:pt x="4093" y="8187"/>
                      </a:cubicBezTo>
                      <a:cubicBezTo>
                        <a:pt x="5147" y="8187"/>
                        <a:pt x="6225" y="7745"/>
                        <a:pt x="6985" y="6986"/>
                      </a:cubicBezTo>
                      <a:cubicBezTo>
                        <a:pt x="7720" y="6226"/>
                        <a:pt x="8161" y="5172"/>
                        <a:pt x="8161" y="4094"/>
                      </a:cubicBezTo>
                      <a:cubicBezTo>
                        <a:pt x="8161" y="3015"/>
                        <a:pt x="7720" y="1961"/>
                        <a:pt x="6985" y="1202"/>
                      </a:cubicBezTo>
                      <a:cubicBezTo>
                        <a:pt x="6225" y="442"/>
                        <a:pt x="5147" y="1"/>
                        <a:pt x="409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5" name="Google Shape;255;p35"/>
                <p:cNvSpPr/>
                <p:nvPr/>
              </p:nvSpPr>
              <p:spPr>
                <a:xfrm>
                  <a:off x="1190625" y="238125"/>
                  <a:ext cx="5264500" cy="5228350"/>
                </a:xfrm>
                <a:custGeom>
                  <a:avLst/>
                  <a:gdLst/>
                  <a:ahLst/>
                  <a:cxnLst/>
                  <a:rect l="l" t="t" r="r" b="b"/>
                  <a:pathLst>
                    <a:path w="210580" h="209134" extrusionOk="0">
                      <a:moveTo>
                        <a:pt x="109138" y="8161"/>
                      </a:moveTo>
                      <a:lnTo>
                        <a:pt x="109138" y="24827"/>
                      </a:lnTo>
                      <a:cubicBezTo>
                        <a:pt x="109138" y="27352"/>
                        <a:pt x="107079" y="29411"/>
                        <a:pt x="104530" y="29411"/>
                      </a:cubicBezTo>
                      <a:lnTo>
                        <a:pt x="60488" y="29411"/>
                      </a:lnTo>
                      <a:cubicBezTo>
                        <a:pt x="57963" y="29411"/>
                        <a:pt x="55905" y="27352"/>
                        <a:pt x="55905" y="24827"/>
                      </a:cubicBezTo>
                      <a:lnTo>
                        <a:pt x="55905" y="8161"/>
                      </a:lnTo>
                      <a:close/>
                      <a:moveTo>
                        <a:pt x="194257" y="59501"/>
                      </a:moveTo>
                      <a:cubicBezTo>
                        <a:pt x="195978" y="59501"/>
                        <a:pt x="197700" y="60157"/>
                        <a:pt x="199011" y="61468"/>
                      </a:cubicBezTo>
                      <a:cubicBezTo>
                        <a:pt x="201634" y="64090"/>
                        <a:pt x="201634" y="68330"/>
                        <a:pt x="199011" y="70953"/>
                      </a:cubicBezTo>
                      <a:lnTo>
                        <a:pt x="196634" y="73330"/>
                      </a:lnTo>
                      <a:lnTo>
                        <a:pt x="187149" y="63821"/>
                      </a:lnTo>
                      <a:lnTo>
                        <a:pt x="189502" y="61468"/>
                      </a:lnTo>
                      <a:cubicBezTo>
                        <a:pt x="190813" y="60157"/>
                        <a:pt x="192535" y="59501"/>
                        <a:pt x="194257" y="59501"/>
                      </a:cubicBezTo>
                      <a:close/>
                      <a:moveTo>
                        <a:pt x="151146" y="8161"/>
                      </a:moveTo>
                      <a:cubicBezTo>
                        <a:pt x="154283" y="8161"/>
                        <a:pt x="156856" y="10735"/>
                        <a:pt x="156856" y="13896"/>
                      </a:cubicBezTo>
                      <a:lnTo>
                        <a:pt x="156856" y="82546"/>
                      </a:lnTo>
                      <a:lnTo>
                        <a:pt x="148695" y="90731"/>
                      </a:lnTo>
                      <a:lnTo>
                        <a:pt x="148695" y="20416"/>
                      </a:lnTo>
                      <a:cubicBezTo>
                        <a:pt x="148695" y="18161"/>
                        <a:pt x="146857" y="16347"/>
                        <a:pt x="144602" y="16347"/>
                      </a:cubicBezTo>
                      <a:lnTo>
                        <a:pt x="117299" y="16347"/>
                      </a:lnTo>
                      <a:lnTo>
                        <a:pt x="117299" y="8161"/>
                      </a:lnTo>
                      <a:close/>
                      <a:moveTo>
                        <a:pt x="181365" y="69605"/>
                      </a:moveTo>
                      <a:lnTo>
                        <a:pt x="190874" y="79114"/>
                      </a:lnTo>
                      <a:lnTo>
                        <a:pt x="183791" y="86197"/>
                      </a:lnTo>
                      <a:lnTo>
                        <a:pt x="154038" y="115926"/>
                      </a:lnTo>
                      <a:lnTo>
                        <a:pt x="144528" y="106442"/>
                      </a:lnTo>
                      <a:lnTo>
                        <a:pt x="181365" y="69605"/>
                      </a:lnTo>
                      <a:close/>
                      <a:moveTo>
                        <a:pt x="140068" y="113525"/>
                      </a:moveTo>
                      <a:lnTo>
                        <a:pt x="146930" y="120387"/>
                      </a:lnTo>
                      <a:lnTo>
                        <a:pt x="134553" y="125902"/>
                      </a:lnTo>
                      <a:lnTo>
                        <a:pt x="140068" y="113525"/>
                      </a:lnTo>
                      <a:close/>
                      <a:moveTo>
                        <a:pt x="47719" y="8161"/>
                      </a:moveTo>
                      <a:lnTo>
                        <a:pt x="47719" y="16347"/>
                      </a:lnTo>
                      <a:lnTo>
                        <a:pt x="20416" y="16347"/>
                      </a:lnTo>
                      <a:cubicBezTo>
                        <a:pt x="18161" y="16347"/>
                        <a:pt x="16347" y="18161"/>
                        <a:pt x="16347" y="20416"/>
                      </a:cubicBezTo>
                      <a:lnTo>
                        <a:pt x="16347" y="188718"/>
                      </a:lnTo>
                      <a:cubicBezTo>
                        <a:pt x="16347" y="190972"/>
                        <a:pt x="18161" y="192811"/>
                        <a:pt x="20416" y="192811"/>
                      </a:cubicBezTo>
                      <a:lnTo>
                        <a:pt x="66174" y="192811"/>
                      </a:lnTo>
                      <a:cubicBezTo>
                        <a:pt x="68428" y="192811"/>
                        <a:pt x="70267" y="190972"/>
                        <a:pt x="70267" y="188718"/>
                      </a:cubicBezTo>
                      <a:cubicBezTo>
                        <a:pt x="70267" y="186463"/>
                        <a:pt x="68428" y="184625"/>
                        <a:pt x="66174" y="184625"/>
                      </a:cubicBezTo>
                      <a:lnTo>
                        <a:pt x="24509" y="184625"/>
                      </a:lnTo>
                      <a:lnTo>
                        <a:pt x="24509" y="24509"/>
                      </a:lnTo>
                      <a:lnTo>
                        <a:pt x="47719" y="24509"/>
                      </a:lnTo>
                      <a:lnTo>
                        <a:pt x="47719" y="24827"/>
                      </a:lnTo>
                      <a:cubicBezTo>
                        <a:pt x="47719" y="31861"/>
                        <a:pt x="53454" y="37572"/>
                        <a:pt x="60488" y="37572"/>
                      </a:cubicBezTo>
                      <a:lnTo>
                        <a:pt x="104530" y="37572"/>
                      </a:lnTo>
                      <a:cubicBezTo>
                        <a:pt x="111564" y="37572"/>
                        <a:pt x="117299" y="31861"/>
                        <a:pt x="117299" y="24827"/>
                      </a:cubicBezTo>
                      <a:lnTo>
                        <a:pt x="117299" y="24509"/>
                      </a:lnTo>
                      <a:lnTo>
                        <a:pt x="140509" y="24509"/>
                      </a:lnTo>
                      <a:lnTo>
                        <a:pt x="140509" y="98893"/>
                      </a:lnTo>
                      <a:lnTo>
                        <a:pt x="135852" y="103550"/>
                      </a:lnTo>
                      <a:cubicBezTo>
                        <a:pt x="135509" y="103893"/>
                        <a:pt x="135215" y="104309"/>
                        <a:pt x="135019" y="104775"/>
                      </a:cubicBezTo>
                      <a:lnTo>
                        <a:pt x="122764" y="132323"/>
                      </a:lnTo>
                      <a:cubicBezTo>
                        <a:pt x="122078" y="133867"/>
                        <a:pt x="122397" y="135656"/>
                        <a:pt x="123598" y="136857"/>
                      </a:cubicBezTo>
                      <a:cubicBezTo>
                        <a:pt x="124382" y="137641"/>
                        <a:pt x="125436" y="138058"/>
                        <a:pt x="126490" y="138058"/>
                      </a:cubicBezTo>
                      <a:cubicBezTo>
                        <a:pt x="127053" y="138058"/>
                        <a:pt x="127617" y="137935"/>
                        <a:pt x="128156" y="137715"/>
                      </a:cubicBezTo>
                      <a:lnTo>
                        <a:pt x="140509" y="132200"/>
                      </a:lnTo>
                      <a:lnTo>
                        <a:pt x="140509" y="184625"/>
                      </a:lnTo>
                      <a:lnTo>
                        <a:pt x="98844" y="184625"/>
                      </a:lnTo>
                      <a:cubicBezTo>
                        <a:pt x="96589" y="184625"/>
                        <a:pt x="94775" y="186463"/>
                        <a:pt x="94775" y="188718"/>
                      </a:cubicBezTo>
                      <a:cubicBezTo>
                        <a:pt x="94775" y="190972"/>
                        <a:pt x="96589" y="192811"/>
                        <a:pt x="98844" y="192811"/>
                      </a:cubicBezTo>
                      <a:lnTo>
                        <a:pt x="144602" y="192811"/>
                      </a:lnTo>
                      <a:cubicBezTo>
                        <a:pt x="146857" y="192811"/>
                        <a:pt x="148695" y="190972"/>
                        <a:pt x="148695" y="188718"/>
                      </a:cubicBezTo>
                      <a:lnTo>
                        <a:pt x="148695" y="128573"/>
                      </a:lnTo>
                      <a:lnTo>
                        <a:pt x="155704" y="125436"/>
                      </a:lnTo>
                      <a:cubicBezTo>
                        <a:pt x="156121" y="125240"/>
                        <a:pt x="156513" y="124995"/>
                        <a:pt x="156856" y="124652"/>
                      </a:cubicBezTo>
                      <a:lnTo>
                        <a:pt x="156856" y="195261"/>
                      </a:lnTo>
                      <a:cubicBezTo>
                        <a:pt x="156856" y="198399"/>
                        <a:pt x="154283" y="200972"/>
                        <a:pt x="151146" y="200972"/>
                      </a:cubicBezTo>
                      <a:lnTo>
                        <a:pt x="13896" y="200972"/>
                      </a:lnTo>
                      <a:cubicBezTo>
                        <a:pt x="10735" y="200972"/>
                        <a:pt x="8161" y="198399"/>
                        <a:pt x="8161" y="195261"/>
                      </a:cubicBezTo>
                      <a:lnTo>
                        <a:pt x="8161" y="13896"/>
                      </a:lnTo>
                      <a:cubicBezTo>
                        <a:pt x="8161" y="10735"/>
                        <a:pt x="10735" y="8161"/>
                        <a:pt x="13896" y="8161"/>
                      </a:cubicBezTo>
                      <a:close/>
                      <a:moveTo>
                        <a:pt x="13896" y="0"/>
                      </a:moveTo>
                      <a:cubicBezTo>
                        <a:pt x="6225" y="0"/>
                        <a:pt x="0" y="6225"/>
                        <a:pt x="0" y="13896"/>
                      </a:cubicBezTo>
                      <a:lnTo>
                        <a:pt x="0" y="195261"/>
                      </a:lnTo>
                      <a:cubicBezTo>
                        <a:pt x="0" y="202908"/>
                        <a:pt x="6225" y="209133"/>
                        <a:pt x="13896" y="209133"/>
                      </a:cubicBezTo>
                      <a:lnTo>
                        <a:pt x="151146" y="209133"/>
                      </a:lnTo>
                      <a:cubicBezTo>
                        <a:pt x="158792" y="209133"/>
                        <a:pt x="165018" y="202908"/>
                        <a:pt x="165018" y="195261"/>
                      </a:cubicBezTo>
                      <a:lnTo>
                        <a:pt x="165018" y="116490"/>
                      </a:lnTo>
                      <a:lnTo>
                        <a:pt x="204771" y="76737"/>
                      </a:lnTo>
                      <a:cubicBezTo>
                        <a:pt x="210579" y="70928"/>
                        <a:pt x="210579" y="61493"/>
                        <a:pt x="204771" y="55684"/>
                      </a:cubicBezTo>
                      <a:cubicBezTo>
                        <a:pt x="201879" y="52780"/>
                        <a:pt x="198068" y="51327"/>
                        <a:pt x="194253" y="51327"/>
                      </a:cubicBezTo>
                      <a:cubicBezTo>
                        <a:pt x="190439" y="51327"/>
                        <a:pt x="186622" y="52780"/>
                        <a:pt x="183718" y="55684"/>
                      </a:cubicBezTo>
                      <a:lnTo>
                        <a:pt x="165018" y="74384"/>
                      </a:lnTo>
                      <a:lnTo>
                        <a:pt x="165018" y="13896"/>
                      </a:lnTo>
                      <a:cubicBezTo>
                        <a:pt x="165018" y="6225"/>
                        <a:pt x="158792" y="0"/>
                        <a:pt x="151146"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6" name="Google Shape;256;p35"/>
                <p:cNvSpPr/>
                <p:nvPr/>
              </p:nvSpPr>
              <p:spPr>
                <a:xfrm>
                  <a:off x="2089475" y="1463550"/>
                  <a:ext cx="857825" cy="857825"/>
                </a:xfrm>
                <a:custGeom>
                  <a:avLst/>
                  <a:gdLst/>
                  <a:ahLst/>
                  <a:cxnLst/>
                  <a:rect l="l" t="t" r="r" b="b"/>
                  <a:pathLst>
                    <a:path w="34313" h="34313" extrusionOk="0">
                      <a:moveTo>
                        <a:pt x="26127" y="8162"/>
                      </a:moveTo>
                      <a:lnTo>
                        <a:pt x="26127" y="26151"/>
                      </a:lnTo>
                      <a:lnTo>
                        <a:pt x="8162" y="26151"/>
                      </a:lnTo>
                      <a:lnTo>
                        <a:pt x="8162" y="8162"/>
                      </a:lnTo>
                      <a:close/>
                      <a:moveTo>
                        <a:pt x="4069" y="1"/>
                      </a:moveTo>
                      <a:cubicBezTo>
                        <a:pt x="1814" y="1"/>
                        <a:pt x="0" y="1839"/>
                        <a:pt x="0" y="4094"/>
                      </a:cubicBezTo>
                      <a:lnTo>
                        <a:pt x="0" y="30220"/>
                      </a:lnTo>
                      <a:cubicBezTo>
                        <a:pt x="0" y="32475"/>
                        <a:pt x="1814" y="34313"/>
                        <a:pt x="4069" y="34313"/>
                      </a:cubicBezTo>
                      <a:lnTo>
                        <a:pt x="30220" y="34313"/>
                      </a:lnTo>
                      <a:cubicBezTo>
                        <a:pt x="32474" y="34313"/>
                        <a:pt x="34313" y="32475"/>
                        <a:pt x="34313" y="30220"/>
                      </a:cubicBezTo>
                      <a:lnTo>
                        <a:pt x="34313" y="4094"/>
                      </a:lnTo>
                      <a:cubicBezTo>
                        <a:pt x="34313" y="1839"/>
                        <a:pt x="32474" y="1"/>
                        <a:pt x="30220"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7" name="Google Shape;257;p35"/>
                <p:cNvSpPr/>
                <p:nvPr/>
              </p:nvSpPr>
              <p:spPr>
                <a:xfrm>
                  <a:off x="2089475" y="2586675"/>
                  <a:ext cx="857825" cy="857825"/>
                </a:xfrm>
                <a:custGeom>
                  <a:avLst/>
                  <a:gdLst/>
                  <a:ahLst/>
                  <a:cxnLst/>
                  <a:rect l="l" t="t" r="r" b="b"/>
                  <a:pathLst>
                    <a:path w="34313" h="34313" extrusionOk="0">
                      <a:moveTo>
                        <a:pt x="26127" y="8186"/>
                      </a:moveTo>
                      <a:lnTo>
                        <a:pt x="26127" y="26151"/>
                      </a:lnTo>
                      <a:lnTo>
                        <a:pt x="8162" y="26151"/>
                      </a:lnTo>
                      <a:lnTo>
                        <a:pt x="8162" y="8186"/>
                      </a:lnTo>
                      <a:close/>
                      <a:moveTo>
                        <a:pt x="4069" y="0"/>
                      </a:moveTo>
                      <a:cubicBezTo>
                        <a:pt x="1814" y="0"/>
                        <a:pt x="0" y="1838"/>
                        <a:pt x="0" y="4093"/>
                      </a:cubicBezTo>
                      <a:lnTo>
                        <a:pt x="0" y="30244"/>
                      </a:lnTo>
                      <a:cubicBezTo>
                        <a:pt x="0" y="32499"/>
                        <a:pt x="1814" y="34312"/>
                        <a:pt x="4069" y="34312"/>
                      </a:cubicBezTo>
                      <a:lnTo>
                        <a:pt x="30220" y="34312"/>
                      </a:lnTo>
                      <a:cubicBezTo>
                        <a:pt x="32474" y="34312"/>
                        <a:pt x="34313" y="32499"/>
                        <a:pt x="34313" y="30244"/>
                      </a:cubicBezTo>
                      <a:lnTo>
                        <a:pt x="34313" y="4093"/>
                      </a:lnTo>
                      <a:cubicBezTo>
                        <a:pt x="34313" y="1838"/>
                        <a:pt x="32474" y="0"/>
                        <a:pt x="30220"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8" name="Google Shape;258;p35"/>
                <p:cNvSpPr/>
                <p:nvPr/>
              </p:nvSpPr>
              <p:spPr>
                <a:xfrm>
                  <a:off x="2089475" y="3710400"/>
                  <a:ext cx="857825" cy="857825"/>
                </a:xfrm>
                <a:custGeom>
                  <a:avLst/>
                  <a:gdLst/>
                  <a:ahLst/>
                  <a:cxnLst/>
                  <a:rect l="l" t="t" r="r" b="b"/>
                  <a:pathLst>
                    <a:path w="34313" h="34313" extrusionOk="0">
                      <a:moveTo>
                        <a:pt x="26127" y="8162"/>
                      </a:moveTo>
                      <a:lnTo>
                        <a:pt x="26127" y="26127"/>
                      </a:lnTo>
                      <a:lnTo>
                        <a:pt x="8162" y="26127"/>
                      </a:lnTo>
                      <a:lnTo>
                        <a:pt x="8162" y="8162"/>
                      </a:lnTo>
                      <a:close/>
                      <a:moveTo>
                        <a:pt x="4069" y="0"/>
                      </a:moveTo>
                      <a:cubicBezTo>
                        <a:pt x="1814" y="0"/>
                        <a:pt x="0" y="1814"/>
                        <a:pt x="0" y="4069"/>
                      </a:cubicBezTo>
                      <a:lnTo>
                        <a:pt x="0" y="30220"/>
                      </a:lnTo>
                      <a:cubicBezTo>
                        <a:pt x="0" y="32474"/>
                        <a:pt x="1814" y="34312"/>
                        <a:pt x="4069" y="34312"/>
                      </a:cubicBezTo>
                      <a:lnTo>
                        <a:pt x="30220" y="34312"/>
                      </a:lnTo>
                      <a:cubicBezTo>
                        <a:pt x="32474" y="34312"/>
                        <a:pt x="34313" y="32474"/>
                        <a:pt x="34313" y="30220"/>
                      </a:cubicBezTo>
                      <a:lnTo>
                        <a:pt x="34313" y="4069"/>
                      </a:lnTo>
                      <a:cubicBezTo>
                        <a:pt x="34313" y="1814"/>
                        <a:pt x="32474" y="0"/>
                        <a:pt x="30220"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59" name="Google Shape;259;p35"/>
                <p:cNvSpPr/>
                <p:nvPr/>
              </p:nvSpPr>
              <p:spPr>
                <a:xfrm>
                  <a:off x="3308775" y="1559900"/>
                  <a:ext cx="912375" cy="665275"/>
                </a:xfrm>
                <a:custGeom>
                  <a:avLst/>
                  <a:gdLst/>
                  <a:ahLst/>
                  <a:cxnLst/>
                  <a:rect l="l" t="t" r="r" b="b"/>
                  <a:pathLst>
                    <a:path w="36495" h="26611" extrusionOk="0">
                      <a:moveTo>
                        <a:pt x="32009" y="1"/>
                      </a:moveTo>
                      <a:cubicBezTo>
                        <a:pt x="30962" y="1"/>
                        <a:pt x="29914" y="399"/>
                        <a:pt x="29117" y="1195"/>
                      </a:cubicBezTo>
                      <a:lnTo>
                        <a:pt x="13579" y="16734"/>
                      </a:lnTo>
                      <a:lnTo>
                        <a:pt x="7378" y="10558"/>
                      </a:lnTo>
                      <a:cubicBezTo>
                        <a:pt x="6581" y="9749"/>
                        <a:pt x="5534" y="9345"/>
                        <a:pt x="4486" y="9345"/>
                      </a:cubicBezTo>
                      <a:cubicBezTo>
                        <a:pt x="3438" y="9345"/>
                        <a:pt x="2390" y="9749"/>
                        <a:pt x="1594" y="10558"/>
                      </a:cubicBezTo>
                      <a:cubicBezTo>
                        <a:pt x="1" y="12151"/>
                        <a:pt x="1" y="14724"/>
                        <a:pt x="1594" y="16317"/>
                      </a:cubicBezTo>
                      <a:lnTo>
                        <a:pt x="10687" y="25410"/>
                      </a:lnTo>
                      <a:cubicBezTo>
                        <a:pt x="11495" y="26219"/>
                        <a:pt x="12525" y="26611"/>
                        <a:pt x="13579" y="26611"/>
                      </a:cubicBezTo>
                      <a:cubicBezTo>
                        <a:pt x="14608" y="26611"/>
                        <a:pt x="15662" y="26219"/>
                        <a:pt x="16471" y="25410"/>
                      </a:cubicBezTo>
                      <a:lnTo>
                        <a:pt x="34901" y="6979"/>
                      </a:lnTo>
                      <a:cubicBezTo>
                        <a:pt x="36494" y="5386"/>
                        <a:pt x="36494" y="2788"/>
                        <a:pt x="34901" y="1195"/>
                      </a:cubicBezTo>
                      <a:cubicBezTo>
                        <a:pt x="34105" y="399"/>
                        <a:pt x="33057" y="1"/>
                        <a:pt x="3200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260" name="Google Shape;260;p35"/>
                <p:cNvSpPr/>
                <p:nvPr/>
              </p:nvSpPr>
              <p:spPr>
                <a:xfrm>
                  <a:off x="3308775" y="2683025"/>
                  <a:ext cx="912375" cy="665275"/>
                </a:xfrm>
                <a:custGeom>
                  <a:avLst/>
                  <a:gdLst/>
                  <a:ahLst/>
                  <a:cxnLst/>
                  <a:rect l="l" t="t" r="r" b="b"/>
                  <a:pathLst>
                    <a:path w="36495" h="26611" extrusionOk="0">
                      <a:moveTo>
                        <a:pt x="32009" y="0"/>
                      </a:moveTo>
                      <a:cubicBezTo>
                        <a:pt x="30962" y="0"/>
                        <a:pt x="29914" y="398"/>
                        <a:pt x="29117" y="1195"/>
                      </a:cubicBezTo>
                      <a:lnTo>
                        <a:pt x="13579" y="16758"/>
                      </a:lnTo>
                      <a:lnTo>
                        <a:pt x="7378" y="10557"/>
                      </a:lnTo>
                      <a:cubicBezTo>
                        <a:pt x="6581" y="9761"/>
                        <a:pt x="5534" y="9362"/>
                        <a:pt x="4486" y="9362"/>
                      </a:cubicBezTo>
                      <a:cubicBezTo>
                        <a:pt x="3438" y="9362"/>
                        <a:pt x="2390" y="9761"/>
                        <a:pt x="1594" y="10557"/>
                      </a:cubicBezTo>
                      <a:cubicBezTo>
                        <a:pt x="1" y="12150"/>
                        <a:pt x="1" y="14748"/>
                        <a:pt x="1594" y="16341"/>
                      </a:cubicBezTo>
                      <a:lnTo>
                        <a:pt x="10687" y="25410"/>
                      </a:lnTo>
                      <a:cubicBezTo>
                        <a:pt x="11446" y="26194"/>
                        <a:pt x="12500" y="26611"/>
                        <a:pt x="13579" y="26611"/>
                      </a:cubicBezTo>
                      <a:cubicBezTo>
                        <a:pt x="14657" y="26611"/>
                        <a:pt x="15686" y="26194"/>
                        <a:pt x="16471" y="25410"/>
                      </a:cubicBezTo>
                      <a:lnTo>
                        <a:pt x="34901" y="6979"/>
                      </a:lnTo>
                      <a:cubicBezTo>
                        <a:pt x="36494" y="5386"/>
                        <a:pt x="36494" y="2788"/>
                        <a:pt x="34901" y="1195"/>
                      </a:cubicBezTo>
                      <a:cubicBezTo>
                        <a:pt x="34105" y="398"/>
                        <a:pt x="33057" y="0"/>
                        <a:pt x="3200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sp>
            <p:nvSpPr>
              <p:cNvPr id="261" name="Google Shape;261;p35"/>
              <p:cNvSpPr/>
              <p:nvPr/>
            </p:nvSpPr>
            <p:spPr>
              <a:xfrm>
                <a:off x="4541209" y="2073522"/>
                <a:ext cx="162129" cy="118219"/>
              </a:xfrm>
              <a:custGeom>
                <a:avLst/>
                <a:gdLst/>
                <a:ahLst/>
                <a:cxnLst/>
                <a:rect l="l" t="t" r="r" b="b"/>
                <a:pathLst>
                  <a:path w="36495" h="26611" extrusionOk="0">
                    <a:moveTo>
                      <a:pt x="32009" y="0"/>
                    </a:moveTo>
                    <a:cubicBezTo>
                      <a:pt x="30962" y="0"/>
                      <a:pt x="29914" y="398"/>
                      <a:pt x="29117" y="1195"/>
                    </a:cubicBezTo>
                    <a:lnTo>
                      <a:pt x="13579" y="16758"/>
                    </a:lnTo>
                    <a:lnTo>
                      <a:pt x="7378" y="10557"/>
                    </a:lnTo>
                    <a:cubicBezTo>
                      <a:pt x="6581" y="9761"/>
                      <a:pt x="5534" y="9362"/>
                      <a:pt x="4486" y="9362"/>
                    </a:cubicBezTo>
                    <a:cubicBezTo>
                      <a:pt x="3438" y="9362"/>
                      <a:pt x="2390" y="9761"/>
                      <a:pt x="1594" y="10557"/>
                    </a:cubicBezTo>
                    <a:cubicBezTo>
                      <a:pt x="1" y="12150"/>
                      <a:pt x="1" y="14748"/>
                      <a:pt x="1594" y="16341"/>
                    </a:cubicBezTo>
                    <a:lnTo>
                      <a:pt x="10687" y="25410"/>
                    </a:lnTo>
                    <a:cubicBezTo>
                      <a:pt x="11446" y="26194"/>
                      <a:pt x="12500" y="26611"/>
                      <a:pt x="13579" y="26611"/>
                    </a:cubicBezTo>
                    <a:cubicBezTo>
                      <a:pt x="14657" y="26611"/>
                      <a:pt x="15686" y="26194"/>
                      <a:pt x="16471" y="25410"/>
                    </a:cubicBezTo>
                    <a:lnTo>
                      <a:pt x="34901" y="6979"/>
                    </a:lnTo>
                    <a:cubicBezTo>
                      <a:pt x="36494" y="5386"/>
                      <a:pt x="36494" y="2788"/>
                      <a:pt x="34901" y="1195"/>
                    </a:cubicBezTo>
                    <a:cubicBezTo>
                      <a:pt x="34105" y="398"/>
                      <a:pt x="33057" y="0"/>
                      <a:pt x="3200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grpSp>
      </p:gr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645"/>
        <p:cNvGrpSpPr/>
        <p:nvPr/>
      </p:nvGrpSpPr>
      <p:grpSpPr>
        <a:xfrm>
          <a:off x="0" y="0"/>
          <a:ext cx="0" cy="0"/>
          <a:chOff x="0" y="0"/>
          <a:chExt cx="0" cy="0"/>
        </a:xfrm>
      </p:grpSpPr>
      <p:pic>
        <p:nvPicPr>
          <p:cNvPr id="646" name="Google Shape;646;p41"/>
          <p:cNvPicPr preferRelativeResize="0"/>
          <p:nvPr/>
        </p:nvPicPr>
        <p:blipFill rotWithShape="1">
          <a:blip r:embed="rId3">
            <a:alphaModFix/>
          </a:blip>
          <a:srcRect l="13058" t="14965" b="58884"/>
          <a:stretch/>
        </p:blipFill>
        <p:spPr>
          <a:xfrm>
            <a:off x="2274575" y="3981301"/>
            <a:ext cx="6869420" cy="1162198"/>
          </a:xfrm>
          <a:prstGeom prst="rect">
            <a:avLst/>
          </a:prstGeom>
          <a:noFill/>
          <a:ln>
            <a:noFill/>
          </a:ln>
        </p:spPr>
      </p:pic>
      <p:sp>
        <p:nvSpPr>
          <p:cNvPr id="647" name="Google Shape;647;p41"/>
          <p:cNvSpPr txBox="1">
            <a:spLocks noGrp="1"/>
          </p:cNvSpPr>
          <p:nvPr>
            <p:ph type="ctrTitle"/>
          </p:nvPr>
        </p:nvSpPr>
        <p:spPr>
          <a:xfrm>
            <a:off x="899250" y="319467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Arduino  sensors</a:t>
            </a:r>
            <a:endParaRPr/>
          </a:p>
        </p:txBody>
      </p:sp>
      <p:sp>
        <p:nvSpPr>
          <p:cNvPr id="648" name="Google Shape;648;p41"/>
          <p:cNvSpPr/>
          <p:nvPr/>
        </p:nvSpPr>
        <p:spPr>
          <a:xfrm rot="-5400000">
            <a:off x="6763733" y="170675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41"/>
          <p:cNvSpPr/>
          <p:nvPr/>
        </p:nvSpPr>
        <p:spPr>
          <a:xfrm rot="-5400000">
            <a:off x="1849733" y="170675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41"/>
          <p:cNvSpPr/>
          <p:nvPr/>
        </p:nvSpPr>
        <p:spPr>
          <a:xfrm rot="-5400000">
            <a:off x="3487733" y="170675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1"/>
          <p:cNvSpPr/>
          <p:nvPr/>
        </p:nvSpPr>
        <p:spPr>
          <a:xfrm rot="-5400000">
            <a:off x="5125733" y="1706754"/>
            <a:ext cx="609900" cy="6099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41"/>
          <p:cNvSpPr txBox="1">
            <a:spLocks noGrp="1"/>
          </p:cNvSpPr>
          <p:nvPr>
            <p:ph type="subTitle" idx="2"/>
          </p:nvPr>
        </p:nvSpPr>
        <p:spPr>
          <a:xfrm>
            <a:off x="1366125" y="2373725"/>
            <a:ext cx="1577100" cy="4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smtClean="0"/>
              <a:t>Soil Moisture sensor</a:t>
            </a:r>
            <a:endParaRPr b="1"/>
          </a:p>
        </p:txBody>
      </p:sp>
      <p:sp>
        <p:nvSpPr>
          <p:cNvPr id="654" name="Google Shape;654;p41"/>
          <p:cNvSpPr txBox="1">
            <a:spLocks noGrp="1"/>
          </p:cNvSpPr>
          <p:nvPr>
            <p:ph type="subTitle" idx="4"/>
          </p:nvPr>
        </p:nvSpPr>
        <p:spPr>
          <a:xfrm>
            <a:off x="3004125" y="2373725"/>
            <a:ext cx="1577100" cy="4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smtClean="0"/>
              <a:t>Rain sensor</a:t>
            </a:r>
            <a:endParaRPr b="1"/>
          </a:p>
        </p:txBody>
      </p:sp>
      <p:sp>
        <p:nvSpPr>
          <p:cNvPr id="656" name="Google Shape;656;p41"/>
          <p:cNvSpPr txBox="1">
            <a:spLocks noGrp="1"/>
          </p:cNvSpPr>
          <p:nvPr>
            <p:ph type="subTitle" idx="6"/>
          </p:nvPr>
        </p:nvSpPr>
        <p:spPr>
          <a:xfrm>
            <a:off x="4642125" y="2373725"/>
            <a:ext cx="1577100" cy="4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smtClean="0"/>
              <a:t>Accelerometer</a:t>
            </a:r>
            <a:endParaRPr b="1"/>
          </a:p>
        </p:txBody>
      </p:sp>
      <p:sp>
        <p:nvSpPr>
          <p:cNvPr id="658" name="Google Shape;658;p41"/>
          <p:cNvSpPr txBox="1">
            <a:spLocks noGrp="1"/>
          </p:cNvSpPr>
          <p:nvPr>
            <p:ph type="subTitle" idx="8"/>
          </p:nvPr>
        </p:nvSpPr>
        <p:spPr>
          <a:xfrm>
            <a:off x="6280125" y="2373725"/>
            <a:ext cx="1577100" cy="408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b="1" dirty="0" smtClean="0"/>
              <a:t>GPS Module</a:t>
            </a:r>
            <a:endParaRPr b="1"/>
          </a:p>
        </p:txBody>
      </p:sp>
      <p:grpSp>
        <p:nvGrpSpPr>
          <p:cNvPr id="659" name="Google Shape;659;p41"/>
          <p:cNvGrpSpPr/>
          <p:nvPr/>
        </p:nvGrpSpPr>
        <p:grpSpPr>
          <a:xfrm>
            <a:off x="6902183" y="1846245"/>
            <a:ext cx="331103" cy="330897"/>
            <a:chOff x="1190625" y="238125"/>
            <a:chExt cx="5222450" cy="5219200"/>
          </a:xfrm>
        </p:grpSpPr>
        <p:sp>
          <p:nvSpPr>
            <p:cNvPr id="660" name="Google Shape;660;p41"/>
            <p:cNvSpPr/>
            <p:nvPr/>
          </p:nvSpPr>
          <p:spPr>
            <a:xfrm>
              <a:off x="1598350" y="1268075"/>
              <a:ext cx="203900" cy="2344575"/>
            </a:xfrm>
            <a:custGeom>
              <a:avLst/>
              <a:gdLst/>
              <a:ahLst/>
              <a:cxnLst/>
              <a:rect l="l" t="t" r="r" b="b"/>
              <a:pathLst>
                <a:path w="8156" h="93783" extrusionOk="0">
                  <a:moveTo>
                    <a:pt x="4078" y="1"/>
                  </a:moveTo>
                  <a:cubicBezTo>
                    <a:pt x="1828" y="1"/>
                    <a:pt x="1" y="1795"/>
                    <a:pt x="1" y="4078"/>
                  </a:cubicBezTo>
                  <a:lnTo>
                    <a:pt x="1" y="89706"/>
                  </a:lnTo>
                  <a:cubicBezTo>
                    <a:pt x="1" y="91924"/>
                    <a:pt x="1828" y="93783"/>
                    <a:pt x="4078" y="93783"/>
                  </a:cubicBezTo>
                  <a:cubicBezTo>
                    <a:pt x="6329" y="93783"/>
                    <a:pt x="8156" y="91924"/>
                    <a:pt x="8156" y="89706"/>
                  </a:cubicBezTo>
                  <a:lnTo>
                    <a:pt x="8156" y="4078"/>
                  </a:lnTo>
                  <a:cubicBezTo>
                    <a:pt x="8156" y="1795"/>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1"/>
            <p:cNvSpPr/>
            <p:nvPr/>
          </p:nvSpPr>
          <p:spPr>
            <a:xfrm>
              <a:off x="2006100" y="2960250"/>
              <a:ext cx="203900" cy="652400"/>
            </a:xfrm>
            <a:custGeom>
              <a:avLst/>
              <a:gdLst/>
              <a:ahLst/>
              <a:cxnLst/>
              <a:rect l="l" t="t" r="r" b="b"/>
              <a:pathLst>
                <a:path w="8156" h="26096" extrusionOk="0">
                  <a:moveTo>
                    <a:pt x="4078" y="0"/>
                  </a:moveTo>
                  <a:cubicBezTo>
                    <a:pt x="1828" y="0"/>
                    <a:pt x="1" y="1827"/>
                    <a:pt x="1" y="4078"/>
                  </a:cubicBezTo>
                  <a:lnTo>
                    <a:pt x="1" y="22019"/>
                  </a:lnTo>
                  <a:cubicBezTo>
                    <a:pt x="1" y="24237"/>
                    <a:pt x="1828" y="26096"/>
                    <a:pt x="4078" y="26096"/>
                  </a:cubicBezTo>
                  <a:cubicBezTo>
                    <a:pt x="6329" y="26096"/>
                    <a:pt x="8156" y="24237"/>
                    <a:pt x="8156" y="22019"/>
                  </a:cubicBezTo>
                  <a:lnTo>
                    <a:pt x="8156" y="4078"/>
                  </a:ln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41"/>
            <p:cNvSpPr/>
            <p:nvPr/>
          </p:nvSpPr>
          <p:spPr>
            <a:xfrm>
              <a:off x="2006100" y="1696225"/>
              <a:ext cx="203900" cy="652425"/>
            </a:xfrm>
            <a:custGeom>
              <a:avLst/>
              <a:gdLst/>
              <a:ahLst/>
              <a:cxnLst/>
              <a:rect l="l" t="t" r="r" b="b"/>
              <a:pathLst>
                <a:path w="8156" h="26097" extrusionOk="0">
                  <a:moveTo>
                    <a:pt x="4078" y="0"/>
                  </a:moveTo>
                  <a:cubicBezTo>
                    <a:pt x="1828" y="0"/>
                    <a:pt x="1" y="1827"/>
                    <a:pt x="1" y="4078"/>
                  </a:cubicBezTo>
                  <a:lnTo>
                    <a:pt x="1" y="22019"/>
                  </a:lnTo>
                  <a:cubicBezTo>
                    <a:pt x="1" y="24237"/>
                    <a:pt x="1828" y="26096"/>
                    <a:pt x="4078" y="26096"/>
                  </a:cubicBezTo>
                  <a:cubicBezTo>
                    <a:pt x="6329" y="26096"/>
                    <a:pt x="8156" y="24237"/>
                    <a:pt x="8156" y="22019"/>
                  </a:cubicBezTo>
                  <a:lnTo>
                    <a:pt x="8156" y="4078"/>
                  </a:ln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41"/>
            <p:cNvSpPr/>
            <p:nvPr/>
          </p:nvSpPr>
          <p:spPr>
            <a:xfrm>
              <a:off x="2006100" y="2552500"/>
              <a:ext cx="203900" cy="203900"/>
            </a:xfrm>
            <a:custGeom>
              <a:avLst/>
              <a:gdLst/>
              <a:ahLst/>
              <a:cxnLst/>
              <a:rect l="l" t="t" r="r" b="b"/>
              <a:pathLst>
                <a:path w="8156" h="8156" extrusionOk="0">
                  <a:moveTo>
                    <a:pt x="4078" y="0"/>
                  </a:moveTo>
                  <a:cubicBezTo>
                    <a:pt x="1828" y="0"/>
                    <a:pt x="1" y="1827"/>
                    <a:pt x="1" y="4078"/>
                  </a:cubicBezTo>
                  <a:cubicBezTo>
                    <a:pt x="1" y="6296"/>
                    <a:pt x="1828" y="8155"/>
                    <a:pt x="4078" y="8155"/>
                  </a:cubicBezTo>
                  <a:cubicBezTo>
                    <a:pt x="6329" y="8155"/>
                    <a:pt x="8156" y="6296"/>
                    <a:pt x="8156" y="4078"/>
                  </a:cubicBez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41"/>
            <p:cNvSpPr/>
            <p:nvPr/>
          </p:nvSpPr>
          <p:spPr>
            <a:xfrm>
              <a:off x="2006100" y="1288475"/>
              <a:ext cx="203900" cy="203900"/>
            </a:xfrm>
            <a:custGeom>
              <a:avLst/>
              <a:gdLst/>
              <a:ahLst/>
              <a:cxnLst/>
              <a:rect l="l" t="t" r="r" b="b"/>
              <a:pathLst>
                <a:path w="8156" h="8156" extrusionOk="0">
                  <a:moveTo>
                    <a:pt x="4078" y="0"/>
                  </a:moveTo>
                  <a:cubicBezTo>
                    <a:pt x="1828" y="0"/>
                    <a:pt x="1" y="1794"/>
                    <a:pt x="1" y="4078"/>
                  </a:cubicBezTo>
                  <a:cubicBezTo>
                    <a:pt x="1" y="6296"/>
                    <a:pt x="1828" y="8155"/>
                    <a:pt x="4078" y="8155"/>
                  </a:cubicBezTo>
                  <a:cubicBezTo>
                    <a:pt x="6329" y="8155"/>
                    <a:pt x="8156" y="6296"/>
                    <a:pt x="8156" y="4078"/>
                  </a:cubicBez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1"/>
            <p:cNvSpPr/>
            <p:nvPr/>
          </p:nvSpPr>
          <p:spPr>
            <a:xfrm>
              <a:off x="1598350" y="4437925"/>
              <a:ext cx="611650" cy="611650"/>
            </a:xfrm>
            <a:custGeom>
              <a:avLst/>
              <a:gdLst/>
              <a:ahLst/>
              <a:cxnLst/>
              <a:rect l="l" t="t" r="r" b="b"/>
              <a:pathLst>
                <a:path w="24466" h="24466" extrusionOk="0">
                  <a:moveTo>
                    <a:pt x="12233" y="8155"/>
                  </a:moveTo>
                  <a:cubicBezTo>
                    <a:pt x="14484" y="8155"/>
                    <a:pt x="16311" y="9982"/>
                    <a:pt x="16311" y="12233"/>
                  </a:cubicBezTo>
                  <a:cubicBezTo>
                    <a:pt x="16311" y="14484"/>
                    <a:pt x="14484" y="16310"/>
                    <a:pt x="12233" y="16310"/>
                  </a:cubicBezTo>
                  <a:cubicBezTo>
                    <a:pt x="9983" y="16310"/>
                    <a:pt x="8156" y="14484"/>
                    <a:pt x="8156" y="12233"/>
                  </a:cubicBezTo>
                  <a:cubicBezTo>
                    <a:pt x="8156" y="9982"/>
                    <a:pt x="9983" y="8155"/>
                    <a:pt x="12233" y="8155"/>
                  </a:cubicBezTo>
                  <a:close/>
                  <a:moveTo>
                    <a:pt x="12233" y="0"/>
                  </a:moveTo>
                  <a:cubicBezTo>
                    <a:pt x="5481" y="0"/>
                    <a:pt x="1" y="5480"/>
                    <a:pt x="1" y="12233"/>
                  </a:cubicBezTo>
                  <a:cubicBezTo>
                    <a:pt x="1" y="18985"/>
                    <a:pt x="5481" y="24465"/>
                    <a:pt x="12233" y="24465"/>
                  </a:cubicBezTo>
                  <a:cubicBezTo>
                    <a:pt x="18986" y="24465"/>
                    <a:pt x="24466" y="18985"/>
                    <a:pt x="24466" y="12233"/>
                  </a:cubicBezTo>
                  <a:cubicBezTo>
                    <a:pt x="24466" y="5480"/>
                    <a:pt x="18986" y="0"/>
                    <a:pt x="1223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1"/>
            <p:cNvSpPr/>
            <p:nvPr/>
          </p:nvSpPr>
          <p:spPr>
            <a:xfrm>
              <a:off x="2821600" y="2593275"/>
              <a:ext cx="203900" cy="1019375"/>
            </a:xfrm>
            <a:custGeom>
              <a:avLst/>
              <a:gdLst/>
              <a:ahLst/>
              <a:cxnLst/>
              <a:rect l="l" t="t" r="r" b="b"/>
              <a:pathLst>
                <a:path w="8156" h="40775" extrusionOk="0">
                  <a:moveTo>
                    <a:pt x="4078" y="0"/>
                  </a:moveTo>
                  <a:cubicBezTo>
                    <a:pt x="1827" y="0"/>
                    <a:pt x="1" y="1827"/>
                    <a:pt x="1" y="4078"/>
                  </a:cubicBezTo>
                  <a:lnTo>
                    <a:pt x="1" y="36698"/>
                  </a:lnTo>
                  <a:cubicBezTo>
                    <a:pt x="1" y="38916"/>
                    <a:pt x="1827" y="40775"/>
                    <a:pt x="4078" y="40775"/>
                  </a:cubicBezTo>
                  <a:cubicBezTo>
                    <a:pt x="6329" y="40775"/>
                    <a:pt x="8156" y="38916"/>
                    <a:pt x="8156" y="36698"/>
                  </a:cubicBezTo>
                  <a:lnTo>
                    <a:pt x="8156" y="4078"/>
                  </a:ln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41"/>
            <p:cNvSpPr/>
            <p:nvPr/>
          </p:nvSpPr>
          <p:spPr>
            <a:xfrm>
              <a:off x="2821600" y="2185525"/>
              <a:ext cx="203900" cy="203900"/>
            </a:xfrm>
            <a:custGeom>
              <a:avLst/>
              <a:gdLst/>
              <a:ahLst/>
              <a:cxnLst/>
              <a:rect l="l" t="t" r="r" b="b"/>
              <a:pathLst>
                <a:path w="8156" h="8156" extrusionOk="0">
                  <a:moveTo>
                    <a:pt x="4078" y="0"/>
                  </a:moveTo>
                  <a:cubicBezTo>
                    <a:pt x="1827" y="0"/>
                    <a:pt x="1" y="1827"/>
                    <a:pt x="1" y="4078"/>
                  </a:cubicBezTo>
                  <a:cubicBezTo>
                    <a:pt x="1" y="6296"/>
                    <a:pt x="1827" y="8155"/>
                    <a:pt x="4078" y="8155"/>
                  </a:cubicBezTo>
                  <a:cubicBezTo>
                    <a:pt x="6329" y="8155"/>
                    <a:pt x="8156" y="6296"/>
                    <a:pt x="8156" y="4078"/>
                  </a:cubicBezTo>
                  <a:cubicBezTo>
                    <a:pt x="8156" y="1827"/>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41"/>
            <p:cNvSpPr/>
            <p:nvPr/>
          </p:nvSpPr>
          <p:spPr>
            <a:xfrm>
              <a:off x="2821600" y="1268075"/>
              <a:ext cx="203900" cy="713600"/>
            </a:xfrm>
            <a:custGeom>
              <a:avLst/>
              <a:gdLst/>
              <a:ahLst/>
              <a:cxnLst/>
              <a:rect l="l" t="t" r="r" b="b"/>
              <a:pathLst>
                <a:path w="8156" h="28544" extrusionOk="0">
                  <a:moveTo>
                    <a:pt x="4078" y="1"/>
                  </a:moveTo>
                  <a:cubicBezTo>
                    <a:pt x="1827" y="1"/>
                    <a:pt x="1" y="1795"/>
                    <a:pt x="1" y="4078"/>
                  </a:cubicBezTo>
                  <a:lnTo>
                    <a:pt x="1" y="24466"/>
                  </a:lnTo>
                  <a:cubicBezTo>
                    <a:pt x="1" y="26684"/>
                    <a:pt x="1827" y="28543"/>
                    <a:pt x="4078" y="28543"/>
                  </a:cubicBezTo>
                  <a:cubicBezTo>
                    <a:pt x="6329" y="28543"/>
                    <a:pt x="8156" y="26684"/>
                    <a:pt x="8156" y="24466"/>
                  </a:cubicBezTo>
                  <a:lnTo>
                    <a:pt x="8156" y="4078"/>
                  </a:lnTo>
                  <a:cubicBezTo>
                    <a:pt x="8156"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41"/>
            <p:cNvSpPr/>
            <p:nvPr/>
          </p:nvSpPr>
          <p:spPr>
            <a:xfrm>
              <a:off x="3229350" y="1268075"/>
              <a:ext cx="203900" cy="1936850"/>
            </a:xfrm>
            <a:custGeom>
              <a:avLst/>
              <a:gdLst/>
              <a:ahLst/>
              <a:cxnLst/>
              <a:rect l="l" t="t" r="r" b="b"/>
              <a:pathLst>
                <a:path w="8156" h="77474" extrusionOk="0">
                  <a:moveTo>
                    <a:pt x="4078" y="1"/>
                  </a:moveTo>
                  <a:cubicBezTo>
                    <a:pt x="1827" y="1"/>
                    <a:pt x="1" y="1828"/>
                    <a:pt x="1" y="4078"/>
                  </a:cubicBezTo>
                  <a:lnTo>
                    <a:pt x="1" y="73396"/>
                  </a:lnTo>
                  <a:cubicBezTo>
                    <a:pt x="1" y="75614"/>
                    <a:pt x="1827" y="77473"/>
                    <a:pt x="4078" y="77473"/>
                  </a:cubicBezTo>
                  <a:cubicBezTo>
                    <a:pt x="6329" y="77473"/>
                    <a:pt x="8156" y="75614"/>
                    <a:pt x="8156" y="73396"/>
                  </a:cubicBezTo>
                  <a:lnTo>
                    <a:pt x="8156" y="4078"/>
                  </a:lnTo>
                  <a:cubicBezTo>
                    <a:pt x="8156"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41"/>
            <p:cNvSpPr/>
            <p:nvPr/>
          </p:nvSpPr>
          <p:spPr>
            <a:xfrm>
              <a:off x="3229350" y="3408775"/>
              <a:ext cx="203900" cy="203875"/>
            </a:xfrm>
            <a:custGeom>
              <a:avLst/>
              <a:gdLst/>
              <a:ahLst/>
              <a:cxnLst/>
              <a:rect l="l" t="t" r="r" b="b"/>
              <a:pathLst>
                <a:path w="8156" h="8155" extrusionOk="0">
                  <a:moveTo>
                    <a:pt x="4078" y="0"/>
                  </a:moveTo>
                  <a:cubicBezTo>
                    <a:pt x="1827" y="0"/>
                    <a:pt x="1" y="1794"/>
                    <a:pt x="1" y="4078"/>
                  </a:cubicBezTo>
                  <a:cubicBezTo>
                    <a:pt x="1" y="6296"/>
                    <a:pt x="1827" y="8155"/>
                    <a:pt x="4078" y="8155"/>
                  </a:cubicBezTo>
                  <a:cubicBezTo>
                    <a:pt x="6329" y="8155"/>
                    <a:pt x="8156" y="6296"/>
                    <a:pt x="8156" y="4078"/>
                  </a:cubicBezTo>
                  <a:cubicBezTo>
                    <a:pt x="8156" y="1794"/>
                    <a:pt x="6329"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41"/>
            <p:cNvSpPr/>
            <p:nvPr/>
          </p:nvSpPr>
          <p:spPr>
            <a:xfrm>
              <a:off x="2821600" y="4437925"/>
              <a:ext cx="611650" cy="611650"/>
            </a:xfrm>
            <a:custGeom>
              <a:avLst/>
              <a:gdLst/>
              <a:ahLst/>
              <a:cxnLst/>
              <a:rect l="l" t="t" r="r" b="b"/>
              <a:pathLst>
                <a:path w="24466" h="24466" extrusionOk="0">
                  <a:moveTo>
                    <a:pt x="12233" y="8155"/>
                  </a:moveTo>
                  <a:cubicBezTo>
                    <a:pt x="14484" y="8155"/>
                    <a:pt x="16311" y="9982"/>
                    <a:pt x="16311" y="12233"/>
                  </a:cubicBezTo>
                  <a:cubicBezTo>
                    <a:pt x="16311" y="14484"/>
                    <a:pt x="14484" y="16310"/>
                    <a:pt x="12233" y="16310"/>
                  </a:cubicBezTo>
                  <a:cubicBezTo>
                    <a:pt x="9982" y="16310"/>
                    <a:pt x="8156" y="14484"/>
                    <a:pt x="8156" y="12233"/>
                  </a:cubicBezTo>
                  <a:cubicBezTo>
                    <a:pt x="8156" y="9982"/>
                    <a:pt x="9982" y="8155"/>
                    <a:pt x="12233" y="8155"/>
                  </a:cubicBezTo>
                  <a:close/>
                  <a:moveTo>
                    <a:pt x="12233" y="0"/>
                  </a:moveTo>
                  <a:cubicBezTo>
                    <a:pt x="5481" y="0"/>
                    <a:pt x="1" y="5480"/>
                    <a:pt x="1" y="12233"/>
                  </a:cubicBezTo>
                  <a:cubicBezTo>
                    <a:pt x="1" y="18985"/>
                    <a:pt x="5481" y="24465"/>
                    <a:pt x="12233" y="24465"/>
                  </a:cubicBezTo>
                  <a:cubicBezTo>
                    <a:pt x="18985" y="24465"/>
                    <a:pt x="24466" y="18985"/>
                    <a:pt x="24466" y="12233"/>
                  </a:cubicBezTo>
                  <a:cubicBezTo>
                    <a:pt x="24466" y="5480"/>
                    <a:pt x="18985" y="0"/>
                    <a:pt x="1223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41"/>
            <p:cNvSpPr/>
            <p:nvPr/>
          </p:nvSpPr>
          <p:spPr>
            <a:xfrm>
              <a:off x="1190625" y="238125"/>
              <a:ext cx="5222450" cy="5219200"/>
            </a:xfrm>
            <a:custGeom>
              <a:avLst/>
              <a:gdLst/>
              <a:ahLst/>
              <a:cxnLst/>
              <a:rect l="l" t="t" r="r" b="b"/>
              <a:pathLst>
                <a:path w="208898" h="208768" extrusionOk="0">
                  <a:moveTo>
                    <a:pt x="48930" y="8155"/>
                  </a:moveTo>
                  <a:lnTo>
                    <a:pt x="48930" y="16310"/>
                  </a:lnTo>
                  <a:lnTo>
                    <a:pt x="8155" y="16310"/>
                  </a:lnTo>
                  <a:lnTo>
                    <a:pt x="8155" y="8155"/>
                  </a:lnTo>
                  <a:close/>
                  <a:moveTo>
                    <a:pt x="97860" y="8155"/>
                  </a:moveTo>
                  <a:lnTo>
                    <a:pt x="97860" y="16310"/>
                  </a:lnTo>
                  <a:lnTo>
                    <a:pt x="57085" y="16310"/>
                  </a:lnTo>
                  <a:lnTo>
                    <a:pt x="57085" y="8155"/>
                  </a:lnTo>
                  <a:close/>
                  <a:moveTo>
                    <a:pt x="145582" y="10569"/>
                  </a:moveTo>
                  <a:lnTo>
                    <a:pt x="147996" y="18365"/>
                  </a:lnTo>
                  <a:lnTo>
                    <a:pt x="109016" y="30336"/>
                  </a:lnTo>
                  <a:lnTo>
                    <a:pt x="106602" y="22540"/>
                  </a:lnTo>
                  <a:lnTo>
                    <a:pt x="145582" y="10569"/>
                  </a:lnTo>
                  <a:close/>
                  <a:moveTo>
                    <a:pt x="48930" y="24465"/>
                  </a:moveTo>
                  <a:lnTo>
                    <a:pt x="48930" y="151682"/>
                  </a:lnTo>
                  <a:lnTo>
                    <a:pt x="8155" y="151682"/>
                  </a:lnTo>
                  <a:lnTo>
                    <a:pt x="8155" y="24465"/>
                  </a:lnTo>
                  <a:close/>
                  <a:moveTo>
                    <a:pt x="97860" y="24465"/>
                  </a:moveTo>
                  <a:lnTo>
                    <a:pt x="97860" y="151682"/>
                  </a:lnTo>
                  <a:lnTo>
                    <a:pt x="57085" y="151682"/>
                  </a:lnTo>
                  <a:lnTo>
                    <a:pt x="57085" y="24465"/>
                  </a:lnTo>
                  <a:close/>
                  <a:moveTo>
                    <a:pt x="150378" y="26161"/>
                  </a:moveTo>
                  <a:lnTo>
                    <a:pt x="185248" y="140853"/>
                  </a:lnTo>
                  <a:lnTo>
                    <a:pt x="184433" y="141081"/>
                  </a:lnTo>
                  <a:lnTo>
                    <a:pt x="146267" y="152824"/>
                  </a:lnTo>
                  <a:lnTo>
                    <a:pt x="111397" y="38133"/>
                  </a:lnTo>
                  <a:lnTo>
                    <a:pt x="150378" y="26161"/>
                  </a:lnTo>
                  <a:close/>
                  <a:moveTo>
                    <a:pt x="187629" y="148649"/>
                  </a:moveTo>
                  <a:lnTo>
                    <a:pt x="199601" y="187629"/>
                  </a:lnTo>
                  <a:lnTo>
                    <a:pt x="160620" y="199601"/>
                  </a:lnTo>
                  <a:lnTo>
                    <a:pt x="148649" y="160620"/>
                  </a:lnTo>
                  <a:lnTo>
                    <a:pt x="187629" y="148649"/>
                  </a:lnTo>
                  <a:close/>
                  <a:moveTo>
                    <a:pt x="48930" y="159837"/>
                  </a:moveTo>
                  <a:lnTo>
                    <a:pt x="48930" y="200612"/>
                  </a:lnTo>
                  <a:lnTo>
                    <a:pt x="8155" y="200612"/>
                  </a:lnTo>
                  <a:lnTo>
                    <a:pt x="8155" y="159837"/>
                  </a:lnTo>
                  <a:close/>
                  <a:moveTo>
                    <a:pt x="97860" y="159837"/>
                  </a:moveTo>
                  <a:lnTo>
                    <a:pt x="97860" y="200612"/>
                  </a:lnTo>
                  <a:lnTo>
                    <a:pt x="57085" y="200612"/>
                  </a:lnTo>
                  <a:lnTo>
                    <a:pt x="57085" y="159837"/>
                  </a:lnTo>
                  <a:close/>
                  <a:moveTo>
                    <a:pt x="4077" y="0"/>
                  </a:moveTo>
                  <a:cubicBezTo>
                    <a:pt x="1827" y="0"/>
                    <a:pt x="0" y="1827"/>
                    <a:pt x="0" y="4077"/>
                  </a:cubicBezTo>
                  <a:lnTo>
                    <a:pt x="0" y="204690"/>
                  </a:lnTo>
                  <a:cubicBezTo>
                    <a:pt x="0" y="206940"/>
                    <a:pt x="1827" y="208767"/>
                    <a:pt x="4077" y="208767"/>
                  </a:cubicBezTo>
                  <a:lnTo>
                    <a:pt x="101937" y="208767"/>
                  </a:lnTo>
                  <a:cubicBezTo>
                    <a:pt x="104188" y="208767"/>
                    <a:pt x="106015" y="206940"/>
                    <a:pt x="106015" y="204690"/>
                  </a:cubicBezTo>
                  <a:lnTo>
                    <a:pt x="106015" y="48473"/>
                  </a:lnTo>
                  <a:lnTo>
                    <a:pt x="139646" y="159087"/>
                  </a:lnTo>
                  <a:cubicBezTo>
                    <a:pt x="139646" y="159120"/>
                    <a:pt x="154031" y="205897"/>
                    <a:pt x="154031" y="205897"/>
                  </a:cubicBezTo>
                  <a:cubicBezTo>
                    <a:pt x="154553" y="207625"/>
                    <a:pt x="156184" y="208767"/>
                    <a:pt x="157913" y="208767"/>
                  </a:cubicBezTo>
                  <a:cubicBezTo>
                    <a:pt x="158304" y="208767"/>
                    <a:pt x="158728" y="208702"/>
                    <a:pt x="159120" y="208571"/>
                  </a:cubicBezTo>
                  <a:lnTo>
                    <a:pt x="205897" y="194219"/>
                  </a:lnTo>
                  <a:cubicBezTo>
                    <a:pt x="206908" y="193892"/>
                    <a:pt x="207789" y="193175"/>
                    <a:pt x="208278" y="192229"/>
                  </a:cubicBezTo>
                  <a:cubicBezTo>
                    <a:pt x="208800" y="191283"/>
                    <a:pt x="208898" y="190141"/>
                    <a:pt x="208571" y="189130"/>
                  </a:cubicBezTo>
                  <a:lnTo>
                    <a:pt x="194219" y="142353"/>
                  </a:lnTo>
                  <a:lnTo>
                    <a:pt x="156999" y="19865"/>
                  </a:lnTo>
                  <a:lnTo>
                    <a:pt x="156967" y="19865"/>
                  </a:lnTo>
                  <a:lnTo>
                    <a:pt x="152172" y="4273"/>
                  </a:lnTo>
                  <a:cubicBezTo>
                    <a:pt x="151639" y="2516"/>
                    <a:pt x="150020" y="1389"/>
                    <a:pt x="148272" y="1389"/>
                  </a:cubicBezTo>
                  <a:cubicBezTo>
                    <a:pt x="147878" y="1389"/>
                    <a:pt x="147479" y="1446"/>
                    <a:pt x="147083" y="1566"/>
                  </a:cubicBezTo>
                  <a:lnTo>
                    <a:pt x="106015" y="14190"/>
                  </a:lnTo>
                  <a:lnTo>
                    <a:pt x="106015" y="4077"/>
                  </a:lnTo>
                  <a:cubicBezTo>
                    <a:pt x="106015" y="1827"/>
                    <a:pt x="104188" y="0"/>
                    <a:pt x="10193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1"/>
            <p:cNvSpPr/>
            <p:nvPr/>
          </p:nvSpPr>
          <p:spPr>
            <a:xfrm>
              <a:off x="4367775" y="1728200"/>
              <a:ext cx="722575" cy="1840425"/>
            </a:xfrm>
            <a:custGeom>
              <a:avLst/>
              <a:gdLst/>
              <a:ahLst/>
              <a:cxnLst/>
              <a:rect l="l" t="t" r="r" b="b"/>
              <a:pathLst>
                <a:path w="28903" h="73617" extrusionOk="0">
                  <a:moveTo>
                    <a:pt x="4568" y="1"/>
                  </a:moveTo>
                  <a:cubicBezTo>
                    <a:pt x="4160" y="1"/>
                    <a:pt x="3752" y="62"/>
                    <a:pt x="3361" y="189"/>
                  </a:cubicBezTo>
                  <a:cubicBezTo>
                    <a:pt x="1208" y="842"/>
                    <a:pt x="1" y="3125"/>
                    <a:pt x="653" y="5278"/>
                  </a:cubicBezTo>
                  <a:lnTo>
                    <a:pt x="20780" y="70746"/>
                  </a:lnTo>
                  <a:cubicBezTo>
                    <a:pt x="21041" y="71594"/>
                    <a:pt x="21563" y="72344"/>
                    <a:pt x="22280" y="72866"/>
                  </a:cubicBezTo>
                  <a:cubicBezTo>
                    <a:pt x="22965" y="73356"/>
                    <a:pt x="23813" y="73617"/>
                    <a:pt x="24694" y="73617"/>
                  </a:cubicBezTo>
                  <a:cubicBezTo>
                    <a:pt x="25086" y="73617"/>
                    <a:pt x="25477" y="73584"/>
                    <a:pt x="25869" y="73453"/>
                  </a:cubicBezTo>
                  <a:cubicBezTo>
                    <a:pt x="26912" y="73127"/>
                    <a:pt x="27793" y="72410"/>
                    <a:pt x="28282" y="71464"/>
                  </a:cubicBezTo>
                  <a:cubicBezTo>
                    <a:pt x="28804" y="70485"/>
                    <a:pt x="28902" y="69409"/>
                    <a:pt x="28576" y="68365"/>
                  </a:cubicBezTo>
                  <a:lnTo>
                    <a:pt x="8450" y="2864"/>
                  </a:lnTo>
                  <a:cubicBezTo>
                    <a:pt x="8189" y="2016"/>
                    <a:pt x="7667" y="1298"/>
                    <a:pt x="6949" y="776"/>
                  </a:cubicBezTo>
                  <a:cubicBezTo>
                    <a:pt x="6266" y="269"/>
                    <a:pt x="5418" y="1"/>
                    <a:pt x="456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41"/>
            <p:cNvSpPr/>
            <p:nvPr/>
          </p:nvSpPr>
          <p:spPr>
            <a:xfrm>
              <a:off x="4634450" y="1209025"/>
              <a:ext cx="853850" cy="2240550"/>
            </a:xfrm>
            <a:custGeom>
              <a:avLst/>
              <a:gdLst/>
              <a:ahLst/>
              <a:cxnLst/>
              <a:rect l="l" t="t" r="r" b="b"/>
              <a:pathLst>
                <a:path w="34154" h="89622" extrusionOk="0">
                  <a:moveTo>
                    <a:pt x="4550" y="0"/>
                  </a:moveTo>
                  <a:cubicBezTo>
                    <a:pt x="4156" y="0"/>
                    <a:pt x="3756" y="57"/>
                    <a:pt x="3361" y="177"/>
                  </a:cubicBezTo>
                  <a:cubicBezTo>
                    <a:pt x="1208" y="830"/>
                    <a:pt x="1" y="3113"/>
                    <a:pt x="686" y="5266"/>
                  </a:cubicBezTo>
                  <a:lnTo>
                    <a:pt x="25705" y="86718"/>
                  </a:lnTo>
                  <a:cubicBezTo>
                    <a:pt x="26260" y="88479"/>
                    <a:pt x="27858" y="89621"/>
                    <a:pt x="29620" y="89621"/>
                  </a:cubicBezTo>
                  <a:cubicBezTo>
                    <a:pt x="30011" y="89621"/>
                    <a:pt x="30402" y="89556"/>
                    <a:pt x="30794" y="89425"/>
                  </a:cubicBezTo>
                  <a:cubicBezTo>
                    <a:pt x="32947" y="88773"/>
                    <a:pt x="34154" y="86490"/>
                    <a:pt x="33501" y="84337"/>
                  </a:cubicBezTo>
                  <a:lnTo>
                    <a:pt x="8482" y="2885"/>
                  </a:lnTo>
                  <a:cubicBezTo>
                    <a:pt x="7923" y="1127"/>
                    <a:pt x="6299" y="0"/>
                    <a:pt x="455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41"/>
            <p:cNvSpPr/>
            <p:nvPr/>
          </p:nvSpPr>
          <p:spPr>
            <a:xfrm>
              <a:off x="5202050" y="4284925"/>
              <a:ext cx="683400" cy="612150"/>
            </a:xfrm>
            <a:custGeom>
              <a:avLst/>
              <a:gdLst/>
              <a:ahLst/>
              <a:cxnLst/>
              <a:rect l="l" t="t" r="r" b="b"/>
              <a:pathLst>
                <a:path w="27336" h="24486" extrusionOk="0">
                  <a:moveTo>
                    <a:pt x="13596" y="8171"/>
                  </a:moveTo>
                  <a:cubicBezTo>
                    <a:pt x="15307" y="8171"/>
                    <a:pt x="17016" y="9260"/>
                    <a:pt x="17550" y="11046"/>
                  </a:cubicBezTo>
                  <a:cubicBezTo>
                    <a:pt x="18202" y="13199"/>
                    <a:pt x="16995" y="15482"/>
                    <a:pt x="14842" y="16135"/>
                  </a:cubicBezTo>
                  <a:cubicBezTo>
                    <a:pt x="14469" y="16251"/>
                    <a:pt x="14088" y="16306"/>
                    <a:pt x="13709" y="16306"/>
                  </a:cubicBezTo>
                  <a:cubicBezTo>
                    <a:pt x="11969" y="16306"/>
                    <a:pt x="10289" y="15142"/>
                    <a:pt x="9753" y="13427"/>
                  </a:cubicBezTo>
                  <a:cubicBezTo>
                    <a:pt x="9101" y="11307"/>
                    <a:pt x="10308" y="9023"/>
                    <a:pt x="12461" y="8338"/>
                  </a:cubicBezTo>
                  <a:cubicBezTo>
                    <a:pt x="12830" y="8225"/>
                    <a:pt x="13213" y="8171"/>
                    <a:pt x="13596" y="8171"/>
                  </a:cubicBezTo>
                  <a:close/>
                  <a:moveTo>
                    <a:pt x="13689" y="1"/>
                  </a:moveTo>
                  <a:cubicBezTo>
                    <a:pt x="12478" y="1"/>
                    <a:pt x="11262" y="181"/>
                    <a:pt x="10080" y="542"/>
                  </a:cubicBezTo>
                  <a:cubicBezTo>
                    <a:pt x="3621" y="2532"/>
                    <a:pt x="0" y="9382"/>
                    <a:pt x="1957" y="15841"/>
                  </a:cubicBezTo>
                  <a:cubicBezTo>
                    <a:pt x="2936" y="18973"/>
                    <a:pt x="5056" y="21517"/>
                    <a:pt x="7927" y="23050"/>
                  </a:cubicBezTo>
                  <a:cubicBezTo>
                    <a:pt x="9721" y="23996"/>
                    <a:pt x="11678" y="24485"/>
                    <a:pt x="13635" y="24485"/>
                  </a:cubicBezTo>
                  <a:cubicBezTo>
                    <a:pt x="14842" y="24485"/>
                    <a:pt x="16082" y="24290"/>
                    <a:pt x="17256" y="23931"/>
                  </a:cubicBezTo>
                  <a:cubicBezTo>
                    <a:pt x="23715" y="21941"/>
                    <a:pt x="27336" y="15091"/>
                    <a:pt x="25346" y="8665"/>
                  </a:cubicBezTo>
                  <a:cubicBezTo>
                    <a:pt x="24400" y="5533"/>
                    <a:pt x="22279" y="2956"/>
                    <a:pt x="19376" y="1423"/>
                  </a:cubicBezTo>
                  <a:cubicBezTo>
                    <a:pt x="17601" y="475"/>
                    <a:pt x="15651" y="1"/>
                    <a:pt x="1368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41"/>
            <p:cNvSpPr/>
            <p:nvPr/>
          </p:nvSpPr>
          <p:spPr>
            <a:xfrm>
              <a:off x="4259325" y="1339025"/>
              <a:ext cx="203900" cy="203900"/>
            </a:xfrm>
            <a:custGeom>
              <a:avLst/>
              <a:gdLst/>
              <a:ahLst/>
              <a:cxnLst/>
              <a:rect l="l" t="t" r="r" b="b"/>
              <a:pathLst>
                <a:path w="8156" h="8156" extrusionOk="0">
                  <a:moveTo>
                    <a:pt x="4078" y="1"/>
                  </a:moveTo>
                  <a:cubicBezTo>
                    <a:pt x="1795" y="1"/>
                    <a:pt x="1" y="1828"/>
                    <a:pt x="1" y="4078"/>
                  </a:cubicBezTo>
                  <a:cubicBezTo>
                    <a:pt x="1" y="6329"/>
                    <a:pt x="1795" y="8156"/>
                    <a:pt x="4078" y="8156"/>
                  </a:cubicBezTo>
                  <a:cubicBezTo>
                    <a:pt x="6329" y="8156"/>
                    <a:pt x="8156" y="6329"/>
                    <a:pt x="8156" y="4078"/>
                  </a:cubicBezTo>
                  <a:cubicBezTo>
                    <a:pt x="8156" y="1828"/>
                    <a:pt x="6329"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 name="Google Shape;677;p41"/>
          <p:cNvSpPr/>
          <p:nvPr/>
        </p:nvSpPr>
        <p:spPr>
          <a:xfrm>
            <a:off x="1989239" y="1856718"/>
            <a:ext cx="330856" cy="309958"/>
          </a:xfrm>
          <a:custGeom>
            <a:avLst/>
            <a:gdLst/>
            <a:ahLst/>
            <a:cxnLst/>
            <a:rect l="l" t="t" r="r" b="b"/>
            <a:pathLst>
              <a:path w="208742" h="195557" extrusionOk="0">
                <a:moveTo>
                  <a:pt x="76590" y="36642"/>
                </a:moveTo>
                <a:lnTo>
                  <a:pt x="76590" y="42818"/>
                </a:lnTo>
                <a:lnTo>
                  <a:pt x="58062" y="42818"/>
                </a:lnTo>
                <a:lnTo>
                  <a:pt x="58062" y="36642"/>
                </a:lnTo>
                <a:close/>
                <a:moveTo>
                  <a:pt x="124971" y="6177"/>
                </a:moveTo>
                <a:cubicBezTo>
                  <a:pt x="135975" y="6177"/>
                  <a:pt x="144921" y="15123"/>
                  <a:pt x="144921" y="26127"/>
                </a:cubicBezTo>
                <a:lnTo>
                  <a:pt x="144921" y="30465"/>
                </a:lnTo>
                <a:lnTo>
                  <a:pt x="137936" y="30465"/>
                </a:lnTo>
                <a:lnTo>
                  <a:pt x="137936" y="26127"/>
                </a:lnTo>
                <a:cubicBezTo>
                  <a:pt x="137936" y="18995"/>
                  <a:pt x="132103" y="13162"/>
                  <a:pt x="124971" y="13162"/>
                </a:cubicBezTo>
                <a:lnTo>
                  <a:pt x="118108" y="13162"/>
                </a:lnTo>
                <a:cubicBezTo>
                  <a:pt x="116417" y="13162"/>
                  <a:pt x="115020" y="14559"/>
                  <a:pt x="115020" y="16250"/>
                </a:cubicBezTo>
                <a:cubicBezTo>
                  <a:pt x="115020" y="17966"/>
                  <a:pt x="116417" y="19338"/>
                  <a:pt x="118108" y="19338"/>
                </a:cubicBezTo>
                <a:lnTo>
                  <a:pt x="124971" y="19338"/>
                </a:lnTo>
                <a:cubicBezTo>
                  <a:pt x="128696" y="19338"/>
                  <a:pt x="131760" y="22402"/>
                  <a:pt x="131760" y="26127"/>
                </a:cubicBezTo>
                <a:lnTo>
                  <a:pt x="131760" y="30465"/>
                </a:lnTo>
                <a:lnTo>
                  <a:pt x="129088" y="30465"/>
                </a:lnTo>
                <a:cubicBezTo>
                  <a:pt x="127372" y="30465"/>
                  <a:pt x="126000" y="31838"/>
                  <a:pt x="126000" y="33553"/>
                </a:cubicBezTo>
                <a:lnTo>
                  <a:pt x="126000" y="42818"/>
                </a:lnTo>
                <a:lnTo>
                  <a:pt x="82766" y="42818"/>
                </a:lnTo>
                <a:lnTo>
                  <a:pt x="82766" y="33553"/>
                </a:lnTo>
                <a:cubicBezTo>
                  <a:pt x="82766" y="31838"/>
                  <a:pt x="81369" y="30465"/>
                  <a:pt x="79678" y="30465"/>
                </a:cubicBezTo>
                <a:lnTo>
                  <a:pt x="77007" y="30465"/>
                </a:lnTo>
                <a:lnTo>
                  <a:pt x="77007" y="26127"/>
                </a:lnTo>
                <a:cubicBezTo>
                  <a:pt x="77007" y="22402"/>
                  <a:pt x="80046" y="19338"/>
                  <a:pt x="83796" y="19338"/>
                </a:cubicBezTo>
                <a:lnTo>
                  <a:pt x="103746" y="19338"/>
                </a:lnTo>
                <a:cubicBezTo>
                  <a:pt x="105462" y="19338"/>
                  <a:pt x="106834" y="17966"/>
                  <a:pt x="106834" y="16250"/>
                </a:cubicBezTo>
                <a:cubicBezTo>
                  <a:pt x="106834" y="14559"/>
                  <a:pt x="105462" y="13162"/>
                  <a:pt x="103746" y="13162"/>
                </a:cubicBezTo>
                <a:lnTo>
                  <a:pt x="83796" y="13162"/>
                </a:lnTo>
                <a:cubicBezTo>
                  <a:pt x="76639" y="13162"/>
                  <a:pt x="70831" y="18995"/>
                  <a:pt x="70831" y="26127"/>
                </a:cubicBezTo>
                <a:lnTo>
                  <a:pt x="70831" y="30465"/>
                </a:lnTo>
                <a:lnTo>
                  <a:pt x="63821" y="30465"/>
                </a:lnTo>
                <a:lnTo>
                  <a:pt x="63821" y="26127"/>
                </a:lnTo>
                <a:cubicBezTo>
                  <a:pt x="63821" y="15123"/>
                  <a:pt x="72791" y="6177"/>
                  <a:pt x="83796" y="6177"/>
                </a:cubicBezTo>
                <a:close/>
                <a:moveTo>
                  <a:pt x="150705" y="36642"/>
                </a:moveTo>
                <a:lnTo>
                  <a:pt x="150705" y="42818"/>
                </a:lnTo>
                <a:lnTo>
                  <a:pt x="132176" y="42818"/>
                </a:lnTo>
                <a:lnTo>
                  <a:pt x="132176" y="36642"/>
                </a:lnTo>
                <a:close/>
                <a:moveTo>
                  <a:pt x="114456" y="122643"/>
                </a:moveTo>
                <a:lnTo>
                  <a:pt x="114456" y="134579"/>
                </a:lnTo>
                <a:lnTo>
                  <a:pt x="94286" y="134579"/>
                </a:lnTo>
                <a:lnTo>
                  <a:pt x="94286" y="122643"/>
                </a:lnTo>
                <a:close/>
                <a:moveTo>
                  <a:pt x="114456" y="140755"/>
                </a:moveTo>
                <a:lnTo>
                  <a:pt x="114456" y="152274"/>
                </a:lnTo>
                <a:lnTo>
                  <a:pt x="104383" y="155436"/>
                </a:lnTo>
                <a:lnTo>
                  <a:pt x="94286" y="152274"/>
                </a:lnTo>
                <a:lnTo>
                  <a:pt x="94286" y="140755"/>
                </a:lnTo>
                <a:close/>
                <a:moveTo>
                  <a:pt x="83796" y="1"/>
                </a:moveTo>
                <a:cubicBezTo>
                  <a:pt x="69385" y="1"/>
                  <a:pt x="57645" y="11716"/>
                  <a:pt x="57645" y="26127"/>
                </a:cubicBezTo>
                <a:lnTo>
                  <a:pt x="57645" y="30465"/>
                </a:lnTo>
                <a:lnTo>
                  <a:pt x="54974" y="30465"/>
                </a:lnTo>
                <a:cubicBezTo>
                  <a:pt x="53258" y="30465"/>
                  <a:pt x="51885" y="31838"/>
                  <a:pt x="51885" y="33553"/>
                </a:cubicBezTo>
                <a:lnTo>
                  <a:pt x="51885" y="42818"/>
                </a:lnTo>
                <a:lnTo>
                  <a:pt x="40097" y="42818"/>
                </a:lnTo>
                <a:cubicBezTo>
                  <a:pt x="38406" y="42818"/>
                  <a:pt x="37009" y="44190"/>
                  <a:pt x="37009" y="45906"/>
                </a:cubicBezTo>
                <a:cubicBezTo>
                  <a:pt x="37009" y="47597"/>
                  <a:pt x="38406" y="48994"/>
                  <a:pt x="40097" y="48994"/>
                </a:cubicBezTo>
                <a:lnTo>
                  <a:pt x="189184" y="48994"/>
                </a:lnTo>
                <a:cubicBezTo>
                  <a:pt x="196561" y="48994"/>
                  <a:pt x="202565" y="54999"/>
                  <a:pt x="202565" y="62376"/>
                </a:cubicBezTo>
                <a:lnTo>
                  <a:pt x="202565" y="89532"/>
                </a:lnTo>
                <a:cubicBezTo>
                  <a:pt x="202565" y="95928"/>
                  <a:pt x="198031" y="101443"/>
                  <a:pt x="191781" y="102668"/>
                </a:cubicBezTo>
                <a:lnTo>
                  <a:pt x="117275" y="116467"/>
                </a:lnTo>
                <a:lnTo>
                  <a:pt x="91492" y="116467"/>
                </a:lnTo>
                <a:lnTo>
                  <a:pt x="16985" y="102668"/>
                </a:lnTo>
                <a:cubicBezTo>
                  <a:pt x="10735" y="101443"/>
                  <a:pt x="6177" y="95928"/>
                  <a:pt x="6177" y="89532"/>
                </a:cubicBezTo>
                <a:lnTo>
                  <a:pt x="6177" y="62376"/>
                </a:lnTo>
                <a:cubicBezTo>
                  <a:pt x="6177" y="54999"/>
                  <a:pt x="12181" y="48994"/>
                  <a:pt x="19558" y="48994"/>
                </a:cubicBezTo>
                <a:lnTo>
                  <a:pt x="25759" y="48994"/>
                </a:lnTo>
                <a:cubicBezTo>
                  <a:pt x="27475" y="48994"/>
                  <a:pt x="28847" y="47597"/>
                  <a:pt x="28847" y="45906"/>
                </a:cubicBezTo>
                <a:cubicBezTo>
                  <a:pt x="28847" y="44190"/>
                  <a:pt x="27475" y="42818"/>
                  <a:pt x="25759" y="42818"/>
                </a:cubicBezTo>
                <a:lnTo>
                  <a:pt x="19558" y="42818"/>
                </a:lnTo>
                <a:cubicBezTo>
                  <a:pt x="8774" y="42818"/>
                  <a:pt x="0" y="51592"/>
                  <a:pt x="0" y="62376"/>
                </a:cubicBezTo>
                <a:lnTo>
                  <a:pt x="0" y="89532"/>
                </a:lnTo>
                <a:cubicBezTo>
                  <a:pt x="0" y="96026"/>
                  <a:pt x="3211" y="101884"/>
                  <a:pt x="8235" y="105462"/>
                </a:cubicBezTo>
                <a:lnTo>
                  <a:pt x="8235" y="175998"/>
                </a:lnTo>
                <a:cubicBezTo>
                  <a:pt x="8235" y="186782"/>
                  <a:pt x="17009" y="195556"/>
                  <a:pt x="27793" y="195556"/>
                </a:cubicBezTo>
                <a:lnTo>
                  <a:pt x="149038" y="195556"/>
                </a:lnTo>
                <a:cubicBezTo>
                  <a:pt x="150754" y="195556"/>
                  <a:pt x="152126" y="194159"/>
                  <a:pt x="152126" y="192468"/>
                </a:cubicBezTo>
                <a:cubicBezTo>
                  <a:pt x="152126" y="190753"/>
                  <a:pt x="150754" y="189380"/>
                  <a:pt x="149038" y="189380"/>
                </a:cubicBezTo>
                <a:lnTo>
                  <a:pt x="27793" y="189380"/>
                </a:lnTo>
                <a:cubicBezTo>
                  <a:pt x="20416" y="189380"/>
                  <a:pt x="14412" y="183376"/>
                  <a:pt x="14412" y="175998"/>
                </a:cubicBezTo>
                <a:lnTo>
                  <a:pt x="14412" y="108403"/>
                </a:lnTo>
                <a:cubicBezTo>
                  <a:pt x="14877" y="108526"/>
                  <a:pt x="15343" y="108648"/>
                  <a:pt x="15833" y="108746"/>
                </a:cubicBezTo>
                <a:lnTo>
                  <a:pt x="88109" y="122128"/>
                </a:lnTo>
                <a:lnTo>
                  <a:pt x="88109" y="154553"/>
                </a:lnTo>
                <a:cubicBezTo>
                  <a:pt x="88109" y="155901"/>
                  <a:pt x="88992" y="157102"/>
                  <a:pt x="90291" y="157494"/>
                </a:cubicBezTo>
                <a:lnTo>
                  <a:pt x="103452" y="161612"/>
                </a:lnTo>
                <a:cubicBezTo>
                  <a:pt x="103746" y="161710"/>
                  <a:pt x="104065" y="161759"/>
                  <a:pt x="104383" y="161759"/>
                </a:cubicBezTo>
                <a:cubicBezTo>
                  <a:pt x="104677" y="161759"/>
                  <a:pt x="104996" y="161710"/>
                  <a:pt x="105290" y="161612"/>
                </a:cubicBezTo>
                <a:lnTo>
                  <a:pt x="118476" y="157494"/>
                </a:lnTo>
                <a:cubicBezTo>
                  <a:pt x="119750" y="157102"/>
                  <a:pt x="120633" y="155901"/>
                  <a:pt x="120633" y="154553"/>
                </a:cubicBezTo>
                <a:lnTo>
                  <a:pt x="120633" y="122128"/>
                </a:lnTo>
                <a:lnTo>
                  <a:pt x="192958" y="108722"/>
                </a:lnTo>
                <a:cubicBezTo>
                  <a:pt x="193424" y="108648"/>
                  <a:pt x="193889" y="108526"/>
                  <a:pt x="194330" y="108403"/>
                </a:cubicBezTo>
                <a:lnTo>
                  <a:pt x="194330" y="175998"/>
                </a:lnTo>
                <a:cubicBezTo>
                  <a:pt x="194330" y="183376"/>
                  <a:pt x="188326" y="189380"/>
                  <a:pt x="180949" y="189380"/>
                </a:cubicBezTo>
                <a:lnTo>
                  <a:pt x="163498" y="189380"/>
                </a:lnTo>
                <a:cubicBezTo>
                  <a:pt x="161783" y="189380"/>
                  <a:pt x="160410" y="190753"/>
                  <a:pt x="160410" y="192468"/>
                </a:cubicBezTo>
                <a:cubicBezTo>
                  <a:pt x="160410" y="194159"/>
                  <a:pt x="161783" y="195556"/>
                  <a:pt x="163498" y="195556"/>
                </a:cubicBezTo>
                <a:lnTo>
                  <a:pt x="180949" y="195556"/>
                </a:lnTo>
                <a:cubicBezTo>
                  <a:pt x="191732" y="195556"/>
                  <a:pt x="200507" y="186782"/>
                  <a:pt x="200507" y="175998"/>
                </a:cubicBezTo>
                <a:lnTo>
                  <a:pt x="200507" y="105462"/>
                </a:lnTo>
                <a:cubicBezTo>
                  <a:pt x="205531" y="101884"/>
                  <a:pt x="208742" y="96026"/>
                  <a:pt x="208742" y="89532"/>
                </a:cubicBezTo>
                <a:lnTo>
                  <a:pt x="208742" y="62376"/>
                </a:lnTo>
                <a:cubicBezTo>
                  <a:pt x="208742" y="51592"/>
                  <a:pt x="199967" y="42818"/>
                  <a:pt x="189184" y="42818"/>
                </a:cubicBezTo>
                <a:lnTo>
                  <a:pt x="156856" y="42818"/>
                </a:lnTo>
                <a:lnTo>
                  <a:pt x="156856" y="33553"/>
                </a:lnTo>
                <a:cubicBezTo>
                  <a:pt x="156856" y="31838"/>
                  <a:pt x="155484" y="30465"/>
                  <a:pt x="153768" y="30465"/>
                </a:cubicBezTo>
                <a:lnTo>
                  <a:pt x="151097" y="30465"/>
                </a:lnTo>
                <a:lnTo>
                  <a:pt x="151097" y="26127"/>
                </a:lnTo>
                <a:cubicBezTo>
                  <a:pt x="151097" y="11716"/>
                  <a:pt x="139382" y="1"/>
                  <a:pt x="124971"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8" name="Google Shape;678;p41"/>
          <p:cNvGrpSpPr/>
          <p:nvPr/>
        </p:nvGrpSpPr>
        <p:grpSpPr>
          <a:xfrm>
            <a:off x="5385428" y="1846254"/>
            <a:ext cx="90480" cy="330897"/>
            <a:chOff x="3086650" y="238125"/>
            <a:chExt cx="1427125" cy="5219200"/>
          </a:xfrm>
        </p:grpSpPr>
        <p:sp>
          <p:nvSpPr>
            <p:cNvPr id="679" name="Google Shape;679;p41"/>
            <p:cNvSpPr/>
            <p:nvPr/>
          </p:nvSpPr>
          <p:spPr>
            <a:xfrm>
              <a:off x="3698275" y="645850"/>
              <a:ext cx="203900" cy="203900"/>
            </a:xfrm>
            <a:custGeom>
              <a:avLst/>
              <a:gdLst/>
              <a:ahLst/>
              <a:cxnLst/>
              <a:rect l="l" t="t" r="r" b="b"/>
              <a:pathLst>
                <a:path w="8156" h="8156" extrusionOk="0">
                  <a:moveTo>
                    <a:pt x="4078" y="1"/>
                  </a:moveTo>
                  <a:cubicBezTo>
                    <a:pt x="1827" y="1"/>
                    <a:pt x="0" y="1828"/>
                    <a:pt x="0" y="4078"/>
                  </a:cubicBezTo>
                  <a:cubicBezTo>
                    <a:pt x="0" y="6329"/>
                    <a:pt x="1827" y="8156"/>
                    <a:pt x="4078" y="8156"/>
                  </a:cubicBezTo>
                  <a:cubicBezTo>
                    <a:pt x="6328" y="8156"/>
                    <a:pt x="8155" y="6329"/>
                    <a:pt x="8155" y="4078"/>
                  </a:cubicBezTo>
                  <a:cubicBezTo>
                    <a:pt x="8155" y="1828"/>
                    <a:pt x="6328"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41"/>
            <p:cNvSpPr/>
            <p:nvPr/>
          </p:nvSpPr>
          <p:spPr>
            <a:xfrm>
              <a:off x="3086650" y="238125"/>
              <a:ext cx="1427125" cy="5219200"/>
            </a:xfrm>
            <a:custGeom>
              <a:avLst/>
              <a:gdLst/>
              <a:ahLst/>
              <a:cxnLst/>
              <a:rect l="l" t="t" r="r" b="b"/>
              <a:pathLst>
                <a:path w="57085" h="208768" extrusionOk="0">
                  <a:moveTo>
                    <a:pt x="36698" y="8155"/>
                  </a:moveTo>
                  <a:cubicBezTo>
                    <a:pt x="42015" y="8155"/>
                    <a:pt x="46549" y="11547"/>
                    <a:pt x="48245" y="16310"/>
                  </a:cubicBezTo>
                  <a:lnTo>
                    <a:pt x="44853" y="16310"/>
                  </a:lnTo>
                  <a:cubicBezTo>
                    <a:pt x="42602" y="16310"/>
                    <a:pt x="40775" y="18137"/>
                    <a:pt x="40775" y="20387"/>
                  </a:cubicBezTo>
                  <a:cubicBezTo>
                    <a:pt x="40775" y="22638"/>
                    <a:pt x="42602" y="24465"/>
                    <a:pt x="44853" y="24465"/>
                  </a:cubicBezTo>
                  <a:lnTo>
                    <a:pt x="48930" y="24465"/>
                  </a:lnTo>
                  <a:lnTo>
                    <a:pt x="48930" y="32620"/>
                  </a:lnTo>
                  <a:lnTo>
                    <a:pt x="8155" y="32620"/>
                  </a:lnTo>
                  <a:lnTo>
                    <a:pt x="8155" y="24465"/>
                  </a:lnTo>
                  <a:lnTo>
                    <a:pt x="12233" y="24465"/>
                  </a:lnTo>
                  <a:cubicBezTo>
                    <a:pt x="14483" y="24465"/>
                    <a:pt x="16310" y="22638"/>
                    <a:pt x="16310" y="20387"/>
                  </a:cubicBezTo>
                  <a:cubicBezTo>
                    <a:pt x="16310" y="18137"/>
                    <a:pt x="14483" y="16310"/>
                    <a:pt x="12233" y="16310"/>
                  </a:cubicBezTo>
                  <a:lnTo>
                    <a:pt x="8840" y="16310"/>
                  </a:lnTo>
                  <a:cubicBezTo>
                    <a:pt x="10536" y="11547"/>
                    <a:pt x="15071" y="8155"/>
                    <a:pt x="20388" y="8155"/>
                  </a:cubicBezTo>
                  <a:close/>
                  <a:moveTo>
                    <a:pt x="16310" y="40775"/>
                  </a:moveTo>
                  <a:lnTo>
                    <a:pt x="16310" y="128783"/>
                  </a:lnTo>
                  <a:lnTo>
                    <a:pt x="8155" y="132861"/>
                  </a:lnTo>
                  <a:lnTo>
                    <a:pt x="8155" y="40775"/>
                  </a:lnTo>
                  <a:close/>
                  <a:moveTo>
                    <a:pt x="48930" y="40775"/>
                  </a:moveTo>
                  <a:lnTo>
                    <a:pt x="48930" y="132861"/>
                  </a:lnTo>
                  <a:lnTo>
                    <a:pt x="40775" y="128783"/>
                  </a:lnTo>
                  <a:lnTo>
                    <a:pt x="40775" y="40775"/>
                  </a:lnTo>
                  <a:close/>
                  <a:moveTo>
                    <a:pt x="32620" y="40775"/>
                  </a:moveTo>
                  <a:lnTo>
                    <a:pt x="32620" y="129599"/>
                  </a:lnTo>
                  <a:lnTo>
                    <a:pt x="28543" y="133676"/>
                  </a:lnTo>
                  <a:lnTo>
                    <a:pt x="24465" y="129599"/>
                  </a:lnTo>
                  <a:lnTo>
                    <a:pt x="24465" y="40775"/>
                  </a:lnTo>
                  <a:close/>
                  <a:moveTo>
                    <a:pt x="37513" y="136253"/>
                  </a:moveTo>
                  <a:lnTo>
                    <a:pt x="47886" y="141440"/>
                  </a:lnTo>
                  <a:lnTo>
                    <a:pt x="37937" y="167992"/>
                  </a:lnTo>
                  <a:lnTo>
                    <a:pt x="19148" y="167992"/>
                  </a:lnTo>
                  <a:lnTo>
                    <a:pt x="9199" y="141440"/>
                  </a:lnTo>
                  <a:lnTo>
                    <a:pt x="19572" y="136253"/>
                  </a:lnTo>
                  <a:lnTo>
                    <a:pt x="25672" y="142320"/>
                  </a:lnTo>
                  <a:cubicBezTo>
                    <a:pt x="26455" y="143120"/>
                    <a:pt x="27499" y="143519"/>
                    <a:pt x="28543" y="143519"/>
                  </a:cubicBezTo>
                  <a:cubicBezTo>
                    <a:pt x="29586" y="143519"/>
                    <a:pt x="30630" y="143120"/>
                    <a:pt x="31413" y="142320"/>
                  </a:cubicBezTo>
                  <a:lnTo>
                    <a:pt x="37513" y="136253"/>
                  </a:lnTo>
                  <a:close/>
                  <a:moveTo>
                    <a:pt x="34903" y="176147"/>
                  </a:moveTo>
                  <a:lnTo>
                    <a:pt x="28543" y="193077"/>
                  </a:lnTo>
                  <a:lnTo>
                    <a:pt x="22182" y="176147"/>
                  </a:lnTo>
                  <a:close/>
                  <a:moveTo>
                    <a:pt x="20388" y="0"/>
                  </a:moveTo>
                  <a:cubicBezTo>
                    <a:pt x="9134" y="0"/>
                    <a:pt x="0" y="9134"/>
                    <a:pt x="0" y="20387"/>
                  </a:cubicBezTo>
                  <a:lnTo>
                    <a:pt x="0" y="139385"/>
                  </a:lnTo>
                  <a:cubicBezTo>
                    <a:pt x="0" y="139385"/>
                    <a:pt x="0" y="140265"/>
                    <a:pt x="261" y="140885"/>
                  </a:cubicBezTo>
                  <a:lnTo>
                    <a:pt x="24726" y="206125"/>
                  </a:lnTo>
                  <a:cubicBezTo>
                    <a:pt x="25313" y="207723"/>
                    <a:pt x="26846" y="208767"/>
                    <a:pt x="28543" y="208767"/>
                  </a:cubicBezTo>
                  <a:cubicBezTo>
                    <a:pt x="30239" y="208767"/>
                    <a:pt x="31772" y="207723"/>
                    <a:pt x="32359" y="206125"/>
                  </a:cubicBezTo>
                  <a:cubicBezTo>
                    <a:pt x="32359" y="206125"/>
                    <a:pt x="56824" y="140885"/>
                    <a:pt x="56824" y="140885"/>
                  </a:cubicBezTo>
                  <a:cubicBezTo>
                    <a:pt x="56889" y="140722"/>
                    <a:pt x="57085" y="140265"/>
                    <a:pt x="57085" y="139385"/>
                  </a:cubicBezTo>
                  <a:lnTo>
                    <a:pt x="57085" y="20387"/>
                  </a:lnTo>
                  <a:cubicBezTo>
                    <a:pt x="57085" y="9134"/>
                    <a:pt x="47951" y="0"/>
                    <a:pt x="3669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 name="Google Shape;681;p41"/>
          <p:cNvGrpSpPr/>
          <p:nvPr/>
        </p:nvGrpSpPr>
        <p:grpSpPr>
          <a:xfrm>
            <a:off x="3626170" y="1846195"/>
            <a:ext cx="333016" cy="330891"/>
            <a:chOff x="1190625" y="243100"/>
            <a:chExt cx="5252625" cy="5219100"/>
          </a:xfrm>
        </p:grpSpPr>
        <p:sp>
          <p:nvSpPr>
            <p:cNvPr id="682" name="Google Shape;682;p41"/>
            <p:cNvSpPr/>
            <p:nvPr/>
          </p:nvSpPr>
          <p:spPr>
            <a:xfrm>
              <a:off x="1190625" y="243100"/>
              <a:ext cx="358025" cy="407675"/>
            </a:xfrm>
            <a:custGeom>
              <a:avLst/>
              <a:gdLst/>
              <a:ahLst/>
              <a:cxnLst/>
              <a:rect l="l" t="t" r="r" b="b"/>
              <a:pathLst>
                <a:path w="14321" h="16307" extrusionOk="0">
                  <a:moveTo>
                    <a:pt x="4090" y="0"/>
                  </a:moveTo>
                  <a:cubicBezTo>
                    <a:pt x="3559" y="0"/>
                    <a:pt x="3023" y="105"/>
                    <a:pt x="2512" y="323"/>
                  </a:cubicBezTo>
                  <a:cubicBezTo>
                    <a:pt x="979" y="943"/>
                    <a:pt x="0" y="2443"/>
                    <a:pt x="0" y="4074"/>
                  </a:cubicBezTo>
                  <a:lnTo>
                    <a:pt x="0" y="12229"/>
                  </a:lnTo>
                  <a:cubicBezTo>
                    <a:pt x="0" y="14480"/>
                    <a:pt x="1827" y="16307"/>
                    <a:pt x="4077" y="16307"/>
                  </a:cubicBezTo>
                  <a:cubicBezTo>
                    <a:pt x="5904" y="16307"/>
                    <a:pt x="7437" y="15132"/>
                    <a:pt x="7959" y="13469"/>
                  </a:cubicBezTo>
                  <a:cubicBezTo>
                    <a:pt x="8545" y="13768"/>
                    <a:pt x="9194" y="13920"/>
                    <a:pt x="9842" y="13920"/>
                  </a:cubicBezTo>
                  <a:cubicBezTo>
                    <a:pt x="10889" y="13920"/>
                    <a:pt x="11936" y="13524"/>
                    <a:pt x="12722" y="12718"/>
                  </a:cubicBezTo>
                  <a:cubicBezTo>
                    <a:pt x="14320" y="11153"/>
                    <a:pt x="14320" y="8543"/>
                    <a:pt x="12722" y="6977"/>
                  </a:cubicBezTo>
                  <a:lnTo>
                    <a:pt x="6948" y="1204"/>
                  </a:lnTo>
                  <a:cubicBezTo>
                    <a:pt x="6187" y="421"/>
                    <a:pt x="5150" y="0"/>
                    <a:pt x="409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1"/>
            <p:cNvSpPr/>
            <p:nvPr/>
          </p:nvSpPr>
          <p:spPr>
            <a:xfrm>
              <a:off x="1190625" y="866050"/>
              <a:ext cx="203875" cy="203900"/>
            </a:xfrm>
            <a:custGeom>
              <a:avLst/>
              <a:gdLst/>
              <a:ahLst/>
              <a:cxnLst/>
              <a:rect l="l" t="t" r="r" b="b"/>
              <a:pathLst>
                <a:path w="8155" h="8156" extrusionOk="0">
                  <a:moveTo>
                    <a:pt x="4077" y="0"/>
                  </a:moveTo>
                  <a:cubicBezTo>
                    <a:pt x="1827" y="0"/>
                    <a:pt x="0" y="1827"/>
                    <a:pt x="0" y="4078"/>
                  </a:cubicBezTo>
                  <a:cubicBezTo>
                    <a:pt x="0" y="6329"/>
                    <a:pt x="1827" y="8155"/>
                    <a:pt x="4077" y="8155"/>
                  </a:cubicBezTo>
                  <a:cubicBezTo>
                    <a:pt x="6328" y="8155"/>
                    <a:pt x="8155" y="6329"/>
                    <a:pt x="8155" y="4078"/>
                  </a:cubicBez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41"/>
            <p:cNvSpPr/>
            <p:nvPr/>
          </p:nvSpPr>
          <p:spPr>
            <a:xfrm>
              <a:off x="1190625" y="2122725"/>
              <a:ext cx="203875" cy="203900"/>
            </a:xfrm>
            <a:custGeom>
              <a:avLst/>
              <a:gdLst/>
              <a:ahLst/>
              <a:cxnLst/>
              <a:rect l="l" t="t" r="r" b="b"/>
              <a:pathLst>
                <a:path w="8155" h="8156" extrusionOk="0">
                  <a:moveTo>
                    <a:pt x="4077" y="1"/>
                  </a:moveTo>
                  <a:cubicBezTo>
                    <a:pt x="1827" y="1"/>
                    <a:pt x="0" y="1827"/>
                    <a:pt x="0" y="4078"/>
                  </a:cubicBezTo>
                  <a:cubicBezTo>
                    <a:pt x="0" y="6329"/>
                    <a:pt x="1827" y="8155"/>
                    <a:pt x="4077" y="8155"/>
                  </a:cubicBezTo>
                  <a:cubicBezTo>
                    <a:pt x="6328" y="8155"/>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41"/>
            <p:cNvSpPr/>
            <p:nvPr/>
          </p:nvSpPr>
          <p:spPr>
            <a:xfrm>
              <a:off x="1190625" y="1284400"/>
              <a:ext cx="203875" cy="623050"/>
            </a:xfrm>
            <a:custGeom>
              <a:avLst/>
              <a:gdLst/>
              <a:ahLst/>
              <a:cxnLst/>
              <a:rect l="l" t="t" r="r" b="b"/>
              <a:pathLst>
                <a:path w="8155" h="24922" extrusionOk="0">
                  <a:moveTo>
                    <a:pt x="4077" y="0"/>
                  </a:moveTo>
                  <a:cubicBezTo>
                    <a:pt x="1827" y="0"/>
                    <a:pt x="0" y="1860"/>
                    <a:pt x="0" y="4078"/>
                  </a:cubicBezTo>
                  <a:lnTo>
                    <a:pt x="0" y="20844"/>
                  </a:lnTo>
                  <a:cubicBezTo>
                    <a:pt x="0" y="23095"/>
                    <a:pt x="1827" y="24922"/>
                    <a:pt x="4077" y="24922"/>
                  </a:cubicBezTo>
                  <a:cubicBezTo>
                    <a:pt x="6328" y="24922"/>
                    <a:pt x="8155" y="23095"/>
                    <a:pt x="8155" y="20844"/>
                  </a:cubicBezTo>
                  <a:lnTo>
                    <a:pt x="8155" y="4078"/>
                  </a:lnTo>
                  <a:cubicBezTo>
                    <a:pt x="8155" y="1860"/>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41"/>
            <p:cNvSpPr/>
            <p:nvPr/>
          </p:nvSpPr>
          <p:spPr>
            <a:xfrm>
              <a:off x="1190625" y="3379400"/>
              <a:ext cx="203875" cy="203900"/>
            </a:xfrm>
            <a:custGeom>
              <a:avLst/>
              <a:gdLst/>
              <a:ahLst/>
              <a:cxnLst/>
              <a:rect l="l" t="t" r="r" b="b"/>
              <a:pathLst>
                <a:path w="8155" h="8156" extrusionOk="0">
                  <a:moveTo>
                    <a:pt x="4077" y="1"/>
                  </a:moveTo>
                  <a:cubicBezTo>
                    <a:pt x="1827" y="1"/>
                    <a:pt x="0" y="1827"/>
                    <a:pt x="0" y="4078"/>
                  </a:cubicBezTo>
                  <a:cubicBezTo>
                    <a:pt x="0" y="6329"/>
                    <a:pt x="1827" y="8156"/>
                    <a:pt x="4077" y="8156"/>
                  </a:cubicBezTo>
                  <a:cubicBezTo>
                    <a:pt x="6328" y="8156"/>
                    <a:pt x="8155" y="6329"/>
                    <a:pt x="8155" y="4078"/>
                  </a:cubicBez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1"/>
            <p:cNvSpPr/>
            <p:nvPr/>
          </p:nvSpPr>
          <p:spPr>
            <a:xfrm>
              <a:off x="1190625" y="4636075"/>
              <a:ext cx="203875" cy="203900"/>
            </a:xfrm>
            <a:custGeom>
              <a:avLst/>
              <a:gdLst/>
              <a:ahLst/>
              <a:cxnLst/>
              <a:rect l="l" t="t" r="r" b="b"/>
              <a:pathLst>
                <a:path w="8155" h="8156" extrusionOk="0">
                  <a:moveTo>
                    <a:pt x="4077" y="1"/>
                  </a:moveTo>
                  <a:cubicBezTo>
                    <a:pt x="1827" y="1"/>
                    <a:pt x="0" y="1828"/>
                    <a:pt x="0" y="4078"/>
                  </a:cubicBezTo>
                  <a:cubicBezTo>
                    <a:pt x="0" y="6297"/>
                    <a:pt x="1827" y="8156"/>
                    <a:pt x="4077" y="8156"/>
                  </a:cubicBezTo>
                  <a:cubicBezTo>
                    <a:pt x="6328" y="8156"/>
                    <a:pt x="8155" y="6297"/>
                    <a:pt x="8155" y="4078"/>
                  </a:cubicBezTo>
                  <a:cubicBezTo>
                    <a:pt x="8155" y="1828"/>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41"/>
            <p:cNvSpPr/>
            <p:nvPr/>
          </p:nvSpPr>
          <p:spPr>
            <a:xfrm>
              <a:off x="1190625" y="2541075"/>
              <a:ext cx="203875" cy="623075"/>
            </a:xfrm>
            <a:custGeom>
              <a:avLst/>
              <a:gdLst/>
              <a:ahLst/>
              <a:cxnLst/>
              <a:rect l="l" t="t" r="r" b="b"/>
              <a:pathLst>
                <a:path w="8155" h="24923" extrusionOk="0">
                  <a:moveTo>
                    <a:pt x="4077" y="0"/>
                  </a:moveTo>
                  <a:cubicBezTo>
                    <a:pt x="1827" y="0"/>
                    <a:pt x="0" y="1827"/>
                    <a:pt x="0" y="4078"/>
                  </a:cubicBezTo>
                  <a:lnTo>
                    <a:pt x="0" y="20845"/>
                  </a:lnTo>
                  <a:cubicBezTo>
                    <a:pt x="0" y="23095"/>
                    <a:pt x="1827" y="24922"/>
                    <a:pt x="4077" y="24922"/>
                  </a:cubicBezTo>
                  <a:cubicBezTo>
                    <a:pt x="6328" y="24922"/>
                    <a:pt x="8155" y="23095"/>
                    <a:pt x="8155" y="20845"/>
                  </a:cubicBezTo>
                  <a:lnTo>
                    <a:pt x="8155" y="4078"/>
                  </a:lnTo>
                  <a:cubicBezTo>
                    <a:pt x="8155" y="1827"/>
                    <a:pt x="6328" y="0"/>
                    <a:pt x="407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41"/>
            <p:cNvSpPr/>
            <p:nvPr/>
          </p:nvSpPr>
          <p:spPr>
            <a:xfrm>
              <a:off x="1190625" y="3797750"/>
              <a:ext cx="203875" cy="623075"/>
            </a:xfrm>
            <a:custGeom>
              <a:avLst/>
              <a:gdLst/>
              <a:ahLst/>
              <a:cxnLst/>
              <a:rect l="l" t="t" r="r" b="b"/>
              <a:pathLst>
                <a:path w="8155" h="24923" extrusionOk="0">
                  <a:moveTo>
                    <a:pt x="4077" y="1"/>
                  </a:moveTo>
                  <a:cubicBezTo>
                    <a:pt x="1827" y="1"/>
                    <a:pt x="0" y="1827"/>
                    <a:pt x="0" y="4078"/>
                  </a:cubicBezTo>
                  <a:lnTo>
                    <a:pt x="0" y="20845"/>
                  </a:lnTo>
                  <a:cubicBezTo>
                    <a:pt x="0" y="23096"/>
                    <a:pt x="1827" y="24922"/>
                    <a:pt x="4077" y="24922"/>
                  </a:cubicBezTo>
                  <a:cubicBezTo>
                    <a:pt x="6328" y="24922"/>
                    <a:pt x="8155" y="23096"/>
                    <a:pt x="8155" y="20845"/>
                  </a:cubicBezTo>
                  <a:lnTo>
                    <a:pt x="8155" y="4078"/>
                  </a:lnTo>
                  <a:cubicBezTo>
                    <a:pt x="8155" y="1827"/>
                    <a:pt x="6328" y="1"/>
                    <a:pt x="4077"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41"/>
            <p:cNvSpPr/>
            <p:nvPr/>
          </p:nvSpPr>
          <p:spPr>
            <a:xfrm>
              <a:off x="3266875" y="2329250"/>
              <a:ext cx="224275" cy="203700"/>
            </a:xfrm>
            <a:custGeom>
              <a:avLst/>
              <a:gdLst/>
              <a:ahLst/>
              <a:cxnLst/>
              <a:rect l="l" t="t" r="r" b="b"/>
              <a:pathLst>
                <a:path w="8971" h="8148" extrusionOk="0">
                  <a:moveTo>
                    <a:pt x="4485" y="0"/>
                  </a:moveTo>
                  <a:cubicBezTo>
                    <a:pt x="3442" y="0"/>
                    <a:pt x="2398" y="400"/>
                    <a:pt x="1599" y="1199"/>
                  </a:cubicBezTo>
                  <a:cubicBezTo>
                    <a:pt x="0" y="2798"/>
                    <a:pt x="0" y="5375"/>
                    <a:pt x="1599" y="6973"/>
                  </a:cubicBezTo>
                  <a:cubicBezTo>
                    <a:pt x="2381" y="7756"/>
                    <a:pt x="3425" y="8147"/>
                    <a:pt x="4469" y="8147"/>
                  </a:cubicBezTo>
                  <a:cubicBezTo>
                    <a:pt x="5513" y="8147"/>
                    <a:pt x="6557" y="7756"/>
                    <a:pt x="7372" y="6973"/>
                  </a:cubicBezTo>
                  <a:cubicBezTo>
                    <a:pt x="8971" y="5375"/>
                    <a:pt x="8971" y="2798"/>
                    <a:pt x="7372" y="1199"/>
                  </a:cubicBezTo>
                  <a:cubicBezTo>
                    <a:pt x="6573" y="400"/>
                    <a:pt x="5529" y="0"/>
                    <a:pt x="448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1"/>
            <p:cNvSpPr/>
            <p:nvPr/>
          </p:nvSpPr>
          <p:spPr>
            <a:xfrm>
              <a:off x="2435050" y="1497250"/>
              <a:ext cx="223475" cy="203075"/>
            </a:xfrm>
            <a:custGeom>
              <a:avLst/>
              <a:gdLst/>
              <a:ahLst/>
              <a:cxnLst/>
              <a:rect l="l" t="t" r="r" b="b"/>
              <a:pathLst>
                <a:path w="8939" h="8123" extrusionOk="0">
                  <a:moveTo>
                    <a:pt x="4466" y="0"/>
                  </a:moveTo>
                  <a:cubicBezTo>
                    <a:pt x="3418" y="0"/>
                    <a:pt x="2366" y="392"/>
                    <a:pt x="1567" y="1174"/>
                  </a:cubicBezTo>
                  <a:cubicBezTo>
                    <a:pt x="1" y="2773"/>
                    <a:pt x="1" y="5350"/>
                    <a:pt x="1567" y="6948"/>
                  </a:cubicBezTo>
                  <a:cubicBezTo>
                    <a:pt x="2350" y="7731"/>
                    <a:pt x="3426" y="8122"/>
                    <a:pt x="4470" y="8122"/>
                  </a:cubicBezTo>
                  <a:cubicBezTo>
                    <a:pt x="5514" y="8122"/>
                    <a:pt x="6558" y="7731"/>
                    <a:pt x="7340" y="6948"/>
                  </a:cubicBezTo>
                  <a:cubicBezTo>
                    <a:pt x="8939" y="5350"/>
                    <a:pt x="8939" y="2773"/>
                    <a:pt x="7340" y="1174"/>
                  </a:cubicBezTo>
                  <a:cubicBezTo>
                    <a:pt x="6558" y="392"/>
                    <a:pt x="5514" y="0"/>
                    <a:pt x="446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41"/>
            <p:cNvSpPr/>
            <p:nvPr/>
          </p:nvSpPr>
          <p:spPr>
            <a:xfrm>
              <a:off x="2722125" y="1774500"/>
              <a:ext cx="490950" cy="481175"/>
            </a:xfrm>
            <a:custGeom>
              <a:avLst/>
              <a:gdLst/>
              <a:ahLst/>
              <a:cxnLst/>
              <a:rect l="l" t="t" r="r" b="b"/>
              <a:pathLst>
                <a:path w="19638" h="19247" extrusionOk="0">
                  <a:moveTo>
                    <a:pt x="4078" y="1"/>
                  </a:moveTo>
                  <a:cubicBezTo>
                    <a:pt x="3001" y="1"/>
                    <a:pt x="1957" y="425"/>
                    <a:pt x="1207" y="1175"/>
                  </a:cubicBezTo>
                  <a:cubicBezTo>
                    <a:pt x="424" y="1958"/>
                    <a:pt x="0" y="2969"/>
                    <a:pt x="0" y="4078"/>
                  </a:cubicBezTo>
                  <a:cubicBezTo>
                    <a:pt x="0" y="5155"/>
                    <a:pt x="424" y="6199"/>
                    <a:pt x="1207" y="6949"/>
                  </a:cubicBezTo>
                  <a:lnTo>
                    <a:pt x="12298" y="18072"/>
                  </a:lnTo>
                  <a:cubicBezTo>
                    <a:pt x="13048" y="18822"/>
                    <a:pt x="14092" y="19247"/>
                    <a:pt x="15168" y="19247"/>
                  </a:cubicBezTo>
                  <a:cubicBezTo>
                    <a:pt x="16277" y="19247"/>
                    <a:pt x="17289" y="18822"/>
                    <a:pt x="18072" y="18072"/>
                  </a:cubicBezTo>
                  <a:cubicBezTo>
                    <a:pt x="19637" y="16474"/>
                    <a:pt x="19637" y="13864"/>
                    <a:pt x="18072" y="12299"/>
                  </a:cubicBezTo>
                  <a:lnTo>
                    <a:pt x="6948" y="1175"/>
                  </a:lnTo>
                  <a:cubicBezTo>
                    <a:pt x="6198" y="425"/>
                    <a:pt x="5154"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41"/>
            <p:cNvSpPr/>
            <p:nvPr/>
          </p:nvSpPr>
          <p:spPr>
            <a:xfrm>
              <a:off x="1889500" y="941875"/>
              <a:ext cx="491750" cy="482000"/>
            </a:xfrm>
            <a:custGeom>
              <a:avLst/>
              <a:gdLst/>
              <a:ahLst/>
              <a:cxnLst/>
              <a:rect l="l" t="t" r="r" b="b"/>
              <a:pathLst>
                <a:path w="19670" h="19280" extrusionOk="0">
                  <a:moveTo>
                    <a:pt x="4078" y="1"/>
                  </a:moveTo>
                  <a:cubicBezTo>
                    <a:pt x="3001" y="1"/>
                    <a:pt x="1990" y="425"/>
                    <a:pt x="1207" y="1208"/>
                  </a:cubicBezTo>
                  <a:cubicBezTo>
                    <a:pt x="424" y="1991"/>
                    <a:pt x="0" y="3002"/>
                    <a:pt x="0" y="4078"/>
                  </a:cubicBezTo>
                  <a:cubicBezTo>
                    <a:pt x="0" y="5188"/>
                    <a:pt x="424" y="6199"/>
                    <a:pt x="1207" y="6982"/>
                  </a:cubicBezTo>
                  <a:lnTo>
                    <a:pt x="12298" y="18072"/>
                  </a:lnTo>
                  <a:cubicBezTo>
                    <a:pt x="13081" y="18855"/>
                    <a:pt x="14092" y="19279"/>
                    <a:pt x="15201" y="19279"/>
                  </a:cubicBezTo>
                  <a:cubicBezTo>
                    <a:pt x="16278" y="19279"/>
                    <a:pt x="17289" y="18855"/>
                    <a:pt x="18072" y="18072"/>
                  </a:cubicBezTo>
                  <a:cubicBezTo>
                    <a:pt x="19670" y="16474"/>
                    <a:pt x="19670" y="13897"/>
                    <a:pt x="18072" y="12299"/>
                  </a:cubicBezTo>
                  <a:lnTo>
                    <a:pt x="6981" y="1208"/>
                  </a:lnTo>
                  <a:cubicBezTo>
                    <a:pt x="6198" y="425"/>
                    <a:pt x="5187" y="1"/>
                    <a:pt x="407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41"/>
            <p:cNvSpPr/>
            <p:nvPr/>
          </p:nvSpPr>
          <p:spPr>
            <a:xfrm>
              <a:off x="1612225" y="664625"/>
              <a:ext cx="203900" cy="203075"/>
            </a:xfrm>
            <a:custGeom>
              <a:avLst/>
              <a:gdLst/>
              <a:ahLst/>
              <a:cxnLst/>
              <a:rect l="l" t="t" r="r" b="b"/>
              <a:pathLst>
                <a:path w="8156" h="8123" extrusionOk="0">
                  <a:moveTo>
                    <a:pt x="4078" y="0"/>
                  </a:moveTo>
                  <a:cubicBezTo>
                    <a:pt x="1958" y="0"/>
                    <a:pt x="0" y="1794"/>
                    <a:pt x="0" y="4078"/>
                  </a:cubicBezTo>
                  <a:cubicBezTo>
                    <a:pt x="0" y="6361"/>
                    <a:pt x="1827" y="8123"/>
                    <a:pt x="4078" y="8123"/>
                  </a:cubicBezTo>
                  <a:cubicBezTo>
                    <a:pt x="6329" y="8123"/>
                    <a:pt x="8155" y="6361"/>
                    <a:pt x="8155" y="4078"/>
                  </a:cubicBezTo>
                  <a:cubicBezTo>
                    <a:pt x="8155" y="1892"/>
                    <a:pt x="6296" y="0"/>
                    <a:pt x="407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1"/>
            <p:cNvSpPr/>
            <p:nvPr/>
          </p:nvSpPr>
          <p:spPr>
            <a:xfrm>
              <a:off x="1190625" y="2606525"/>
              <a:ext cx="5252625" cy="2855675"/>
            </a:xfrm>
            <a:custGeom>
              <a:avLst/>
              <a:gdLst/>
              <a:ahLst/>
              <a:cxnLst/>
              <a:rect l="l" t="t" r="r" b="b"/>
              <a:pathLst>
                <a:path w="210105" h="114227" extrusionOk="0">
                  <a:moveTo>
                    <a:pt x="28379" y="91621"/>
                  </a:moveTo>
                  <a:cubicBezTo>
                    <a:pt x="31609" y="95797"/>
                    <a:pt x="33696" y="100853"/>
                    <a:pt x="34381" y="106072"/>
                  </a:cubicBezTo>
                  <a:lnTo>
                    <a:pt x="13929" y="106072"/>
                  </a:lnTo>
                  <a:lnTo>
                    <a:pt x="28379" y="91621"/>
                  </a:lnTo>
                  <a:close/>
                  <a:moveTo>
                    <a:pt x="104384" y="15617"/>
                  </a:moveTo>
                  <a:lnTo>
                    <a:pt x="194871" y="106072"/>
                  </a:lnTo>
                  <a:lnTo>
                    <a:pt x="42602" y="106072"/>
                  </a:lnTo>
                  <a:cubicBezTo>
                    <a:pt x="42602" y="106007"/>
                    <a:pt x="42602" y="105974"/>
                    <a:pt x="42602" y="105909"/>
                  </a:cubicBezTo>
                  <a:cubicBezTo>
                    <a:pt x="41786" y="98569"/>
                    <a:pt x="38850" y="91523"/>
                    <a:pt x="34218" y="85815"/>
                  </a:cubicBezTo>
                  <a:lnTo>
                    <a:pt x="104384" y="15617"/>
                  </a:lnTo>
                  <a:close/>
                  <a:moveTo>
                    <a:pt x="98626" y="0"/>
                  </a:moveTo>
                  <a:cubicBezTo>
                    <a:pt x="97582" y="0"/>
                    <a:pt x="96538" y="400"/>
                    <a:pt x="95739" y="1199"/>
                  </a:cubicBezTo>
                  <a:cubicBezTo>
                    <a:pt x="94141" y="2797"/>
                    <a:pt x="94141" y="5374"/>
                    <a:pt x="95739" y="6973"/>
                  </a:cubicBezTo>
                  <a:lnTo>
                    <a:pt x="98642" y="9843"/>
                  </a:lnTo>
                  <a:lnTo>
                    <a:pt x="7894" y="100559"/>
                  </a:lnTo>
                  <a:cubicBezTo>
                    <a:pt x="7307" y="99026"/>
                    <a:pt x="5839" y="97917"/>
                    <a:pt x="4077" y="97917"/>
                  </a:cubicBezTo>
                  <a:cubicBezTo>
                    <a:pt x="1827" y="97917"/>
                    <a:pt x="0" y="99744"/>
                    <a:pt x="0" y="101994"/>
                  </a:cubicBezTo>
                  <a:lnTo>
                    <a:pt x="0" y="110149"/>
                  </a:lnTo>
                  <a:cubicBezTo>
                    <a:pt x="0" y="112302"/>
                    <a:pt x="1892" y="114227"/>
                    <a:pt x="4077" y="114227"/>
                  </a:cubicBezTo>
                  <a:lnTo>
                    <a:pt x="204722" y="114227"/>
                  </a:lnTo>
                  <a:cubicBezTo>
                    <a:pt x="208278" y="114227"/>
                    <a:pt x="210105" y="109791"/>
                    <a:pt x="207593" y="107279"/>
                  </a:cubicBezTo>
                  <a:lnTo>
                    <a:pt x="101513" y="1199"/>
                  </a:lnTo>
                  <a:cubicBezTo>
                    <a:pt x="100714" y="400"/>
                    <a:pt x="99670" y="0"/>
                    <a:pt x="9862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41"/>
            <p:cNvSpPr/>
            <p:nvPr/>
          </p:nvSpPr>
          <p:spPr>
            <a:xfrm>
              <a:off x="1912325" y="2898250"/>
              <a:ext cx="526850" cy="639375"/>
            </a:xfrm>
            <a:custGeom>
              <a:avLst/>
              <a:gdLst/>
              <a:ahLst/>
              <a:cxnLst/>
              <a:rect l="l" t="t" r="r" b="b"/>
              <a:pathLst>
                <a:path w="21074" h="25575" extrusionOk="0">
                  <a:moveTo>
                    <a:pt x="13967" y="14382"/>
                  </a:moveTo>
                  <a:cubicBezTo>
                    <a:pt x="14209" y="14382"/>
                    <a:pt x="14353" y="14403"/>
                    <a:pt x="14353" y="14452"/>
                  </a:cubicBezTo>
                  <a:cubicBezTo>
                    <a:pt x="14353" y="16115"/>
                    <a:pt x="13995" y="17583"/>
                    <a:pt x="12788" y="18757"/>
                  </a:cubicBezTo>
                  <a:cubicBezTo>
                    <a:pt x="11711" y="19736"/>
                    <a:pt x="10635" y="20225"/>
                    <a:pt x="9526" y="20225"/>
                  </a:cubicBezTo>
                  <a:cubicBezTo>
                    <a:pt x="7927" y="20225"/>
                    <a:pt x="6753" y="19149"/>
                    <a:pt x="6753" y="17550"/>
                  </a:cubicBezTo>
                  <a:cubicBezTo>
                    <a:pt x="6753" y="16311"/>
                    <a:pt x="7373" y="15463"/>
                    <a:pt x="8547" y="15071"/>
                  </a:cubicBezTo>
                  <a:cubicBezTo>
                    <a:pt x="9037" y="14908"/>
                    <a:pt x="12748" y="14382"/>
                    <a:pt x="13967" y="14382"/>
                  </a:cubicBezTo>
                  <a:close/>
                  <a:moveTo>
                    <a:pt x="9852" y="1"/>
                  </a:moveTo>
                  <a:cubicBezTo>
                    <a:pt x="7862" y="1"/>
                    <a:pt x="5970" y="360"/>
                    <a:pt x="4176" y="1110"/>
                  </a:cubicBezTo>
                  <a:cubicBezTo>
                    <a:pt x="1925" y="2056"/>
                    <a:pt x="686" y="3687"/>
                    <a:pt x="2121" y="6036"/>
                  </a:cubicBezTo>
                  <a:cubicBezTo>
                    <a:pt x="2524" y="6728"/>
                    <a:pt x="3024" y="6974"/>
                    <a:pt x="3565" y="6974"/>
                  </a:cubicBezTo>
                  <a:cubicBezTo>
                    <a:pt x="4248" y="6974"/>
                    <a:pt x="4999" y="6581"/>
                    <a:pt x="5709" y="6199"/>
                  </a:cubicBezTo>
                  <a:cubicBezTo>
                    <a:pt x="6726" y="5658"/>
                    <a:pt x="8146" y="5281"/>
                    <a:pt x="9524" y="5281"/>
                  </a:cubicBezTo>
                  <a:cubicBezTo>
                    <a:pt x="10973" y="5281"/>
                    <a:pt x="12375" y="5699"/>
                    <a:pt x="13212" y="6786"/>
                  </a:cubicBezTo>
                  <a:cubicBezTo>
                    <a:pt x="13962" y="7765"/>
                    <a:pt x="14353" y="8939"/>
                    <a:pt x="14353" y="10244"/>
                  </a:cubicBezTo>
                  <a:lnTo>
                    <a:pt x="14353" y="10961"/>
                  </a:lnTo>
                  <a:lnTo>
                    <a:pt x="12200" y="10961"/>
                  </a:lnTo>
                  <a:cubicBezTo>
                    <a:pt x="8253" y="10961"/>
                    <a:pt x="5252" y="11516"/>
                    <a:pt x="3165" y="12625"/>
                  </a:cubicBezTo>
                  <a:cubicBezTo>
                    <a:pt x="1044" y="13734"/>
                    <a:pt x="1" y="15659"/>
                    <a:pt x="1" y="18399"/>
                  </a:cubicBezTo>
                  <a:cubicBezTo>
                    <a:pt x="1" y="22411"/>
                    <a:pt x="2643" y="25575"/>
                    <a:pt x="6818" y="25575"/>
                  </a:cubicBezTo>
                  <a:cubicBezTo>
                    <a:pt x="9689" y="25575"/>
                    <a:pt x="12364" y="24107"/>
                    <a:pt x="14745" y="21204"/>
                  </a:cubicBezTo>
                  <a:lnTo>
                    <a:pt x="14745" y="22802"/>
                  </a:lnTo>
                  <a:cubicBezTo>
                    <a:pt x="14745" y="24368"/>
                    <a:pt x="16539" y="25086"/>
                    <a:pt x="17778" y="25086"/>
                  </a:cubicBezTo>
                  <a:cubicBezTo>
                    <a:pt x="19018" y="25086"/>
                    <a:pt x="21073" y="24499"/>
                    <a:pt x="21073" y="22965"/>
                  </a:cubicBezTo>
                  <a:lnTo>
                    <a:pt x="21073" y="10178"/>
                  </a:lnTo>
                  <a:cubicBezTo>
                    <a:pt x="21073" y="7243"/>
                    <a:pt x="20160" y="4829"/>
                    <a:pt x="18300" y="2872"/>
                  </a:cubicBezTo>
                  <a:cubicBezTo>
                    <a:pt x="16474" y="947"/>
                    <a:pt x="13636" y="1"/>
                    <a:pt x="985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41"/>
            <p:cNvSpPr/>
            <p:nvPr/>
          </p:nvSpPr>
          <p:spPr>
            <a:xfrm>
              <a:off x="5029150" y="2544125"/>
              <a:ext cx="579025" cy="990650"/>
            </a:xfrm>
            <a:custGeom>
              <a:avLst/>
              <a:gdLst/>
              <a:ahLst/>
              <a:cxnLst/>
              <a:rect l="l" t="t" r="r" b="b"/>
              <a:pathLst>
                <a:path w="23161" h="39626" extrusionOk="0">
                  <a:moveTo>
                    <a:pt x="11418" y="20103"/>
                  </a:moveTo>
                  <a:cubicBezTo>
                    <a:pt x="12657" y="20103"/>
                    <a:pt x="13766" y="20592"/>
                    <a:pt x="14647" y="21538"/>
                  </a:cubicBezTo>
                  <a:cubicBezTo>
                    <a:pt x="15560" y="22484"/>
                    <a:pt x="16017" y="23561"/>
                    <a:pt x="16017" y="24767"/>
                  </a:cubicBezTo>
                  <a:lnTo>
                    <a:pt x="16017" y="29008"/>
                  </a:lnTo>
                  <a:cubicBezTo>
                    <a:pt x="16017" y="30215"/>
                    <a:pt x="15560" y="31324"/>
                    <a:pt x="14647" y="32303"/>
                  </a:cubicBezTo>
                  <a:cubicBezTo>
                    <a:pt x="13766" y="33281"/>
                    <a:pt x="12690" y="33771"/>
                    <a:pt x="11483" y="33771"/>
                  </a:cubicBezTo>
                  <a:cubicBezTo>
                    <a:pt x="10243" y="33771"/>
                    <a:pt x="9167" y="33314"/>
                    <a:pt x="8188" y="32368"/>
                  </a:cubicBezTo>
                  <a:cubicBezTo>
                    <a:pt x="7242" y="31389"/>
                    <a:pt x="6753" y="30606"/>
                    <a:pt x="6753" y="29954"/>
                  </a:cubicBezTo>
                  <a:lnTo>
                    <a:pt x="6753" y="24767"/>
                  </a:lnTo>
                  <a:cubicBezTo>
                    <a:pt x="6753" y="23397"/>
                    <a:pt x="7242" y="22256"/>
                    <a:pt x="8188" y="21408"/>
                  </a:cubicBezTo>
                  <a:cubicBezTo>
                    <a:pt x="9167" y="20527"/>
                    <a:pt x="10243" y="20103"/>
                    <a:pt x="11418" y="20103"/>
                  </a:cubicBezTo>
                  <a:close/>
                  <a:moveTo>
                    <a:pt x="3288" y="0"/>
                  </a:moveTo>
                  <a:cubicBezTo>
                    <a:pt x="2002" y="0"/>
                    <a:pt x="744" y="450"/>
                    <a:pt x="327" y="1379"/>
                  </a:cubicBezTo>
                  <a:cubicBezTo>
                    <a:pt x="1" y="2064"/>
                    <a:pt x="1" y="2814"/>
                    <a:pt x="1" y="3565"/>
                  </a:cubicBezTo>
                  <a:cubicBezTo>
                    <a:pt x="1" y="14427"/>
                    <a:pt x="1" y="25289"/>
                    <a:pt x="33" y="36152"/>
                  </a:cubicBezTo>
                  <a:cubicBezTo>
                    <a:pt x="33" y="36478"/>
                    <a:pt x="33" y="36804"/>
                    <a:pt x="66" y="37098"/>
                  </a:cubicBezTo>
                  <a:cubicBezTo>
                    <a:pt x="99" y="37293"/>
                    <a:pt x="131" y="37457"/>
                    <a:pt x="196" y="37620"/>
                  </a:cubicBezTo>
                  <a:cubicBezTo>
                    <a:pt x="588" y="38566"/>
                    <a:pt x="1599" y="39120"/>
                    <a:pt x="2610" y="39218"/>
                  </a:cubicBezTo>
                  <a:cubicBezTo>
                    <a:pt x="2796" y="39241"/>
                    <a:pt x="2983" y="39253"/>
                    <a:pt x="3170" y="39253"/>
                  </a:cubicBezTo>
                  <a:cubicBezTo>
                    <a:pt x="4038" y="39253"/>
                    <a:pt x="4902" y="38999"/>
                    <a:pt x="5546" y="38435"/>
                  </a:cubicBezTo>
                  <a:cubicBezTo>
                    <a:pt x="6329" y="37718"/>
                    <a:pt x="6720" y="36543"/>
                    <a:pt x="6296" y="35597"/>
                  </a:cubicBezTo>
                  <a:lnTo>
                    <a:pt x="6296" y="35597"/>
                  </a:lnTo>
                  <a:cubicBezTo>
                    <a:pt x="7769" y="38122"/>
                    <a:pt x="10717" y="39625"/>
                    <a:pt x="13626" y="39625"/>
                  </a:cubicBezTo>
                  <a:cubicBezTo>
                    <a:pt x="14776" y="39625"/>
                    <a:pt x="15919" y="39391"/>
                    <a:pt x="16963" y="38892"/>
                  </a:cubicBezTo>
                  <a:cubicBezTo>
                    <a:pt x="20845" y="37033"/>
                    <a:pt x="22672" y="32433"/>
                    <a:pt x="22965" y="28127"/>
                  </a:cubicBezTo>
                  <a:cubicBezTo>
                    <a:pt x="23161" y="25126"/>
                    <a:pt x="22769" y="21995"/>
                    <a:pt x="21301" y="19353"/>
                  </a:cubicBezTo>
                  <a:cubicBezTo>
                    <a:pt x="19834" y="16678"/>
                    <a:pt x="17224" y="14557"/>
                    <a:pt x="14223" y="14199"/>
                  </a:cubicBezTo>
                  <a:cubicBezTo>
                    <a:pt x="13922" y="14159"/>
                    <a:pt x="13618" y="14140"/>
                    <a:pt x="13314" y="14140"/>
                  </a:cubicBezTo>
                  <a:cubicBezTo>
                    <a:pt x="10589" y="14140"/>
                    <a:pt x="7845" y="15687"/>
                    <a:pt x="6818" y="18211"/>
                  </a:cubicBezTo>
                  <a:cubicBezTo>
                    <a:pt x="6786" y="13220"/>
                    <a:pt x="6786" y="8229"/>
                    <a:pt x="6753" y="3238"/>
                  </a:cubicBezTo>
                  <a:cubicBezTo>
                    <a:pt x="6753" y="2619"/>
                    <a:pt x="6753" y="1966"/>
                    <a:pt x="6459" y="1412"/>
                  </a:cubicBezTo>
                  <a:cubicBezTo>
                    <a:pt x="5978" y="482"/>
                    <a:pt x="4619" y="0"/>
                    <a:pt x="3288"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41"/>
            <p:cNvSpPr/>
            <p:nvPr/>
          </p:nvSpPr>
          <p:spPr>
            <a:xfrm>
              <a:off x="3671350" y="4386550"/>
              <a:ext cx="520325" cy="639375"/>
            </a:xfrm>
            <a:custGeom>
              <a:avLst/>
              <a:gdLst/>
              <a:ahLst/>
              <a:cxnLst/>
              <a:rect l="l" t="t" r="r" b="b"/>
              <a:pathLst>
                <a:path w="20813" h="25575" extrusionOk="0">
                  <a:moveTo>
                    <a:pt x="11320" y="0"/>
                  </a:moveTo>
                  <a:cubicBezTo>
                    <a:pt x="4894" y="0"/>
                    <a:pt x="1" y="4012"/>
                    <a:pt x="1" y="10700"/>
                  </a:cubicBezTo>
                  <a:lnTo>
                    <a:pt x="1" y="14875"/>
                  </a:lnTo>
                  <a:cubicBezTo>
                    <a:pt x="1" y="21660"/>
                    <a:pt x="4861" y="25574"/>
                    <a:pt x="11352" y="25574"/>
                  </a:cubicBezTo>
                  <a:cubicBezTo>
                    <a:pt x="13734" y="25574"/>
                    <a:pt x="15756" y="25118"/>
                    <a:pt x="17452" y="24237"/>
                  </a:cubicBezTo>
                  <a:cubicBezTo>
                    <a:pt x="19540" y="23128"/>
                    <a:pt x="20812" y="21236"/>
                    <a:pt x="19181" y="19148"/>
                  </a:cubicBezTo>
                  <a:cubicBezTo>
                    <a:pt x="18619" y="18430"/>
                    <a:pt x="18005" y="18168"/>
                    <a:pt x="17361" y="18168"/>
                  </a:cubicBezTo>
                  <a:cubicBezTo>
                    <a:pt x="16658" y="18168"/>
                    <a:pt x="15918" y="18480"/>
                    <a:pt x="15169" y="18855"/>
                  </a:cubicBezTo>
                  <a:cubicBezTo>
                    <a:pt x="14158" y="19376"/>
                    <a:pt x="13081" y="19605"/>
                    <a:pt x="11874" y="19605"/>
                  </a:cubicBezTo>
                  <a:cubicBezTo>
                    <a:pt x="8482" y="19605"/>
                    <a:pt x="6753" y="18039"/>
                    <a:pt x="6753" y="14842"/>
                  </a:cubicBezTo>
                  <a:lnTo>
                    <a:pt x="6753" y="10700"/>
                  </a:lnTo>
                  <a:cubicBezTo>
                    <a:pt x="6753" y="7535"/>
                    <a:pt x="8449" y="5937"/>
                    <a:pt x="11842" y="5937"/>
                  </a:cubicBezTo>
                  <a:cubicBezTo>
                    <a:pt x="13734" y="5937"/>
                    <a:pt x="15267" y="7340"/>
                    <a:pt x="16996" y="7340"/>
                  </a:cubicBezTo>
                  <a:cubicBezTo>
                    <a:pt x="18561" y="7340"/>
                    <a:pt x="19670" y="5448"/>
                    <a:pt x="19670" y="4045"/>
                  </a:cubicBezTo>
                  <a:cubicBezTo>
                    <a:pt x="19670" y="751"/>
                    <a:pt x="13603" y="0"/>
                    <a:pt x="1132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xmlns="" id="{95536121-B971-4506-826F-09ACB8E82046}"/>
              </a:ext>
            </a:extLst>
          </p:cNvPr>
          <p:cNvPicPr>
            <a:picLocks noChangeAspect="1"/>
          </p:cNvPicPr>
          <p:nvPr/>
        </p:nvPicPr>
        <p:blipFill>
          <a:blip r:embed="rId2"/>
          <a:stretch>
            <a:fillRect/>
          </a:stretch>
        </p:blipFill>
        <p:spPr>
          <a:xfrm>
            <a:off x="0" y="0"/>
            <a:ext cx="9189720" cy="5143500"/>
          </a:xfrm>
          <a:prstGeom prst="rect">
            <a:avLst/>
          </a:prstGeom>
        </p:spPr>
      </p:pic>
    </p:spTree>
    <p:extLst>
      <p:ext uri="{BB962C8B-B14F-4D97-AF65-F5344CB8AC3E}">
        <p14:creationId xmlns:p14="http://schemas.microsoft.com/office/powerpoint/2010/main" xmlns="" val="252843332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advantages and disadvantages of iot"/>
          <p:cNvPicPr>
            <a:picLocks noChangeAspect="1" noChangeArrowheads="1"/>
          </p:cNvPicPr>
          <p:nvPr/>
        </p:nvPicPr>
        <p:blipFill rotWithShape="1">
          <a:blip r:embed="rId2">
            <a:extLst>
              <a:ext uri="{28A0092B-C50C-407E-A947-70E740481C1C}">
                <a14:useLocalDpi xmlns:a14="http://schemas.microsoft.com/office/drawing/2010/main" xmlns="" val="0"/>
              </a:ext>
            </a:extLst>
          </a:blip>
          <a:srcRect l="5491" t="14658" r="3433" b="2360"/>
          <a:stretch/>
        </p:blipFill>
        <p:spPr bwMode="auto">
          <a:xfrm>
            <a:off x="2964681" y="683437"/>
            <a:ext cx="5889943" cy="4029402"/>
          </a:xfrm>
          <a:prstGeom prst="rect">
            <a:avLst/>
          </a:prstGeom>
          <a:noFill/>
          <a:ln>
            <a:noFill/>
          </a:ln>
          <a:extLst>
            <a:ext uri="{909E8E84-426E-40DD-AFC4-6F175D3DCCD1}">
              <a14:hiddenFill xmlns:a14="http://schemas.microsoft.com/office/drawing/2010/main" xmlns="">
                <a:solidFill>
                  <a:srgbClr val="FFFFFF"/>
                </a:solidFill>
              </a14:hiddenFill>
            </a:ext>
          </a:extLst>
        </p:spPr>
      </p:pic>
      <p:grpSp>
        <p:nvGrpSpPr>
          <p:cNvPr id="2" name="Google Shape;7249;p41"/>
          <p:cNvGrpSpPr/>
          <p:nvPr/>
        </p:nvGrpSpPr>
        <p:grpSpPr>
          <a:xfrm flipH="1">
            <a:off x="85856" y="1070046"/>
            <a:ext cx="2815806" cy="2434308"/>
            <a:chOff x="4311600" y="3232600"/>
            <a:chExt cx="1656350" cy="1365900"/>
          </a:xfrm>
        </p:grpSpPr>
        <p:sp>
          <p:nvSpPr>
            <p:cNvPr id="6" name="Google Shape;7250;p41"/>
            <p:cNvSpPr/>
            <p:nvPr/>
          </p:nvSpPr>
          <p:spPr>
            <a:xfrm>
              <a:off x="5663750" y="3500475"/>
              <a:ext cx="198300" cy="264600"/>
            </a:xfrm>
            <a:prstGeom prst="ellips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7251;p41"/>
            <p:cNvGrpSpPr/>
            <p:nvPr/>
          </p:nvGrpSpPr>
          <p:grpSpPr>
            <a:xfrm>
              <a:off x="4311600" y="3232600"/>
              <a:ext cx="1127796" cy="1340385"/>
              <a:chOff x="4311600" y="3232600"/>
              <a:chExt cx="1127796" cy="1340385"/>
            </a:xfrm>
          </p:grpSpPr>
          <p:sp>
            <p:nvSpPr>
              <p:cNvPr id="44" name="Google Shape;7252;p41"/>
              <p:cNvSpPr/>
              <p:nvPr/>
            </p:nvSpPr>
            <p:spPr>
              <a:xfrm>
                <a:off x="4988043" y="4313787"/>
                <a:ext cx="451353" cy="259198"/>
              </a:xfrm>
              <a:custGeom>
                <a:avLst/>
                <a:gdLst/>
                <a:ahLst/>
                <a:cxnLst/>
                <a:rect l="l" t="t" r="r" b="b"/>
                <a:pathLst>
                  <a:path w="23179" h="13311" extrusionOk="0">
                    <a:moveTo>
                      <a:pt x="21694" y="0"/>
                    </a:moveTo>
                    <a:cubicBezTo>
                      <a:pt x="21532" y="0"/>
                      <a:pt x="21370" y="36"/>
                      <a:pt x="21247" y="107"/>
                    </a:cubicBezTo>
                    <a:lnTo>
                      <a:pt x="247" y="12228"/>
                    </a:lnTo>
                    <a:cubicBezTo>
                      <a:pt x="1" y="12371"/>
                      <a:pt x="1" y="12604"/>
                      <a:pt x="247" y="12747"/>
                    </a:cubicBezTo>
                    <a:lnTo>
                      <a:pt x="1036" y="13203"/>
                    </a:lnTo>
                    <a:cubicBezTo>
                      <a:pt x="1159" y="13275"/>
                      <a:pt x="1321" y="13310"/>
                      <a:pt x="1483" y="13310"/>
                    </a:cubicBezTo>
                    <a:cubicBezTo>
                      <a:pt x="1646" y="13310"/>
                      <a:pt x="1809" y="13275"/>
                      <a:pt x="1934" y="13203"/>
                    </a:cubicBezTo>
                    <a:lnTo>
                      <a:pt x="22930" y="1078"/>
                    </a:lnTo>
                    <a:cubicBezTo>
                      <a:pt x="23179" y="935"/>
                      <a:pt x="23179" y="703"/>
                      <a:pt x="22930" y="559"/>
                    </a:cubicBezTo>
                    <a:lnTo>
                      <a:pt x="22145" y="107"/>
                    </a:lnTo>
                    <a:cubicBezTo>
                      <a:pt x="22020" y="36"/>
                      <a:pt x="21857" y="0"/>
                      <a:pt x="2169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7253;p41"/>
              <p:cNvSpPr/>
              <p:nvPr/>
            </p:nvSpPr>
            <p:spPr>
              <a:xfrm>
                <a:off x="4340944" y="3380858"/>
                <a:ext cx="734542" cy="1060725"/>
              </a:xfrm>
              <a:custGeom>
                <a:avLst/>
                <a:gdLst/>
                <a:ahLst/>
                <a:cxnLst/>
                <a:rect l="l" t="t" r="r" b="b"/>
                <a:pathLst>
                  <a:path w="37722" h="54473" extrusionOk="0">
                    <a:moveTo>
                      <a:pt x="36880" y="1"/>
                    </a:moveTo>
                    <a:cubicBezTo>
                      <a:pt x="36815" y="1"/>
                      <a:pt x="36749" y="15"/>
                      <a:pt x="36700" y="43"/>
                    </a:cubicBezTo>
                    <a:lnTo>
                      <a:pt x="10156" y="15853"/>
                    </a:lnTo>
                    <a:lnTo>
                      <a:pt x="9417" y="13721"/>
                    </a:lnTo>
                    <a:cubicBezTo>
                      <a:pt x="9404" y="13668"/>
                      <a:pt x="9364" y="13604"/>
                      <a:pt x="9314" y="13551"/>
                    </a:cubicBezTo>
                    <a:cubicBezTo>
                      <a:pt x="9271" y="13498"/>
                      <a:pt x="9221" y="13452"/>
                      <a:pt x="9171" y="13424"/>
                    </a:cubicBezTo>
                    <a:lnTo>
                      <a:pt x="9111" y="13389"/>
                    </a:lnTo>
                    <a:cubicBezTo>
                      <a:pt x="9024" y="13337"/>
                      <a:pt x="8541" y="13134"/>
                      <a:pt x="8377" y="13134"/>
                    </a:cubicBezTo>
                    <a:cubicBezTo>
                      <a:pt x="8360" y="13134"/>
                      <a:pt x="8346" y="13137"/>
                      <a:pt x="8336" y="13142"/>
                    </a:cubicBezTo>
                    <a:lnTo>
                      <a:pt x="180" y="17852"/>
                    </a:lnTo>
                    <a:cubicBezTo>
                      <a:pt x="130" y="17882"/>
                      <a:pt x="83" y="17932"/>
                      <a:pt x="50" y="17985"/>
                    </a:cubicBezTo>
                    <a:cubicBezTo>
                      <a:pt x="20" y="18042"/>
                      <a:pt x="0" y="18105"/>
                      <a:pt x="0" y="18162"/>
                    </a:cubicBezTo>
                    <a:lnTo>
                      <a:pt x="0" y="52952"/>
                    </a:lnTo>
                    <a:cubicBezTo>
                      <a:pt x="0" y="53525"/>
                      <a:pt x="376" y="54206"/>
                      <a:pt x="842" y="54472"/>
                    </a:cubicBezTo>
                    <a:lnTo>
                      <a:pt x="1943" y="53837"/>
                    </a:lnTo>
                    <a:lnTo>
                      <a:pt x="37721" y="33183"/>
                    </a:lnTo>
                    <a:lnTo>
                      <a:pt x="37721" y="31118"/>
                    </a:lnTo>
                    <a:lnTo>
                      <a:pt x="37718" y="7900"/>
                    </a:lnTo>
                    <a:lnTo>
                      <a:pt x="37718" y="635"/>
                    </a:lnTo>
                    <a:cubicBezTo>
                      <a:pt x="37718" y="575"/>
                      <a:pt x="37701" y="511"/>
                      <a:pt x="37668" y="456"/>
                    </a:cubicBezTo>
                    <a:cubicBezTo>
                      <a:pt x="37635" y="399"/>
                      <a:pt x="37591" y="352"/>
                      <a:pt x="37542" y="322"/>
                    </a:cubicBezTo>
                    <a:lnTo>
                      <a:pt x="37046" y="36"/>
                    </a:lnTo>
                    <a:cubicBezTo>
                      <a:pt x="37000" y="12"/>
                      <a:pt x="36940" y="1"/>
                      <a:pt x="36880"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7254;p41"/>
              <p:cNvSpPr/>
              <p:nvPr/>
            </p:nvSpPr>
            <p:spPr>
              <a:xfrm>
                <a:off x="4357319" y="3389717"/>
                <a:ext cx="718165" cy="1051866"/>
              </a:xfrm>
              <a:custGeom>
                <a:avLst/>
                <a:gdLst/>
                <a:ahLst/>
                <a:cxnLst/>
                <a:rect l="l" t="t" r="r" b="b"/>
                <a:pathLst>
                  <a:path w="36881" h="54018" extrusionOk="0">
                    <a:moveTo>
                      <a:pt x="36827" y="1"/>
                    </a:moveTo>
                    <a:lnTo>
                      <a:pt x="9458" y="15804"/>
                    </a:lnTo>
                    <a:lnTo>
                      <a:pt x="9315" y="15398"/>
                    </a:lnTo>
                    <a:lnTo>
                      <a:pt x="8576" y="13266"/>
                    </a:lnTo>
                    <a:cubicBezTo>
                      <a:pt x="8563" y="13213"/>
                      <a:pt x="8523" y="13149"/>
                      <a:pt x="8473" y="13096"/>
                    </a:cubicBezTo>
                    <a:lnTo>
                      <a:pt x="1" y="17986"/>
                    </a:lnTo>
                    <a:lnTo>
                      <a:pt x="1" y="54017"/>
                    </a:lnTo>
                    <a:lnTo>
                      <a:pt x="36880" y="32728"/>
                    </a:lnTo>
                    <a:lnTo>
                      <a:pt x="36877" y="180"/>
                    </a:lnTo>
                    <a:cubicBezTo>
                      <a:pt x="36877" y="120"/>
                      <a:pt x="36860" y="56"/>
                      <a:pt x="36827"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7255;p41"/>
              <p:cNvSpPr/>
              <p:nvPr/>
            </p:nvSpPr>
            <p:spPr>
              <a:xfrm>
                <a:off x="4341898" y="3635976"/>
                <a:ext cx="180432" cy="103983"/>
              </a:xfrm>
              <a:custGeom>
                <a:avLst/>
                <a:gdLst/>
                <a:ahLst/>
                <a:cxnLst/>
                <a:rect l="l" t="t" r="r" b="b"/>
                <a:pathLst>
                  <a:path w="9266" h="5340" extrusionOk="0">
                    <a:moveTo>
                      <a:pt x="8460" y="1"/>
                    </a:moveTo>
                    <a:cubicBezTo>
                      <a:pt x="8397" y="1"/>
                      <a:pt x="8335" y="14"/>
                      <a:pt x="8287" y="40"/>
                    </a:cubicBezTo>
                    <a:lnTo>
                      <a:pt x="131" y="4750"/>
                    </a:lnTo>
                    <a:cubicBezTo>
                      <a:pt x="81" y="4780"/>
                      <a:pt x="34" y="4830"/>
                      <a:pt x="1" y="4883"/>
                    </a:cubicBezTo>
                    <a:lnTo>
                      <a:pt x="793" y="5339"/>
                    </a:lnTo>
                    <a:lnTo>
                      <a:pt x="9265" y="449"/>
                    </a:lnTo>
                    <a:cubicBezTo>
                      <a:pt x="9222" y="396"/>
                      <a:pt x="9172" y="350"/>
                      <a:pt x="9122" y="322"/>
                    </a:cubicBezTo>
                    <a:lnTo>
                      <a:pt x="8640" y="43"/>
                    </a:lnTo>
                    <a:cubicBezTo>
                      <a:pt x="8591" y="15"/>
                      <a:pt x="8525" y="1"/>
                      <a:pt x="846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7256;p41"/>
              <p:cNvSpPr/>
              <p:nvPr/>
            </p:nvSpPr>
            <p:spPr>
              <a:xfrm>
                <a:off x="4538678" y="3380858"/>
                <a:ext cx="535747" cy="316603"/>
              </a:xfrm>
              <a:custGeom>
                <a:avLst/>
                <a:gdLst/>
                <a:ahLst/>
                <a:cxnLst/>
                <a:rect l="l" t="t" r="r" b="b"/>
                <a:pathLst>
                  <a:path w="27513" h="16259" extrusionOk="0">
                    <a:moveTo>
                      <a:pt x="26725" y="1"/>
                    </a:moveTo>
                    <a:cubicBezTo>
                      <a:pt x="26660" y="1"/>
                      <a:pt x="26594" y="15"/>
                      <a:pt x="26545" y="43"/>
                    </a:cubicBezTo>
                    <a:lnTo>
                      <a:pt x="1" y="15853"/>
                    </a:lnTo>
                    <a:lnTo>
                      <a:pt x="144" y="16259"/>
                    </a:lnTo>
                    <a:lnTo>
                      <a:pt x="27513" y="456"/>
                    </a:lnTo>
                    <a:cubicBezTo>
                      <a:pt x="27480" y="399"/>
                      <a:pt x="27436" y="352"/>
                      <a:pt x="27387" y="322"/>
                    </a:cubicBezTo>
                    <a:lnTo>
                      <a:pt x="26891" y="36"/>
                    </a:lnTo>
                    <a:cubicBezTo>
                      <a:pt x="26845" y="12"/>
                      <a:pt x="26785" y="1"/>
                      <a:pt x="2672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7257;p41"/>
              <p:cNvSpPr/>
              <p:nvPr/>
            </p:nvSpPr>
            <p:spPr>
              <a:xfrm>
                <a:off x="4570494" y="3232600"/>
                <a:ext cx="424909" cy="925372"/>
              </a:xfrm>
              <a:custGeom>
                <a:avLst/>
                <a:gdLst/>
                <a:ahLst/>
                <a:cxnLst/>
                <a:rect l="l" t="t" r="r" b="b"/>
                <a:pathLst>
                  <a:path w="21821" h="47522" extrusionOk="0">
                    <a:moveTo>
                      <a:pt x="21067" y="1"/>
                    </a:moveTo>
                    <a:cubicBezTo>
                      <a:pt x="20917" y="1"/>
                      <a:pt x="20765" y="35"/>
                      <a:pt x="20647" y="102"/>
                    </a:cubicBezTo>
                    <a:lnTo>
                      <a:pt x="409" y="11775"/>
                    </a:lnTo>
                    <a:cubicBezTo>
                      <a:pt x="183" y="11905"/>
                      <a:pt x="0" y="12221"/>
                      <a:pt x="0" y="12480"/>
                    </a:cubicBezTo>
                    <a:lnTo>
                      <a:pt x="0" y="46745"/>
                    </a:lnTo>
                    <a:cubicBezTo>
                      <a:pt x="0" y="47004"/>
                      <a:pt x="173" y="47314"/>
                      <a:pt x="383" y="47434"/>
                    </a:cubicBezTo>
                    <a:cubicBezTo>
                      <a:pt x="485" y="47493"/>
                      <a:pt x="619" y="47522"/>
                      <a:pt x="756" y="47522"/>
                    </a:cubicBezTo>
                    <a:cubicBezTo>
                      <a:pt x="905" y="47522"/>
                      <a:pt x="1056" y="47488"/>
                      <a:pt x="1174" y="47420"/>
                    </a:cubicBezTo>
                    <a:lnTo>
                      <a:pt x="21411" y="35748"/>
                    </a:lnTo>
                    <a:cubicBezTo>
                      <a:pt x="21638" y="35618"/>
                      <a:pt x="21821" y="35302"/>
                      <a:pt x="21821" y="35043"/>
                    </a:cubicBezTo>
                    <a:lnTo>
                      <a:pt x="21821" y="778"/>
                    </a:lnTo>
                    <a:cubicBezTo>
                      <a:pt x="21821" y="518"/>
                      <a:pt x="21648" y="209"/>
                      <a:pt x="21439" y="86"/>
                    </a:cubicBezTo>
                    <a:cubicBezTo>
                      <a:pt x="21337" y="29"/>
                      <a:pt x="21203" y="1"/>
                      <a:pt x="21067"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7258;p41"/>
              <p:cNvSpPr/>
              <p:nvPr/>
            </p:nvSpPr>
            <p:spPr>
              <a:xfrm>
                <a:off x="4585390" y="3242063"/>
                <a:ext cx="410013" cy="915013"/>
              </a:xfrm>
              <a:custGeom>
                <a:avLst/>
                <a:gdLst/>
                <a:ahLst/>
                <a:cxnLst/>
                <a:rect l="l" t="t" r="r" b="b"/>
                <a:pathLst>
                  <a:path w="21056" h="46990" extrusionOk="0">
                    <a:moveTo>
                      <a:pt x="20829" y="0"/>
                    </a:moveTo>
                    <a:cubicBezTo>
                      <a:pt x="20774" y="0"/>
                      <a:pt x="20712" y="18"/>
                      <a:pt x="20646" y="55"/>
                    </a:cubicBezTo>
                    <a:lnTo>
                      <a:pt x="409" y="11731"/>
                    </a:lnTo>
                    <a:cubicBezTo>
                      <a:pt x="183" y="11861"/>
                      <a:pt x="0" y="12177"/>
                      <a:pt x="0" y="12437"/>
                    </a:cubicBezTo>
                    <a:lnTo>
                      <a:pt x="0" y="46698"/>
                    </a:lnTo>
                    <a:cubicBezTo>
                      <a:pt x="0" y="46882"/>
                      <a:pt x="92" y="46990"/>
                      <a:pt x="227" y="46990"/>
                    </a:cubicBezTo>
                    <a:cubicBezTo>
                      <a:pt x="282" y="46990"/>
                      <a:pt x="343" y="46972"/>
                      <a:pt x="409" y="46934"/>
                    </a:cubicBezTo>
                    <a:lnTo>
                      <a:pt x="20646" y="35262"/>
                    </a:lnTo>
                    <a:cubicBezTo>
                      <a:pt x="20873" y="35132"/>
                      <a:pt x="21056" y="34816"/>
                      <a:pt x="21056" y="34557"/>
                    </a:cubicBezTo>
                    <a:lnTo>
                      <a:pt x="21056" y="292"/>
                    </a:lnTo>
                    <a:cubicBezTo>
                      <a:pt x="21056" y="107"/>
                      <a:pt x="20964" y="0"/>
                      <a:pt x="20829"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7259;p41"/>
              <p:cNvSpPr/>
              <p:nvPr/>
            </p:nvSpPr>
            <p:spPr>
              <a:xfrm>
                <a:off x="4629474" y="3324156"/>
                <a:ext cx="311657" cy="192700"/>
              </a:xfrm>
              <a:custGeom>
                <a:avLst/>
                <a:gdLst/>
                <a:ahLst/>
                <a:cxnLst/>
                <a:rect l="l" t="t" r="r" b="b"/>
                <a:pathLst>
                  <a:path w="16005" h="9896" extrusionOk="0">
                    <a:moveTo>
                      <a:pt x="15805" y="1"/>
                    </a:moveTo>
                    <a:cubicBezTo>
                      <a:pt x="15757" y="1"/>
                      <a:pt x="15702" y="17"/>
                      <a:pt x="15645" y="50"/>
                    </a:cubicBezTo>
                    <a:lnTo>
                      <a:pt x="360" y="8876"/>
                    </a:lnTo>
                    <a:cubicBezTo>
                      <a:pt x="165" y="8989"/>
                      <a:pt x="1" y="9268"/>
                      <a:pt x="1" y="9498"/>
                    </a:cubicBezTo>
                    <a:lnTo>
                      <a:pt x="1" y="9641"/>
                    </a:lnTo>
                    <a:cubicBezTo>
                      <a:pt x="1" y="9801"/>
                      <a:pt x="84" y="9895"/>
                      <a:pt x="202" y="9895"/>
                    </a:cubicBezTo>
                    <a:cubicBezTo>
                      <a:pt x="250" y="9895"/>
                      <a:pt x="304" y="9880"/>
                      <a:pt x="360" y="9847"/>
                    </a:cubicBezTo>
                    <a:lnTo>
                      <a:pt x="15645" y="1022"/>
                    </a:lnTo>
                    <a:cubicBezTo>
                      <a:pt x="15841" y="909"/>
                      <a:pt x="16004" y="629"/>
                      <a:pt x="16004" y="400"/>
                    </a:cubicBezTo>
                    <a:lnTo>
                      <a:pt x="16004" y="257"/>
                    </a:lnTo>
                    <a:cubicBezTo>
                      <a:pt x="16004" y="95"/>
                      <a:pt x="15923" y="1"/>
                      <a:pt x="15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7260;p41"/>
              <p:cNvSpPr/>
              <p:nvPr/>
            </p:nvSpPr>
            <p:spPr>
              <a:xfrm>
                <a:off x="4629474" y="3371472"/>
                <a:ext cx="311657" cy="192661"/>
              </a:xfrm>
              <a:custGeom>
                <a:avLst/>
                <a:gdLst/>
                <a:ahLst/>
                <a:cxnLst/>
                <a:rect l="l" t="t" r="r" b="b"/>
                <a:pathLst>
                  <a:path w="16005" h="9894" extrusionOk="0">
                    <a:moveTo>
                      <a:pt x="15805" y="0"/>
                    </a:moveTo>
                    <a:cubicBezTo>
                      <a:pt x="15757" y="0"/>
                      <a:pt x="15702" y="16"/>
                      <a:pt x="15645" y="49"/>
                    </a:cubicBezTo>
                    <a:lnTo>
                      <a:pt x="360" y="8874"/>
                    </a:lnTo>
                    <a:cubicBezTo>
                      <a:pt x="165" y="8987"/>
                      <a:pt x="1" y="9267"/>
                      <a:pt x="1" y="9496"/>
                    </a:cubicBezTo>
                    <a:lnTo>
                      <a:pt x="1" y="9639"/>
                    </a:lnTo>
                    <a:cubicBezTo>
                      <a:pt x="1" y="9800"/>
                      <a:pt x="84" y="9894"/>
                      <a:pt x="202" y="9894"/>
                    </a:cubicBezTo>
                    <a:cubicBezTo>
                      <a:pt x="250" y="9894"/>
                      <a:pt x="304" y="9878"/>
                      <a:pt x="360" y="9845"/>
                    </a:cubicBezTo>
                    <a:lnTo>
                      <a:pt x="15645" y="1021"/>
                    </a:lnTo>
                    <a:cubicBezTo>
                      <a:pt x="15841" y="907"/>
                      <a:pt x="16004" y="628"/>
                      <a:pt x="16004" y="399"/>
                    </a:cubicBezTo>
                    <a:lnTo>
                      <a:pt x="16004" y="255"/>
                    </a:lnTo>
                    <a:cubicBezTo>
                      <a:pt x="16004" y="93"/>
                      <a:pt x="15923" y="0"/>
                      <a:pt x="1580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7261;p41"/>
              <p:cNvSpPr/>
              <p:nvPr/>
            </p:nvSpPr>
            <p:spPr>
              <a:xfrm>
                <a:off x="4629474" y="3418750"/>
                <a:ext cx="311657" cy="192661"/>
              </a:xfrm>
              <a:custGeom>
                <a:avLst/>
                <a:gdLst/>
                <a:ahLst/>
                <a:cxnLst/>
                <a:rect l="l" t="t" r="r" b="b"/>
                <a:pathLst>
                  <a:path w="16005" h="9894" extrusionOk="0">
                    <a:moveTo>
                      <a:pt x="15805" y="1"/>
                    </a:moveTo>
                    <a:cubicBezTo>
                      <a:pt x="15757" y="1"/>
                      <a:pt x="15702" y="16"/>
                      <a:pt x="15645" y="50"/>
                    </a:cubicBezTo>
                    <a:lnTo>
                      <a:pt x="360" y="8874"/>
                    </a:lnTo>
                    <a:cubicBezTo>
                      <a:pt x="165" y="8988"/>
                      <a:pt x="1" y="9267"/>
                      <a:pt x="1" y="9496"/>
                    </a:cubicBezTo>
                    <a:lnTo>
                      <a:pt x="1" y="9639"/>
                    </a:lnTo>
                    <a:cubicBezTo>
                      <a:pt x="1" y="9800"/>
                      <a:pt x="84" y="9894"/>
                      <a:pt x="202" y="9894"/>
                    </a:cubicBezTo>
                    <a:cubicBezTo>
                      <a:pt x="250" y="9894"/>
                      <a:pt x="304" y="9878"/>
                      <a:pt x="360" y="9846"/>
                    </a:cubicBezTo>
                    <a:lnTo>
                      <a:pt x="15645" y="1020"/>
                    </a:lnTo>
                    <a:cubicBezTo>
                      <a:pt x="15841" y="908"/>
                      <a:pt x="16004" y="628"/>
                      <a:pt x="16004" y="398"/>
                    </a:cubicBezTo>
                    <a:lnTo>
                      <a:pt x="16004" y="256"/>
                    </a:lnTo>
                    <a:cubicBezTo>
                      <a:pt x="16004" y="93"/>
                      <a:pt x="15923" y="1"/>
                      <a:pt x="15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7262;p41"/>
              <p:cNvSpPr/>
              <p:nvPr/>
            </p:nvSpPr>
            <p:spPr>
              <a:xfrm>
                <a:off x="4629474" y="3466027"/>
                <a:ext cx="311657" cy="192680"/>
              </a:xfrm>
              <a:custGeom>
                <a:avLst/>
                <a:gdLst/>
                <a:ahLst/>
                <a:cxnLst/>
                <a:rect l="l" t="t" r="r" b="b"/>
                <a:pathLst>
                  <a:path w="16005" h="9895" extrusionOk="0">
                    <a:moveTo>
                      <a:pt x="15805" y="1"/>
                    </a:moveTo>
                    <a:cubicBezTo>
                      <a:pt x="15757" y="1"/>
                      <a:pt x="15702" y="16"/>
                      <a:pt x="15645" y="49"/>
                    </a:cubicBezTo>
                    <a:lnTo>
                      <a:pt x="360" y="8875"/>
                    </a:lnTo>
                    <a:cubicBezTo>
                      <a:pt x="165" y="8987"/>
                      <a:pt x="1" y="9267"/>
                      <a:pt x="1" y="9497"/>
                    </a:cubicBezTo>
                    <a:lnTo>
                      <a:pt x="1" y="9640"/>
                    </a:lnTo>
                    <a:cubicBezTo>
                      <a:pt x="1" y="9802"/>
                      <a:pt x="83" y="9894"/>
                      <a:pt x="200" y="9894"/>
                    </a:cubicBezTo>
                    <a:cubicBezTo>
                      <a:pt x="249" y="9894"/>
                      <a:pt x="303" y="9879"/>
                      <a:pt x="360" y="9846"/>
                    </a:cubicBezTo>
                    <a:lnTo>
                      <a:pt x="15645" y="1021"/>
                    </a:lnTo>
                    <a:cubicBezTo>
                      <a:pt x="15841" y="907"/>
                      <a:pt x="16004" y="628"/>
                      <a:pt x="16004" y="399"/>
                    </a:cubicBezTo>
                    <a:lnTo>
                      <a:pt x="16004" y="256"/>
                    </a:lnTo>
                    <a:cubicBezTo>
                      <a:pt x="16004" y="93"/>
                      <a:pt x="15922" y="1"/>
                      <a:pt x="15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7263;p41"/>
              <p:cNvSpPr/>
              <p:nvPr/>
            </p:nvSpPr>
            <p:spPr>
              <a:xfrm>
                <a:off x="4629474" y="3513304"/>
                <a:ext cx="311657" cy="192680"/>
              </a:xfrm>
              <a:custGeom>
                <a:avLst/>
                <a:gdLst/>
                <a:ahLst/>
                <a:cxnLst/>
                <a:rect l="l" t="t" r="r" b="b"/>
                <a:pathLst>
                  <a:path w="16005" h="9895" extrusionOk="0">
                    <a:moveTo>
                      <a:pt x="15805" y="1"/>
                    </a:moveTo>
                    <a:cubicBezTo>
                      <a:pt x="15757" y="1"/>
                      <a:pt x="15702" y="17"/>
                      <a:pt x="15645" y="50"/>
                    </a:cubicBezTo>
                    <a:lnTo>
                      <a:pt x="360" y="8875"/>
                    </a:lnTo>
                    <a:cubicBezTo>
                      <a:pt x="165" y="8988"/>
                      <a:pt x="1" y="9267"/>
                      <a:pt x="1" y="9496"/>
                    </a:cubicBezTo>
                    <a:lnTo>
                      <a:pt x="1" y="9640"/>
                    </a:lnTo>
                    <a:cubicBezTo>
                      <a:pt x="1" y="9802"/>
                      <a:pt x="83" y="9895"/>
                      <a:pt x="200" y="9895"/>
                    </a:cubicBezTo>
                    <a:cubicBezTo>
                      <a:pt x="249" y="9895"/>
                      <a:pt x="303" y="9879"/>
                      <a:pt x="360" y="9846"/>
                    </a:cubicBezTo>
                    <a:lnTo>
                      <a:pt x="15645" y="1021"/>
                    </a:lnTo>
                    <a:cubicBezTo>
                      <a:pt x="15841" y="908"/>
                      <a:pt x="16004" y="629"/>
                      <a:pt x="16004" y="399"/>
                    </a:cubicBezTo>
                    <a:lnTo>
                      <a:pt x="16004" y="256"/>
                    </a:lnTo>
                    <a:cubicBezTo>
                      <a:pt x="16004" y="94"/>
                      <a:pt x="15923" y="1"/>
                      <a:pt x="15805"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7264;p41"/>
              <p:cNvSpPr/>
              <p:nvPr/>
            </p:nvSpPr>
            <p:spPr>
              <a:xfrm>
                <a:off x="4629474" y="3560932"/>
                <a:ext cx="311657" cy="192680"/>
              </a:xfrm>
              <a:custGeom>
                <a:avLst/>
                <a:gdLst/>
                <a:ahLst/>
                <a:cxnLst/>
                <a:rect l="l" t="t" r="r" b="b"/>
                <a:pathLst>
                  <a:path w="16005" h="9895" extrusionOk="0">
                    <a:moveTo>
                      <a:pt x="15803" y="1"/>
                    </a:moveTo>
                    <a:cubicBezTo>
                      <a:pt x="15755" y="1"/>
                      <a:pt x="15702" y="16"/>
                      <a:pt x="15645" y="49"/>
                    </a:cubicBezTo>
                    <a:lnTo>
                      <a:pt x="360" y="8874"/>
                    </a:lnTo>
                    <a:cubicBezTo>
                      <a:pt x="165" y="8986"/>
                      <a:pt x="1" y="9266"/>
                      <a:pt x="1" y="9496"/>
                    </a:cubicBezTo>
                    <a:lnTo>
                      <a:pt x="1" y="9639"/>
                    </a:lnTo>
                    <a:cubicBezTo>
                      <a:pt x="1" y="9801"/>
                      <a:pt x="83" y="9895"/>
                      <a:pt x="200" y="9895"/>
                    </a:cubicBezTo>
                    <a:cubicBezTo>
                      <a:pt x="248" y="9895"/>
                      <a:pt x="303" y="9879"/>
                      <a:pt x="360" y="9845"/>
                    </a:cubicBezTo>
                    <a:lnTo>
                      <a:pt x="15645" y="1023"/>
                    </a:lnTo>
                    <a:cubicBezTo>
                      <a:pt x="15841" y="907"/>
                      <a:pt x="16004" y="631"/>
                      <a:pt x="16004" y="401"/>
                    </a:cubicBezTo>
                    <a:lnTo>
                      <a:pt x="16004" y="258"/>
                    </a:lnTo>
                    <a:cubicBezTo>
                      <a:pt x="16004" y="95"/>
                      <a:pt x="15922" y="1"/>
                      <a:pt x="158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7265;p41"/>
              <p:cNvSpPr/>
              <p:nvPr/>
            </p:nvSpPr>
            <p:spPr>
              <a:xfrm>
                <a:off x="4629474" y="3608210"/>
                <a:ext cx="311657" cy="192700"/>
              </a:xfrm>
              <a:custGeom>
                <a:avLst/>
                <a:gdLst/>
                <a:ahLst/>
                <a:cxnLst/>
                <a:rect l="l" t="t" r="r" b="b"/>
                <a:pathLst>
                  <a:path w="16005" h="9896" extrusionOk="0">
                    <a:moveTo>
                      <a:pt x="15803" y="1"/>
                    </a:moveTo>
                    <a:cubicBezTo>
                      <a:pt x="15755" y="1"/>
                      <a:pt x="15702" y="16"/>
                      <a:pt x="15645" y="49"/>
                    </a:cubicBezTo>
                    <a:lnTo>
                      <a:pt x="360" y="8874"/>
                    </a:lnTo>
                    <a:cubicBezTo>
                      <a:pt x="165" y="8987"/>
                      <a:pt x="1" y="9266"/>
                      <a:pt x="1" y="9496"/>
                    </a:cubicBezTo>
                    <a:lnTo>
                      <a:pt x="1" y="9639"/>
                    </a:lnTo>
                    <a:cubicBezTo>
                      <a:pt x="1" y="9801"/>
                      <a:pt x="83" y="9895"/>
                      <a:pt x="200" y="9895"/>
                    </a:cubicBezTo>
                    <a:cubicBezTo>
                      <a:pt x="248" y="9895"/>
                      <a:pt x="303" y="9879"/>
                      <a:pt x="360" y="9845"/>
                    </a:cubicBezTo>
                    <a:lnTo>
                      <a:pt x="15645" y="1024"/>
                    </a:lnTo>
                    <a:cubicBezTo>
                      <a:pt x="15841" y="907"/>
                      <a:pt x="16004" y="631"/>
                      <a:pt x="16004" y="402"/>
                    </a:cubicBezTo>
                    <a:lnTo>
                      <a:pt x="16004" y="259"/>
                    </a:lnTo>
                    <a:cubicBezTo>
                      <a:pt x="16004" y="95"/>
                      <a:pt x="15922" y="1"/>
                      <a:pt x="158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7266;p41"/>
              <p:cNvSpPr/>
              <p:nvPr/>
            </p:nvSpPr>
            <p:spPr>
              <a:xfrm>
                <a:off x="4629474" y="3655506"/>
                <a:ext cx="311657" cy="192680"/>
              </a:xfrm>
              <a:custGeom>
                <a:avLst/>
                <a:gdLst/>
                <a:ahLst/>
                <a:cxnLst/>
                <a:rect l="l" t="t" r="r" b="b"/>
                <a:pathLst>
                  <a:path w="16005" h="9895" extrusionOk="0">
                    <a:moveTo>
                      <a:pt x="15803" y="0"/>
                    </a:moveTo>
                    <a:cubicBezTo>
                      <a:pt x="15755" y="0"/>
                      <a:pt x="15702" y="16"/>
                      <a:pt x="15645" y="48"/>
                    </a:cubicBezTo>
                    <a:lnTo>
                      <a:pt x="360" y="8873"/>
                    </a:lnTo>
                    <a:cubicBezTo>
                      <a:pt x="165" y="8990"/>
                      <a:pt x="1" y="9266"/>
                      <a:pt x="1" y="9495"/>
                    </a:cubicBezTo>
                    <a:lnTo>
                      <a:pt x="1" y="9638"/>
                    </a:lnTo>
                    <a:cubicBezTo>
                      <a:pt x="1" y="9801"/>
                      <a:pt x="83" y="9895"/>
                      <a:pt x="200" y="9895"/>
                    </a:cubicBezTo>
                    <a:cubicBezTo>
                      <a:pt x="248" y="9895"/>
                      <a:pt x="303" y="9879"/>
                      <a:pt x="360" y="9845"/>
                    </a:cubicBezTo>
                    <a:lnTo>
                      <a:pt x="15645" y="1023"/>
                    </a:lnTo>
                    <a:cubicBezTo>
                      <a:pt x="15841" y="907"/>
                      <a:pt x="16004" y="630"/>
                      <a:pt x="16004" y="401"/>
                    </a:cubicBezTo>
                    <a:lnTo>
                      <a:pt x="16004" y="257"/>
                    </a:lnTo>
                    <a:cubicBezTo>
                      <a:pt x="16004" y="94"/>
                      <a:pt x="15922" y="0"/>
                      <a:pt x="15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7267;p41"/>
              <p:cNvSpPr/>
              <p:nvPr/>
            </p:nvSpPr>
            <p:spPr>
              <a:xfrm>
                <a:off x="4629474" y="3702784"/>
                <a:ext cx="311657" cy="192680"/>
              </a:xfrm>
              <a:custGeom>
                <a:avLst/>
                <a:gdLst/>
                <a:ahLst/>
                <a:cxnLst/>
                <a:rect l="l" t="t" r="r" b="b"/>
                <a:pathLst>
                  <a:path w="16005" h="9895" extrusionOk="0">
                    <a:moveTo>
                      <a:pt x="15803" y="1"/>
                    </a:moveTo>
                    <a:cubicBezTo>
                      <a:pt x="15755" y="1"/>
                      <a:pt x="15702" y="16"/>
                      <a:pt x="15645" y="49"/>
                    </a:cubicBezTo>
                    <a:lnTo>
                      <a:pt x="360" y="8874"/>
                    </a:lnTo>
                    <a:cubicBezTo>
                      <a:pt x="165" y="8990"/>
                      <a:pt x="1" y="9266"/>
                      <a:pt x="1" y="9496"/>
                    </a:cubicBezTo>
                    <a:lnTo>
                      <a:pt x="1" y="9638"/>
                    </a:lnTo>
                    <a:cubicBezTo>
                      <a:pt x="1" y="9801"/>
                      <a:pt x="83" y="9895"/>
                      <a:pt x="200" y="9895"/>
                    </a:cubicBezTo>
                    <a:cubicBezTo>
                      <a:pt x="248" y="9895"/>
                      <a:pt x="303" y="9879"/>
                      <a:pt x="360" y="9844"/>
                    </a:cubicBezTo>
                    <a:lnTo>
                      <a:pt x="15645" y="1023"/>
                    </a:lnTo>
                    <a:cubicBezTo>
                      <a:pt x="15841" y="907"/>
                      <a:pt x="16004" y="631"/>
                      <a:pt x="16004" y="401"/>
                    </a:cubicBezTo>
                    <a:lnTo>
                      <a:pt x="16004" y="258"/>
                    </a:lnTo>
                    <a:cubicBezTo>
                      <a:pt x="16004" y="95"/>
                      <a:pt x="15922" y="1"/>
                      <a:pt x="158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7268;p41"/>
              <p:cNvSpPr/>
              <p:nvPr/>
            </p:nvSpPr>
            <p:spPr>
              <a:xfrm>
                <a:off x="4629474" y="3750061"/>
                <a:ext cx="311657" cy="192700"/>
              </a:xfrm>
              <a:custGeom>
                <a:avLst/>
                <a:gdLst/>
                <a:ahLst/>
                <a:cxnLst/>
                <a:rect l="l" t="t" r="r" b="b"/>
                <a:pathLst>
                  <a:path w="16005" h="9896" extrusionOk="0">
                    <a:moveTo>
                      <a:pt x="15803" y="1"/>
                    </a:moveTo>
                    <a:cubicBezTo>
                      <a:pt x="15755" y="1"/>
                      <a:pt x="15702" y="16"/>
                      <a:pt x="15645" y="49"/>
                    </a:cubicBezTo>
                    <a:lnTo>
                      <a:pt x="360" y="8873"/>
                    </a:lnTo>
                    <a:cubicBezTo>
                      <a:pt x="165" y="8990"/>
                      <a:pt x="1" y="9266"/>
                      <a:pt x="1" y="9496"/>
                    </a:cubicBezTo>
                    <a:lnTo>
                      <a:pt x="1" y="9639"/>
                    </a:lnTo>
                    <a:cubicBezTo>
                      <a:pt x="1" y="9801"/>
                      <a:pt x="83" y="9895"/>
                      <a:pt x="200" y="9895"/>
                    </a:cubicBezTo>
                    <a:cubicBezTo>
                      <a:pt x="248" y="9895"/>
                      <a:pt x="303" y="9879"/>
                      <a:pt x="360" y="9845"/>
                    </a:cubicBezTo>
                    <a:lnTo>
                      <a:pt x="15645" y="1023"/>
                    </a:lnTo>
                    <a:cubicBezTo>
                      <a:pt x="15841" y="907"/>
                      <a:pt x="16004" y="631"/>
                      <a:pt x="16004" y="401"/>
                    </a:cubicBezTo>
                    <a:lnTo>
                      <a:pt x="16004" y="259"/>
                    </a:lnTo>
                    <a:cubicBezTo>
                      <a:pt x="16004" y="95"/>
                      <a:pt x="15922" y="1"/>
                      <a:pt x="158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7269;p41"/>
              <p:cNvSpPr/>
              <p:nvPr/>
            </p:nvSpPr>
            <p:spPr>
              <a:xfrm>
                <a:off x="4629474" y="3797572"/>
                <a:ext cx="311657" cy="192680"/>
              </a:xfrm>
              <a:custGeom>
                <a:avLst/>
                <a:gdLst/>
                <a:ahLst/>
                <a:cxnLst/>
                <a:rect l="l" t="t" r="r" b="b"/>
                <a:pathLst>
                  <a:path w="16005" h="9895" extrusionOk="0">
                    <a:moveTo>
                      <a:pt x="15806" y="0"/>
                    </a:moveTo>
                    <a:cubicBezTo>
                      <a:pt x="15757" y="0"/>
                      <a:pt x="15703" y="16"/>
                      <a:pt x="15645" y="51"/>
                    </a:cubicBezTo>
                    <a:lnTo>
                      <a:pt x="360" y="8872"/>
                    </a:lnTo>
                    <a:cubicBezTo>
                      <a:pt x="165" y="8988"/>
                      <a:pt x="1" y="9267"/>
                      <a:pt x="1" y="9494"/>
                    </a:cubicBezTo>
                    <a:lnTo>
                      <a:pt x="1" y="9637"/>
                    </a:lnTo>
                    <a:cubicBezTo>
                      <a:pt x="1" y="9800"/>
                      <a:pt x="84" y="9894"/>
                      <a:pt x="202" y="9894"/>
                    </a:cubicBezTo>
                    <a:cubicBezTo>
                      <a:pt x="250" y="9894"/>
                      <a:pt x="304" y="9879"/>
                      <a:pt x="360" y="9846"/>
                    </a:cubicBezTo>
                    <a:lnTo>
                      <a:pt x="15645" y="1021"/>
                    </a:lnTo>
                    <a:cubicBezTo>
                      <a:pt x="15841" y="909"/>
                      <a:pt x="16004" y="629"/>
                      <a:pt x="16004" y="400"/>
                    </a:cubicBezTo>
                    <a:lnTo>
                      <a:pt x="16004" y="257"/>
                    </a:lnTo>
                    <a:cubicBezTo>
                      <a:pt x="16004" y="94"/>
                      <a:pt x="15923" y="0"/>
                      <a:pt x="15806"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7270;p41"/>
              <p:cNvSpPr/>
              <p:nvPr/>
            </p:nvSpPr>
            <p:spPr>
              <a:xfrm>
                <a:off x="4629474" y="3844849"/>
                <a:ext cx="311657" cy="192680"/>
              </a:xfrm>
              <a:custGeom>
                <a:avLst/>
                <a:gdLst/>
                <a:ahLst/>
                <a:cxnLst/>
                <a:rect l="l" t="t" r="r" b="b"/>
                <a:pathLst>
                  <a:path w="16005" h="9895" extrusionOk="0">
                    <a:moveTo>
                      <a:pt x="15805" y="0"/>
                    </a:moveTo>
                    <a:cubicBezTo>
                      <a:pt x="15757" y="0"/>
                      <a:pt x="15702" y="16"/>
                      <a:pt x="15645" y="50"/>
                    </a:cubicBezTo>
                    <a:lnTo>
                      <a:pt x="360" y="8872"/>
                    </a:lnTo>
                    <a:cubicBezTo>
                      <a:pt x="165" y="8989"/>
                      <a:pt x="1" y="9268"/>
                      <a:pt x="1" y="9494"/>
                    </a:cubicBezTo>
                    <a:lnTo>
                      <a:pt x="1" y="9638"/>
                    </a:lnTo>
                    <a:cubicBezTo>
                      <a:pt x="1" y="9801"/>
                      <a:pt x="84" y="9895"/>
                      <a:pt x="202" y="9895"/>
                    </a:cubicBezTo>
                    <a:cubicBezTo>
                      <a:pt x="250" y="9895"/>
                      <a:pt x="304" y="9879"/>
                      <a:pt x="360" y="9847"/>
                    </a:cubicBezTo>
                    <a:lnTo>
                      <a:pt x="15645" y="1022"/>
                    </a:lnTo>
                    <a:cubicBezTo>
                      <a:pt x="15841" y="909"/>
                      <a:pt x="16004" y="629"/>
                      <a:pt x="16004" y="400"/>
                    </a:cubicBezTo>
                    <a:lnTo>
                      <a:pt x="16004" y="257"/>
                    </a:lnTo>
                    <a:cubicBezTo>
                      <a:pt x="16004" y="95"/>
                      <a:pt x="15923" y="0"/>
                      <a:pt x="15805"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7271;p41"/>
              <p:cNvSpPr/>
              <p:nvPr/>
            </p:nvSpPr>
            <p:spPr>
              <a:xfrm>
                <a:off x="4629474" y="3892127"/>
                <a:ext cx="311657" cy="192700"/>
              </a:xfrm>
              <a:custGeom>
                <a:avLst/>
                <a:gdLst/>
                <a:ahLst/>
                <a:cxnLst/>
                <a:rect l="l" t="t" r="r" b="b"/>
                <a:pathLst>
                  <a:path w="16005" h="9896" extrusionOk="0">
                    <a:moveTo>
                      <a:pt x="15806" y="1"/>
                    </a:moveTo>
                    <a:cubicBezTo>
                      <a:pt x="15757" y="1"/>
                      <a:pt x="15702" y="17"/>
                      <a:pt x="15645" y="51"/>
                    </a:cubicBezTo>
                    <a:lnTo>
                      <a:pt x="360" y="8872"/>
                    </a:lnTo>
                    <a:cubicBezTo>
                      <a:pt x="165" y="8989"/>
                      <a:pt x="1" y="9268"/>
                      <a:pt x="1" y="9494"/>
                    </a:cubicBezTo>
                    <a:lnTo>
                      <a:pt x="1" y="9637"/>
                    </a:lnTo>
                    <a:cubicBezTo>
                      <a:pt x="1" y="9801"/>
                      <a:pt x="84" y="9895"/>
                      <a:pt x="202" y="9895"/>
                    </a:cubicBezTo>
                    <a:cubicBezTo>
                      <a:pt x="250" y="9895"/>
                      <a:pt x="304" y="9880"/>
                      <a:pt x="360" y="9847"/>
                    </a:cubicBezTo>
                    <a:lnTo>
                      <a:pt x="15645" y="1023"/>
                    </a:lnTo>
                    <a:cubicBezTo>
                      <a:pt x="15841" y="909"/>
                      <a:pt x="16004" y="630"/>
                      <a:pt x="16004" y="400"/>
                    </a:cubicBezTo>
                    <a:lnTo>
                      <a:pt x="16004" y="257"/>
                    </a:lnTo>
                    <a:cubicBezTo>
                      <a:pt x="16004" y="95"/>
                      <a:pt x="15923" y="1"/>
                      <a:pt x="15806"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7272;p41"/>
              <p:cNvSpPr/>
              <p:nvPr/>
            </p:nvSpPr>
            <p:spPr>
              <a:xfrm>
                <a:off x="4570553" y="3467760"/>
                <a:ext cx="21790" cy="690222"/>
              </a:xfrm>
              <a:custGeom>
                <a:avLst/>
                <a:gdLst/>
                <a:ahLst/>
                <a:cxnLst/>
                <a:rect l="l" t="t" r="r" b="b"/>
                <a:pathLst>
                  <a:path w="1119" h="35446" extrusionOk="0">
                    <a:moveTo>
                      <a:pt x="117" y="0"/>
                    </a:moveTo>
                    <a:cubicBezTo>
                      <a:pt x="44" y="130"/>
                      <a:pt x="0" y="273"/>
                      <a:pt x="0" y="403"/>
                    </a:cubicBezTo>
                    <a:lnTo>
                      <a:pt x="0" y="34668"/>
                    </a:lnTo>
                    <a:cubicBezTo>
                      <a:pt x="0" y="34927"/>
                      <a:pt x="170" y="35234"/>
                      <a:pt x="380" y="35357"/>
                    </a:cubicBezTo>
                    <a:cubicBezTo>
                      <a:pt x="481" y="35417"/>
                      <a:pt x="614" y="35446"/>
                      <a:pt x="750" y="35446"/>
                    </a:cubicBezTo>
                    <a:cubicBezTo>
                      <a:pt x="878" y="35446"/>
                      <a:pt x="1008" y="35420"/>
                      <a:pt x="1118" y="35370"/>
                    </a:cubicBezTo>
                    <a:lnTo>
                      <a:pt x="1118" y="35370"/>
                    </a:lnTo>
                    <a:cubicBezTo>
                      <a:pt x="1072" y="35390"/>
                      <a:pt x="1029" y="35399"/>
                      <a:pt x="989" y="35399"/>
                    </a:cubicBezTo>
                    <a:cubicBezTo>
                      <a:pt x="855" y="35399"/>
                      <a:pt x="762" y="35292"/>
                      <a:pt x="762" y="35107"/>
                    </a:cubicBezTo>
                    <a:lnTo>
                      <a:pt x="762" y="842"/>
                    </a:lnTo>
                    <a:cubicBezTo>
                      <a:pt x="762" y="715"/>
                      <a:pt x="808" y="569"/>
                      <a:pt x="882" y="443"/>
                    </a:cubicBezTo>
                    <a:lnTo>
                      <a:pt x="117"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7273;p41"/>
              <p:cNvSpPr/>
              <p:nvPr/>
            </p:nvSpPr>
            <p:spPr>
              <a:xfrm>
                <a:off x="4626319" y="3264222"/>
                <a:ext cx="424851" cy="925431"/>
              </a:xfrm>
              <a:custGeom>
                <a:avLst/>
                <a:gdLst/>
                <a:ahLst/>
                <a:cxnLst/>
                <a:rect l="l" t="t" r="r" b="b"/>
                <a:pathLst>
                  <a:path w="21818" h="47525" extrusionOk="0">
                    <a:moveTo>
                      <a:pt x="21063" y="0"/>
                    </a:moveTo>
                    <a:cubicBezTo>
                      <a:pt x="20915" y="0"/>
                      <a:pt x="20763" y="34"/>
                      <a:pt x="20647" y="102"/>
                    </a:cubicBezTo>
                    <a:lnTo>
                      <a:pt x="406" y="11778"/>
                    </a:lnTo>
                    <a:cubicBezTo>
                      <a:pt x="183" y="11907"/>
                      <a:pt x="0" y="12223"/>
                      <a:pt x="0" y="12483"/>
                    </a:cubicBezTo>
                    <a:lnTo>
                      <a:pt x="0" y="46745"/>
                    </a:lnTo>
                    <a:cubicBezTo>
                      <a:pt x="0" y="47004"/>
                      <a:pt x="170" y="47313"/>
                      <a:pt x="382" y="47436"/>
                    </a:cubicBezTo>
                    <a:cubicBezTo>
                      <a:pt x="483" y="47495"/>
                      <a:pt x="617" y="47525"/>
                      <a:pt x="754" y="47525"/>
                    </a:cubicBezTo>
                    <a:cubicBezTo>
                      <a:pt x="902" y="47525"/>
                      <a:pt x="1054" y="47490"/>
                      <a:pt x="1171" y="47423"/>
                    </a:cubicBezTo>
                    <a:lnTo>
                      <a:pt x="21412" y="35748"/>
                    </a:lnTo>
                    <a:cubicBezTo>
                      <a:pt x="21635" y="35617"/>
                      <a:pt x="21818" y="35301"/>
                      <a:pt x="21818" y="35042"/>
                    </a:cubicBezTo>
                    <a:lnTo>
                      <a:pt x="21818" y="781"/>
                    </a:lnTo>
                    <a:cubicBezTo>
                      <a:pt x="21818" y="521"/>
                      <a:pt x="21648" y="211"/>
                      <a:pt x="21435" y="88"/>
                    </a:cubicBezTo>
                    <a:cubicBezTo>
                      <a:pt x="21335" y="29"/>
                      <a:pt x="21200" y="0"/>
                      <a:pt x="21063"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7274;p41"/>
              <p:cNvSpPr/>
              <p:nvPr/>
            </p:nvSpPr>
            <p:spPr>
              <a:xfrm>
                <a:off x="4641137" y="3273724"/>
                <a:ext cx="410032" cy="915032"/>
              </a:xfrm>
              <a:custGeom>
                <a:avLst/>
                <a:gdLst/>
                <a:ahLst/>
                <a:cxnLst/>
                <a:rect l="l" t="t" r="r" b="b"/>
                <a:pathLst>
                  <a:path w="21057" h="46991" extrusionOk="0">
                    <a:moveTo>
                      <a:pt x="20831" y="1"/>
                    </a:moveTo>
                    <a:cubicBezTo>
                      <a:pt x="20777" y="1"/>
                      <a:pt x="20715" y="19"/>
                      <a:pt x="20651" y="56"/>
                    </a:cubicBezTo>
                    <a:lnTo>
                      <a:pt x="410" y="11729"/>
                    </a:lnTo>
                    <a:cubicBezTo>
                      <a:pt x="184" y="11858"/>
                      <a:pt x="1" y="12174"/>
                      <a:pt x="1" y="12434"/>
                    </a:cubicBezTo>
                    <a:lnTo>
                      <a:pt x="1" y="46699"/>
                    </a:lnTo>
                    <a:cubicBezTo>
                      <a:pt x="1" y="46883"/>
                      <a:pt x="93" y="46990"/>
                      <a:pt x="228" y="46990"/>
                    </a:cubicBezTo>
                    <a:cubicBezTo>
                      <a:pt x="283" y="46990"/>
                      <a:pt x="345" y="46973"/>
                      <a:pt x="410" y="46935"/>
                    </a:cubicBezTo>
                    <a:lnTo>
                      <a:pt x="20651" y="35260"/>
                    </a:lnTo>
                    <a:cubicBezTo>
                      <a:pt x="20874" y="35129"/>
                      <a:pt x="21057" y="34813"/>
                      <a:pt x="21057" y="34554"/>
                    </a:cubicBezTo>
                    <a:lnTo>
                      <a:pt x="21057" y="293"/>
                    </a:lnTo>
                    <a:cubicBezTo>
                      <a:pt x="21057" y="108"/>
                      <a:pt x="20964" y="1"/>
                      <a:pt x="20831" y="1"/>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7275;p41"/>
              <p:cNvSpPr/>
              <p:nvPr/>
            </p:nvSpPr>
            <p:spPr>
              <a:xfrm>
                <a:off x="4685318" y="3355837"/>
                <a:ext cx="311579" cy="192680"/>
              </a:xfrm>
              <a:custGeom>
                <a:avLst/>
                <a:gdLst/>
                <a:ahLst/>
                <a:cxnLst/>
                <a:rect l="l" t="t" r="r" b="b"/>
                <a:pathLst>
                  <a:path w="16001" h="9895" extrusionOk="0">
                    <a:moveTo>
                      <a:pt x="15803" y="0"/>
                    </a:moveTo>
                    <a:cubicBezTo>
                      <a:pt x="15755" y="0"/>
                      <a:pt x="15700" y="16"/>
                      <a:pt x="15641" y="50"/>
                    </a:cubicBezTo>
                    <a:lnTo>
                      <a:pt x="360" y="8872"/>
                    </a:lnTo>
                    <a:cubicBezTo>
                      <a:pt x="160" y="8989"/>
                      <a:pt x="0" y="9265"/>
                      <a:pt x="0" y="9494"/>
                    </a:cubicBezTo>
                    <a:lnTo>
                      <a:pt x="0" y="9637"/>
                    </a:lnTo>
                    <a:cubicBezTo>
                      <a:pt x="0" y="9801"/>
                      <a:pt x="81" y="9895"/>
                      <a:pt x="200" y="9895"/>
                    </a:cubicBezTo>
                    <a:cubicBezTo>
                      <a:pt x="248" y="9895"/>
                      <a:pt x="302" y="9879"/>
                      <a:pt x="360" y="9847"/>
                    </a:cubicBezTo>
                    <a:lnTo>
                      <a:pt x="15641" y="1022"/>
                    </a:lnTo>
                    <a:cubicBezTo>
                      <a:pt x="15841" y="909"/>
                      <a:pt x="16001" y="629"/>
                      <a:pt x="16001" y="399"/>
                    </a:cubicBezTo>
                    <a:lnTo>
                      <a:pt x="16001" y="256"/>
                    </a:lnTo>
                    <a:cubicBezTo>
                      <a:pt x="16001" y="94"/>
                      <a:pt x="15921" y="0"/>
                      <a:pt x="15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7276;p41"/>
              <p:cNvSpPr/>
              <p:nvPr/>
            </p:nvSpPr>
            <p:spPr>
              <a:xfrm>
                <a:off x="4685318" y="3403114"/>
                <a:ext cx="311579" cy="192680"/>
              </a:xfrm>
              <a:custGeom>
                <a:avLst/>
                <a:gdLst/>
                <a:ahLst/>
                <a:cxnLst/>
                <a:rect l="l" t="t" r="r" b="b"/>
                <a:pathLst>
                  <a:path w="16001" h="9895" extrusionOk="0">
                    <a:moveTo>
                      <a:pt x="15804" y="1"/>
                    </a:moveTo>
                    <a:cubicBezTo>
                      <a:pt x="15755" y="1"/>
                      <a:pt x="15700" y="17"/>
                      <a:pt x="15641" y="51"/>
                    </a:cubicBezTo>
                    <a:lnTo>
                      <a:pt x="360" y="8873"/>
                    </a:lnTo>
                    <a:cubicBezTo>
                      <a:pt x="160" y="8988"/>
                      <a:pt x="0" y="9265"/>
                      <a:pt x="0" y="9494"/>
                    </a:cubicBezTo>
                    <a:lnTo>
                      <a:pt x="0" y="9637"/>
                    </a:lnTo>
                    <a:cubicBezTo>
                      <a:pt x="0" y="9800"/>
                      <a:pt x="81" y="9895"/>
                      <a:pt x="200" y="9895"/>
                    </a:cubicBezTo>
                    <a:cubicBezTo>
                      <a:pt x="248" y="9895"/>
                      <a:pt x="302" y="9879"/>
                      <a:pt x="360" y="9847"/>
                    </a:cubicBezTo>
                    <a:lnTo>
                      <a:pt x="15641" y="1022"/>
                    </a:lnTo>
                    <a:cubicBezTo>
                      <a:pt x="15841" y="909"/>
                      <a:pt x="16001" y="630"/>
                      <a:pt x="16001" y="400"/>
                    </a:cubicBezTo>
                    <a:lnTo>
                      <a:pt x="16001" y="257"/>
                    </a:lnTo>
                    <a:cubicBezTo>
                      <a:pt x="16001" y="95"/>
                      <a:pt x="15921" y="1"/>
                      <a:pt x="15804"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7277;p41"/>
              <p:cNvSpPr/>
              <p:nvPr/>
            </p:nvSpPr>
            <p:spPr>
              <a:xfrm>
                <a:off x="4685318" y="3450391"/>
                <a:ext cx="311579" cy="192700"/>
              </a:xfrm>
              <a:custGeom>
                <a:avLst/>
                <a:gdLst/>
                <a:ahLst/>
                <a:cxnLst/>
                <a:rect l="l" t="t" r="r" b="b"/>
                <a:pathLst>
                  <a:path w="16001" h="9896" extrusionOk="0">
                    <a:moveTo>
                      <a:pt x="15803" y="1"/>
                    </a:moveTo>
                    <a:cubicBezTo>
                      <a:pt x="15755" y="1"/>
                      <a:pt x="15700" y="17"/>
                      <a:pt x="15641" y="51"/>
                    </a:cubicBezTo>
                    <a:lnTo>
                      <a:pt x="360" y="8872"/>
                    </a:lnTo>
                    <a:cubicBezTo>
                      <a:pt x="160" y="8989"/>
                      <a:pt x="0" y="9265"/>
                      <a:pt x="0" y="9494"/>
                    </a:cubicBezTo>
                    <a:lnTo>
                      <a:pt x="0" y="9638"/>
                    </a:lnTo>
                    <a:cubicBezTo>
                      <a:pt x="0" y="9801"/>
                      <a:pt x="81" y="9895"/>
                      <a:pt x="200" y="9895"/>
                    </a:cubicBezTo>
                    <a:cubicBezTo>
                      <a:pt x="248" y="9895"/>
                      <a:pt x="302" y="9880"/>
                      <a:pt x="360" y="9847"/>
                    </a:cubicBezTo>
                    <a:lnTo>
                      <a:pt x="15641" y="1022"/>
                    </a:lnTo>
                    <a:cubicBezTo>
                      <a:pt x="15841" y="909"/>
                      <a:pt x="16001" y="630"/>
                      <a:pt x="16001" y="400"/>
                    </a:cubicBezTo>
                    <a:lnTo>
                      <a:pt x="16001" y="258"/>
                    </a:lnTo>
                    <a:cubicBezTo>
                      <a:pt x="16001" y="95"/>
                      <a:pt x="15921" y="1"/>
                      <a:pt x="15803"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278;p41"/>
              <p:cNvSpPr/>
              <p:nvPr/>
            </p:nvSpPr>
            <p:spPr>
              <a:xfrm>
                <a:off x="4685318" y="3497688"/>
                <a:ext cx="311579" cy="192680"/>
              </a:xfrm>
              <a:custGeom>
                <a:avLst/>
                <a:gdLst/>
                <a:ahLst/>
                <a:cxnLst/>
                <a:rect l="l" t="t" r="r" b="b"/>
                <a:pathLst>
                  <a:path w="16001" h="9895" extrusionOk="0">
                    <a:moveTo>
                      <a:pt x="15803" y="0"/>
                    </a:moveTo>
                    <a:cubicBezTo>
                      <a:pt x="15755" y="0"/>
                      <a:pt x="15700" y="16"/>
                      <a:pt x="15641" y="50"/>
                    </a:cubicBezTo>
                    <a:lnTo>
                      <a:pt x="360" y="8872"/>
                    </a:lnTo>
                    <a:cubicBezTo>
                      <a:pt x="160" y="8988"/>
                      <a:pt x="0" y="9265"/>
                      <a:pt x="0" y="9494"/>
                    </a:cubicBezTo>
                    <a:lnTo>
                      <a:pt x="0" y="9637"/>
                    </a:lnTo>
                    <a:cubicBezTo>
                      <a:pt x="0" y="9800"/>
                      <a:pt x="81" y="9894"/>
                      <a:pt x="200" y="9894"/>
                    </a:cubicBezTo>
                    <a:cubicBezTo>
                      <a:pt x="248" y="9894"/>
                      <a:pt x="302" y="9879"/>
                      <a:pt x="360" y="9847"/>
                    </a:cubicBezTo>
                    <a:lnTo>
                      <a:pt x="15641" y="1022"/>
                    </a:lnTo>
                    <a:cubicBezTo>
                      <a:pt x="15841" y="908"/>
                      <a:pt x="16001" y="629"/>
                      <a:pt x="16001" y="399"/>
                    </a:cubicBezTo>
                    <a:lnTo>
                      <a:pt x="16001" y="256"/>
                    </a:lnTo>
                    <a:cubicBezTo>
                      <a:pt x="16001" y="94"/>
                      <a:pt x="15921" y="0"/>
                      <a:pt x="15803"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279;p41"/>
              <p:cNvSpPr/>
              <p:nvPr/>
            </p:nvSpPr>
            <p:spPr>
              <a:xfrm>
                <a:off x="4685318" y="3544965"/>
                <a:ext cx="311579" cy="192680"/>
              </a:xfrm>
              <a:custGeom>
                <a:avLst/>
                <a:gdLst/>
                <a:ahLst/>
                <a:cxnLst/>
                <a:rect l="l" t="t" r="r" b="b"/>
                <a:pathLst>
                  <a:path w="16001" h="9895" extrusionOk="0">
                    <a:moveTo>
                      <a:pt x="15804" y="0"/>
                    </a:moveTo>
                    <a:cubicBezTo>
                      <a:pt x="15755" y="0"/>
                      <a:pt x="15700" y="17"/>
                      <a:pt x="15641" y="51"/>
                    </a:cubicBezTo>
                    <a:lnTo>
                      <a:pt x="360" y="8872"/>
                    </a:lnTo>
                    <a:cubicBezTo>
                      <a:pt x="160" y="8988"/>
                      <a:pt x="0" y="9264"/>
                      <a:pt x="0" y="9494"/>
                    </a:cubicBezTo>
                    <a:lnTo>
                      <a:pt x="0" y="9637"/>
                    </a:lnTo>
                    <a:cubicBezTo>
                      <a:pt x="0" y="9800"/>
                      <a:pt x="81" y="9895"/>
                      <a:pt x="200" y="9895"/>
                    </a:cubicBezTo>
                    <a:cubicBezTo>
                      <a:pt x="248" y="9895"/>
                      <a:pt x="302" y="9879"/>
                      <a:pt x="360" y="9846"/>
                    </a:cubicBezTo>
                    <a:lnTo>
                      <a:pt x="15641" y="1022"/>
                    </a:lnTo>
                    <a:cubicBezTo>
                      <a:pt x="15841" y="909"/>
                      <a:pt x="16001" y="630"/>
                      <a:pt x="16001" y="400"/>
                    </a:cubicBezTo>
                    <a:lnTo>
                      <a:pt x="16001" y="257"/>
                    </a:lnTo>
                    <a:cubicBezTo>
                      <a:pt x="16001" y="94"/>
                      <a:pt x="15921" y="0"/>
                      <a:pt x="15804"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80;p41"/>
              <p:cNvSpPr/>
              <p:nvPr/>
            </p:nvSpPr>
            <p:spPr>
              <a:xfrm>
                <a:off x="4685318" y="3592613"/>
                <a:ext cx="311579" cy="192661"/>
              </a:xfrm>
              <a:custGeom>
                <a:avLst/>
                <a:gdLst/>
                <a:ahLst/>
                <a:cxnLst/>
                <a:rect l="l" t="t" r="r" b="b"/>
                <a:pathLst>
                  <a:path w="16001" h="9894" extrusionOk="0">
                    <a:moveTo>
                      <a:pt x="15802" y="0"/>
                    </a:moveTo>
                    <a:cubicBezTo>
                      <a:pt x="15753" y="0"/>
                      <a:pt x="15699" y="16"/>
                      <a:pt x="15641" y="48"/>
                    </a:cubicBezTo>
                    <a:lnTo>
                      <a:pt x="360" y="8873"/>
                    </a:lnTo>
                    <a:cubicBezTo>
                      <a:pt x="160" y="8986"/>
                      <a:pt x="0" y="9266"/>
                      <a:pt x="0" y="9495"/>
                    </a:cubicBezTo>
                    <a:lnTo>
                      <a:pt x="0" y="9639"/>
                    </a:lnTo>
                    <a:cubicBezTo>
                      <a:pt x="0" y="9801"/>
                      <a:pt x="81" y="9893"/>
                      <a:pt x="198" y="9893"/>
                    </a:cubicBezTo>
                    <a:cubicBezTo>
                      <a:pt x="247" y="9893"/>
                      <a:pt x="301" y="9878"/>
                      <a:pt x="360" y="9845"/>
                    </a:cubicBezTo>
                    <a:lnTo>
                      <a:pt x="15641" y="1020"/>
                    </a:lnTo>
                    <a:cubicBezTo>
                      <a:pt x="15841" y="906"/>
                      <a:pt x="16001" y="627"/>
                      <a:pt x="16001" y="398"/>
                    </a:cubicBezTo>
                    <a:lnTo>
                      <a:pt x="16001" y="254"/>
                    </a:lnTo>
                    <a:cubicBezTo>
                      <a:pt x="16001" y="94"/>
                      <a:pt x="15920" y="0"/>
                      <a:pt x="15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281;p41"/>
              <p:cNvSpPr/>
              <p:nvPr/>
            </p:nvSpPr>
            <p:spPr>
              <a:xfrm>
                <a:off x="4685318" y="3639890"/>
                <a:ext cx="311579" cy="192700"/>
              </a:xfrm>
              <a:custGeom>
                <a:avLst/>
                <a:gdLst/>
                <a:ahLst/>
                <a:cxnLst/>
                <a:rect l="l" t="t" r="r" b="b"/>
                <a:pathLst>
                  <a:path w="16001" h="9896" extrusionOk="0">
                    <a:moveTo>
                      <a:pt x="15802" y="1"/>
                    </a:moveTo>
                    <a:cubicBezTo>
                      <a:pt x="15753" y="1"/>
                      <a:pt x="15699" y="16"/>
                      <a:pt x="15641" y="49"/>
                    </a:cubicBezTo>
                    <a:lnTo>
                      <a:pt x="360" y="8874"/>
                    </a:lnTo>
                    <a:cubicBezTo>
                      <a:pt x="160" y="8987"/>
                      <a:pt x="0" y="9266"/>
                      <a:pt x="0" y="9495"/>
                    </a:cubicBezTo>
                    <a:lnTo>
                      <a:pt x="0" y="9638"/>
                    </a:lnTo>
                    <a:cubicBezTo>
                      <a:pt x="0" y="9801"/>
                      <a:pt x="80" y="9895"/>
                      <a:pt x="198" y="9895"/>
                    </a:cubicBezTo>
                    <a:cubicBezTo>
                      <a:pt x="246" y="9895"/>
                      <a:pt x="301" y="9879"/>
                      <a:pt x="360" y="9845"/>
                    </a:cubicBezTo>
                    <a:lnTo>
                      <a:pt x="15641" y="1020"/>
                    </a:lnTo>
                    <a:cubicBezTo>
                      <a:pt x="15841" y="907"/>
                      <a:pt x="16001" y="628"/>
                      <a:pt x="16001" y="398"/>
                    </a:cubicBezTo>
                    <a:lnTo>
                      <a:pt x="16001" y="255"/>
                    </a:lnTo>
                    <a:cubicBezTo>
                      <a:pt x="16001" y="94"/>
                      <a:pt x="15920" y="1"/>
                      <a:pt x="158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282;p41"/>
              <p:cNvSpPr/>
              <p:nvPr/>
            </p:nvSpPr>
            <p:spPr>
              <a:xfrm>
                <a:off x="4685318" y="3687167"/>
                <a:ext cx="311579" cy="192700"/>
              </a:xfrm>
              <a:custGeom>
                <a:avLst/>
                <a:gdLst/>
                <a:ahLst/>
                <a:cxnLst/>
                <a:rect l="l" t="t" r="r" b="b"/>
                <a:pathLst>
                  <a:path w="16001" h="9896" extrusionOk="0">
                    <a:moveTo>
                      <a:pt x="15801" y="1"/>
                    </a:moveTo>
                    <a:cubicBezTo>
                      <a:pt x="15753" y="1"/>
                      <a:pt x="15699" y="16"/>
                      <a:pt x="15641" y="49"/>
                    </a:cubicBezTo>
                    <a:lnTo>
                      <a:pt x="360" y="8874"/>
                    </a:lnTo>
                    <a:cubicBezTo>
                      <a:pt x="160" y="8987"/>
                      <a:pt x="0" y="9266"/>
                      <a:pt x="0" y="9496"/>
                    </a:cubicBezTo>
                    <a:lnTo>
                      <a:pt x="0" y="9639"/>
                    </a:lnTo>
                    <a:cubicBezTo>
                      <a:pt x="0" y="9801"/>
                      <a:pt x="80" y="9895"/>
                      <a:pt x="198" y="9895"/>
                    </a:cubicBezTo>
                    <a:cubicBezTo>
                      <a:pt x="246" y="9895"/>
                      <a:pt x="301" y="9879"/>
                      <a:pt x="360" y="9845"/>
                    </a:cubicBezTo>
                    <a:lnTo>
                      <a:pt x="15641" y="1020"/>
                    </a:lnTo>
                    <a:cubicBezTo>
                      <a:pt x="15841" y="907"/>
                      <a:pt x="16001" y="627"/>
                      <a:pt x="16001" y="398"/>
                    </a:cubicBezTo>
                    <a:lnTo>
                      <a:pt x="16001" y="255"/>
                    </a:lnTo>
                    <a:cubicBezTo>
                      <a:pt x="16001" y="94"/>
                      <a:pt x="15920" y="1"/>
                      <a:pt x="15801"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283;p41"/>
              <p:cNvSpPr/>
              <p:nvPr/>
            </p:nvSpPr>
            <p:spPr>
              <a:xfrm>
                <a:off x="4685318" y="3734445"/>
                <a:ext cx="311579" cy="192700"/>
              </a:xfrm>
              <a:custGeom>
                <a:avLst/>
                <a:gdLst/>
                <a:ahLst/>
                <a:cxnLst/>
                <a:rect l="l" t="t" r="r" b="b"/>
                <a:pathLst>
                  <a:path w="16001" h="9896" extrusionOk="0">
                    <a:moveTo>
                      <a:pt x="15802" y="1"/>
                    </a:moveTo>
                    <a:cubicBezTo>
                      <a:pt x="15753" y="1"/>
                      <a:pt x="15699" y="16"/>
                      <a:pt x="15641" y="49"/>
                    </a:cubicBezTo>
                    <a:lnTo>
                      <a:pt x="360" y="8874"/>
                    </a:lnTo>
                    <a:cubicBezTo>
                      <a:pt x="160" y="8987"/>
                      <a:pt x="0" y="9267"/>
                      <a:pt x="0" y="9496"/>
                    </a:cubicBezTo>
                    <a:lnTo>
                      <a:pt x="0" y="9639"/>
                    </a:lnTo>
                    <a:cubicBezTo>
                      <a:pt x="0" y="9801"/>
                      <a:pt x="80" y="9896"/>
                      <a:pt x="198" y="9896"/>
                    </a:cubicBezTo>
                    <a:cubicBezTo>
                      <a:pt x="246" y="9896"/>
                      <a:pt x="301" y="9880"/>
                      <a:pt x="360" y="9845"/>
                    </a:cubicBezTo>
                    <a:lnTo>
                      <a:pt x="15641" y="1021"/>
                    </a:lnTo>
                    <a:cubicBezTo>
                      <a:pt x="15841" y="907"/>
                      <a:pt x="16001" y="628"/>
                      <a:pt x="16001" y="399"/>
                    </a:cubicBezTo>
                    <a:lnTo>
                      <a:pt x="16001" y="255"/>
                    </a:lnTo>
                    <a:cubicBezTo>
                      <a:pt x="16001" y="94"/>
                      <a:pt x="15920" y="1"/>
                      <a:pt x="15802"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284;p41"/>
              <p:cNvSpPr/>
              <p:nvPr/>
            </p:nvSpPr>
            <p:spPr>
              <a:xfrm>
                <a:off x="4685318" y="3781742"/>
                <a:ext cx="311579" cy="192680"/>
              </a:xfrm>
              <a:custGeom>
                <a:avLst/>
                <a:gdLst/>
                <a:ahLst/>
                <a:cxnLst/>
                <a:rect l="l" t="t" r="r" b="b"/>
                <a:pathLst>
                  <a:path w="16001" h="9895" extrusionOk="0">
                    <a:moveTo>
                      <a:pt x="15802" y="0"/>
                    </a:moveTo>
                    <a:cubicBezTo>
                      <a:pt x="15753" y="0"/>
                      <a:pt x="15699" y="16"/>
                      <a:pt x="15641" y="49"/>
                    </a:cubicBezTo>
                    <a:lnTo>
                      <a:pt x="360" y="8873"/>
                    </a:lnTo>
                    <a:cubicBezTo>
                      <a:pt x="160" y="8987"/>
                      <a:pt x="0" y="9266"/>
                      <a:pt x="0" y="9495"/>
                    </a:cubicBezTo>
                    <a:lnTo>
                      <a:pt x="0" y="9638"/>
                    </a:lnTo>
                    <a:cubicBezTo>
                      <a:pt x="0" y="9801"/>
                      <a:pt x="80" y="9895"/>
                      <a:pt x="198" y="9895"/>
                    </a:cubicBezTo>
                    <a:cubicBezTo>
                      <a:pt x="246" y="9895"/>
                      <a:pt x="301" y="9879"/>
                      <a:pt x="360" y="9845"/>
                    </a:cubicBezTo>
                    <a:lnTo>
                      <a:pt x="15641" y="1019"/>
                    </a:lnTo>
                    <a:cubicBezTo>
                      <a:pt x="15841" y="907"/>
                      <a:pt x="16001" y="627"/>
                      <a:pt x="16001" y="397"/>
                    </a:cubicBezTo>
                    <a:lnTo>
                      <a:pt x="16001" y="255"/>
                    </a:lnTo>
                    <a:cubicBezTo>
                      <a:pt x="16001" y="94"/>
                      <a:pt x="15920" y="0"/>
                      <a:pt x="15802"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285;p41"/>
              <p:cNvSpPr/>
              <p:nvPr/>
            </p:nvSpPr>
            <p:spPr>
              <a:xfrm>
                <a:off x="4685318" y="3829214"/>
                <a:ext cx="311579" cy="192700"/>
              </a:xfrm>
              <a:custGeom>
                <a:avLst/>
                <a:gdLst/>
                <a:ahLst/>
                <a:cxnLst/>
                <a:rect l="l" t="t" r="r" b="b"/>
                <a:pathLst>
                  <a:path w="16001" h="9896" extrusionOk="0">
                    <a:moveTo>
                      <a:pt x="15801" y="0"/>
                    </a:moveTo>
                    <a:cubicBezTo>
                      <a:pt x="15753" y="0"/>
                      <a:pt x="15699" y="16"/>
                      <a:pt x="15641" y="49"/>
                    </a:cubicBezTo>
                    <a:lnTo>
                      <a:pt x="360" y="8873"/>
                    </a:lnTo>
                    <a:cubicBezTo>
                      <a:pt x="160" y="8987"/>
                      <a:pt x="0" y="9266"/>
                      <a:pt x="0" y="9495"/>
                    </a:cubicBezTo>
                    <a:lnTo>
                      <a:pt x="0" y="9638"/>
                    </a:lnTo>
                    <a:cubicBezTo>
                      <a:pt x="0" y="9801"/>
                      <a:pt x="80" y="9895"/>
                      <a:pt x="198" y="9895"/>
                    </a:cubicBezTo>
                    <a:cubicBezTo>
                      <a:pt x="246" y="9895"/>
                      <a:pt x="301" y="9879"/>
                      <a:pt x="360" y="9845"/>
                    </a:cubicBezTo>
                    <a:lnTo>
                      <a:pt x="15641" y="1023"/>
                    </a:lnTo>
                    <a:cubicBezTo>
                      <a:pt x="15841" y="907"/>
                      <a:pt x="16001" y="631"/>
                      <a:pt x="16001" y="402"/>
                    </a:cubicBezTo>
                    <a:lnTo>
                      <a:pt x="16001" y="258"/>
                    </a:lnTo>
                    <a:cubicBezTo>
                      <a:pt x="16001" y="95"/>
                      <a:pt x="15920" y="0"/>
                      <a:pt x="158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286;p41"/>
              <p:cNvSpPr/>
              <p:nvPr/>
            </p:nvSpPr>
            <p:spPr>
              <a:xfrm>
                <a:off x="4685318" y="3876510"/>
                <a:ext cx="311579" cy="192680"/>
              </a:xfrm>
              <a:custGeom>
                <a:avLst/>
                <a:gdLst/>
                <a:ahLst/>
                <a:cxnLst/>
                <a:rect l="l" t="t" r="r" b="b"/>
                <a:pathLst>
                  <a:path w="16001" h="9895" extrusionOk="0">
                    <a:moveTo>
                      <a:pt x="15801" y="0"/>
                    </a:moveTo>
                    <a:cubicBezTo>
                      <a:pt x="15753" y="0"/>
                      <a:pt x="15699" y="16"/>
                      <a:pt x="15641" y="48"/>
                    </a:cubicBezTo>
                    <a:lnTo>
                      <a:pt x="360" y="8873"/>
                    </a:lnTo>
                    <a:cubicBezTo>
                      <a:pt x="160" y="8986"/>
                      <a:pt x="0" y="9265"/>
                      <a:pt x="0" y="9495"/>
                    </a:cubicBezTo>
                    <a:lnTo>
                      <a:pt x="0" y="9638"/>
                    </a:lnTo>
                    <a:cubicBezTo>
                      <a:pt x="0" y="9800"/>
                      <a:pt x="80" y="9894"/>
                      <a:pt x="197" y="9894"/>
                    </a:cubicBezTo>
                    <a:cubicBezTo>
                      <a:pt x="246" y="9894"/>
                      <a:pt x="301" y="9878"/>
                      <a:pt x="360" y="9844"/>
                    </a:cubicBezTo>
                    <a:lnTo>
                      <a:pt x="15641" y="1022"/>
                    </a:lnTo>
                    <a:cubicBezTo>
                      <a:pt x="15841" y="906"/>
                      <a:pt x="16001" y="630"/>
                      <a:pt x="16001" y="400"/>
                    </a:cubicBezTo>
                    <a:lnTo>
                      <a:pt x="16001" y="257"/>
                    </a:lnTo>
                    <a:cubicBezTo>
                      <a:pt x="16001" y="94"/>
                      <a:pt x="15920" y="0"/>
                      <a:pt x="158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287;p41"/>
              <p:cNvSpPr/>
              <p:nvPr/>
            </p:nvSpPr>
            <p:spPr>
              <a:xfrm>
                <a:off x="4685318" y="3923788"/>
                <a:ext cx="311579" cy="192680"/>
              </a:xfrm>
              <a:custGeom>
                <a:avLst/>
                <a:gdLst/>
                <a:ahLst/>
                <a:cxnLst/>
                <a:rect l="l" t="t" r="r" b="b"/>
                <a:pathLst>
                  <a:path w="16001" h="9895" extrusionOk="0">
                    <a:moveTo>
                      <a:pt x="15801" y="0"/>
                    </a:moveTo>
                    <a:cubicBezTo>
                      <a:pt x="15753" y="0"/>
                      <a:pt x="15699" y="16"/>
                      <a:pt x="15641" y="48"/>
                    </a:cubicBezTo>
                    <a:lnTo>
                      <a:pt x="360" y="8873"/>
                    </a:lnTo>
                    <a:cubicBezTo>
                      <a:pt x="160" y="8989"/>
                      <a:pt x="0" y="9265"/>
                      <a:pt x="0" y="9495"/>
                    </a:cubicBezTo>
                    <a:lnTo>
                      <a:pt x="0" y="9638"/>
                    </a:lnTo>
                    <a:cubicBezTo>
                      <a:pt x="0" y="9800"/>
                      <a:pt x="80" y="9895"/>
                      <a:pt x="198" y="9895"/>
                    </a:cubicBezTo>
                    <a:cubicBezTo>
                      <a:pt x="246" y="9895"/>
                      <a:pt x="301" y="9878"/>
                      <a:pt x="360" y="9844"/>
                    </a:cubicBezTo>
                    <a:lnTo>
                      <a:pt x="15641" y="1023"/>
                    </a:lnTo>
                    <a:cubicBezTo>
                      <a:pt x="15841" y="906"/>
                      <a:pt x="16001" y="630"/>
                      <a:pt x="16001" y="401"/>
                    </a:cubicBezTo>
                    <a:lnTo>
                      <a:pt x="16001" y="258"/>
                    </a:lnTo>
                    <a:cubicBezTo>
                      <a:pt x="16001" y="94"/>
                      <a:pt x="15920" y="0"/>
                      <a:pt x="158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7288;p41"/>
              <p:cNvSpPr/>
              <p:nvPr/>
            </p:nvSpPr>
            <p:spPr>
              <a:xfrm>
                <a:off x="4626319" y="3499440"/>
                <a:ext cx="21770" cy="690183"/>
              </a:xfrm>
              <a:custGeom>
                <a:avLst/>
                <a:gdLst/>
                <a:ahLst/>
                <a:cxnLst/>
                <a:rect l="l" t="t" r="r" b="b"/>
                <a:pathLst>
                  <a:path w="1118" h="35444" extrusionOk="0">
                    <a:moveTo>
                      <a:pt x="120" y="0"/>
                    </a:moveTo>
                    <a:cubicBezTo>
                      <a:pt x="47" y="130"/>
                      <a:pt x="0" y="273"/>
                      <a:pt x="0" y="403"/>
                    </a:cubicBezTo>
                    <a:lnTo>
                      <a:pt x="0" y="34665"/>
                    </a:lnTo>
                    <a:cubicBezTo>
                      <a:pt x="0" y="34924"/>
                      <a:pt x="170" y="35233"/>
                      <a:pt x="382" y="35356"/>
                    </a:cubicBezTo>
                    <a:cubicBezTo>
                      <a:pt x="483" y="35415"/>
                      <a:pt x="617" y="35444"/>
                      <a:pt x="754" y="35444"/>
                    </a:cubicBezTo>
                    <a:cubicBezTo>
                      <a:pt x="881" y="35444"/>
                      <a:pt x="1011" y="35419"/>
                      <a:pt x="1118" y="35369"/>
                    </a:cubicBezTo>
                    <a:lnTo>
                      <a:pt x="1118" y="35369"/>
                    </a:lnTo>
                    <a:cubicBezTo>
                      <a:pt x="1072" y="35388"/>
                      <a:pt x="1029" y="35397"/>
                      <a:pt x="990" y="35397"/>
                    </a:cubicBezTo>
                    <a:cubicBezTo>
                      <a:pt x="855" y="35397"/>
                      <a:pt x="762" y="35292"/>
                      <a:pt x="762" y="35107"/>
                    </a:cubicBezTo>
                    <a:lnTo>
                      <a:pt x="762" y="842"/>
                    </a:lnTo>
                    <a:cubicBezTo>
                      <a:pt x="762" y="715"/>
                      <a:pt x="809" y="569"/>
                      <a:pt x="881" y="442"/>
                    </a:cubicBezTo>
                    <a:lnTo>
                      <a:pt x="120" y="0"/>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7289;p41"/>
              <p:cNvSpPr/>
              <p:nvPr/>
            </p:nvSpPr>
            <p:spPr>
              <a:xfrm>
                <a:off x="4357319" y="3460069"/>
                <a:ext cx="865338" cy="985250"/>
              </a:xfrm>
              <a:custGeom>
                <a:avLst/>
                <a:gdLst/>
                <a:ahLst/>
                <a:cxnLst/>
                <a:rect l="l" t="t" r="r" b="b"/>
                <a:pathLst>
                  <a:path w="44439" h="50597" extrusionOk="0">
                    <a:moveTo>
                      <a:pt x="43616" y="1"/>
                    </a:moveTo>
                    <a:cubicBezTo>
                      <a:pt x="43551" y="1"/>
                      <a:pt x="43486" y="15"/>
                      <a:pt x="43436" y="43"/>
                    </a:cubicBezTo>
                    <a:lnTo>
                      <a:pt x="36877" y="3832"/>
                    </a:lnTo>
                    <a:lnTo>
                      <a:pt x="6917" y="21129"/>
                    </a:lnTo>
                    <a:cubicBezTo>
                      <a:pt x="6870" y="21156"/>
                      <a:pt x="6823" y="21202"/>
                      <a:pt x="6780" y="21256"/>
                    </a:cubicBezTo>
                    <a:cubicBezTo>
                      <a:pt x="6777" y="21262"/>
                      <a:pt x="6773" y="21265"/>
                      <a:pt x="6773" y="21268"/>
                    </a:cubicBezTo>
                    <a:cubicBezTo>
                      <a:pt x="6757" y="21292"/>
                      <a:pt x="6740" y="21322"/>
                      <a:pt x="6723" y="21348"/>
                    </a:cubicBezTo>
                    <a:cubicBezTo>
                      <a:pt x="6710" y="21375"/>
                      <a:pt x="6697" y="21405"/>
                      <a:pt x="6690" y="21435"/>
                    </a:cubicBezTo>
                    <a:lnTo>
                      <a:pt x="1255" y="44976"/>
                    </a:lnTo>
                    <a:lnTo>
                      <a:pt x="397" y="48691"/>
                    </a:lnTo>
                    <a:lnTo>
                      <a:pt x="200" y="49546"/>
                    </a:lnTo>
                    <a:cubicBezTo>
                      <a:pt x="194" y="49572"/>
                      <a:pt x="187" y="49600"/>
                      <a:pt x="180" y="49623"/>
                    </a:cubicBezTo>
                    <a:lnTo>
                      <a:pt x="1" y="50404"/>
                    </a:lnTo>
                    <a:cubicBezTo>
                      <a:pt x="219" y="50533"/>
                      <a:pt x="513" y="50597"/>
                      <a:pt x="812" y="50597"/>
                    </a:cubicBezTo>
                    <a:cubicBezTo>
                      <a:pt x="845" y="50597"/>
                      <a:pt x="879" y="50596"/>
                      <a:pt x="912" y="50594"/>
                    </a:cubicBezTo>
                    <a:cubicBezTo>
                      <a:pt x="1209" y="50584"/>
                      <a:pt x="1508" y="50507"/>
                      <a:pt x="1740" y="50375"/>
                    </a:cubicBezTo>
                    <a:lnTo>
                      <a:pt x="36824" y="30117"/>
                    </a:lnTo>
                    <a:cubicBezTo>
                      <a:pt x="37319" y="29830"/>
                      <a:pt x="37825" y="29149"/>
                      <a:pt x="37955" y="28590"/>
                    </a:cubicBezTo>
                    <a:lnTo>
                      <a:pt x="38500" y="26235"/>
                    </a:lnTo>
                    <a:lnTo>
                      <a:pt x="44411" y="628"/>
                    </a:lnTo>
                    <a:cubicBezTo>
                      <a:pt x="44438" y="519"/>
                      <a:pt x="44378" y="379"/>
                      <a:pt x="44282" y="323"/>
                    </a:cubicBezTo>
                    <a:lnTo>
                      <a:pt x="43795" y="43"/>
                    </a:lnTo>
                    <a:cubicBezTo>
                      <a:pt x="43746" y="15"/>
                      <a:pt x="43681" y="1"/>
                      <a:pt x="43616"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7290;p41"/>
              <p:cNvSpPr/>
              <p:nvPr/>
            </p:nvSpPr>
            <p:spPr>
              <a:xfrm>
                <a:off x="4489337" y="3460069"/>
                <a:ext cx="732925" cy="423430"/>
              </a:xfrm>
              <a:custGeom>
                <a:avLst/>
                <a:gdLst/>
                <a:ahLst/>
                <a:cxnLst/>
                <a:rect l="l" t="t" r="r" b="b"/>
                <a:pathLst>
                  <a:path w="37639" h="21745" extrusionOk="0">
                    <a:moveTo>
                      <a:pt x="36836" y="1"/>
                    </a:moveTo>
                    <a:cubicBezTo>
                      <a:pt x="36771" y="1"/>
                      <a:pt x="36706" y="15"/>
                      <a:pt x="36656" y="43"/>
                    </a:cubicBezTo>
                    <a:lnTo>
                      <a:pt x="137" y="21129"/>
                    </a:lnTo>
                    <a:cubicBezTo>
                      <a:pt x="90" y="21156"/>
                      <a:pt x="43" y="21202"/>
                      <a:pt x="0" y="21256"/>
                    </a:cubicBezTo>
                    <a:lnTo>
                      <a:pt x="842" y="21744"/>
                    </a:lnTo>
                    <a:cubicBezTo>
                      <a:pt x="882" y="21691"/>
                      <a:pt x="931" y="21641"/>
                      <a:pt x="978" y="21615"/>
                    </a:cubicBezTo>
                    <a:lnTo>
                      <a:pt x="37502" y="529"/>
                    </a:lnTo>
                    <a:cubicBezTo>
                      <a:pt x="37530" y="512"/>
                      <a:pt x="37554" y="505"/>
                      <a:pt x="37575" y="505"/>
                    </a:cubicBezTo>
                    <a:cubicBezTo>
                      <a:pt x="37612" y="505"/>
                      <a:pt x="37636" y="531"/>
                      <a:pt x="37638" y="579"/>
                    </a:cubicBezTo>
                    <a:cubicBezTo>
                      <a:pt x="37638" y="479"/>
                      <a:pt x="37581" y="372"/>
                      <a:pt x="37502" y="323"/>
                    </a:cubicBezTo>
                    <a:lnTo>
                      <a:pt x="37015" y="43"/>
                    </a:lnTo>
                    <a:cubicBezTo>
                      <a:pt x="36966" y="15"/>
                      <a:pt x="36901" y="1"/>
                      <a:pt x="36836"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7291;p41"/>
              <p:cNvSpPr/>
              <p:nvPr/>
            </p:nvSpPr>
            <p:spPr>
              <a:xfrm>
                <a:off x="4357319" y="3873940"/>
                <a:ext cx="148419" cy="571362"/>
              </a:xfrm>
              <a:custGeom>
                <a:avLst/>
                <a:gdLst/>
                <a:ahLst/>
                <a:cxnLst/>
                <a:rect l="l" t="t" r="r" b="b"/>
                <a:pathLst>
                  <a:path w="7622" h="29342" extrusionOk="0">
                    <a:moveTo>
                      <a:pt x="6780" y="1"/>
                    </a:moveTo>
                    <a:cubicBezTo>
                      <a:pt x="6777" y="7"/>
                      <a:pt x="6773" y="10"/>
                      <a:pt x="6773" y="13"/>
                    </a:cubicBezTo>
                    <a:cubicBezTo>
                      <a:pt x="6757" y="37"/>
                      <a:pt x="6740" y="67"/>
                      <a:pt x="6723" y="93"/>
                    </a:cubicBezTo>
                    <a:cubicBezTo>
                      <a:pt x="6710" y="120"/>
                      <a:pt x="6697" y="150"/>
                      <a:pt x="6690" y="180"/>
                    </a:cubicBezTo>
                    <a:lnTo>
                      <a:pt x="1255" y="23721"/>
                    </a:lnTo>
                    <a:lnTo>
                      <a:pt x="397" y="27436"/>
                    </a:lnTo>
                    <a:lnTo>
                      <a:pt x="200" y="28291"/>
                    </a:lnTo>
                    <a:cubicBezTo>
                      <a:pt x="194" y="28317"/>
                      <a:pt x="187" y="28345"/>
                      <a:pt x="180" y="28368"/>
                    </a:cubicBezTo>
                    <a:lnTo>
                      <a:pt x="1" y="29149"/>
                    </a:lnTo>
                    <a:cubicBezTo>
                      <a:pt x="219" y="29278"/>
                      <a:pt x="513" y="29342"/>
                      <a:pt x="812" y="29342"/>
                    </a:cubicBezTo>
                    <a:cubicBezTo>
                      <a:pt x="845" y="29342"/>
                      <a:pt x="879" y="29341"/>
                      <a:pt x="912" y="29339"/>
                    </a:cubicBezTo>
                    <a:lnTo>
                      <a:pt x="1102" y="28514"/>
                    </a:lnTo>
                    <a:lnTo>
                      <a:pt x="1238" y="27918"/>
                    </a:lnTo>
                    <a:lnTo>
                      <a:pt x="2333" y="23175"/>
                    </a:lnTo>
                    <a:lnTo>
                      <a:pt x="2336" y="23175"/>
                    </a:lnTo>
                    <a:lnTo>
                      <a:pt x="7531" y="666"/>
                    </a:lnTo>
                    <a:cubicBezTo>
                      <a:pt x="7539" y="642"/>
                      <a:pt x="7548" y="615"/>
                      <a:pt x="7559" y="589"/>
                    </a:cubicBezTo>
                    <a:cubicBezTo>
                      <a:pt x="7575" y="555"/>
                      <a:pt x="7598" y="523"/>
                      <a:pt x="7622" y="489"/>
                    </a:cubicBezTo>
                    <a:lnTo>
                      <a:pt x="678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7292;p41"/>
              <p:cNvSpPr/>
              <p:nvPr/>
            </p:nvSpPr>
            <p:spPr>
              <a:xfrm>
                <a:off x="4340944" y="4378589"/>
                <a:ext cx="44047" cy="66654"/>
              </a:xfrm>
              <a:custGeom>
                <a:avLst/>
                <a:gdLst/>
                <a:ahLst/>
                <a:cxnLst/>
                <a:rect l="l" t="t" r="r" b="b"/>
                <a:pathLst>
                  <a:path w="2262" h="3423" extrusionOk="0">
                    <a:moveTo>
                      <a:pt x="233" y="1"/>
                    </a:moveTo>
                    <a:cubicBezTo>
                      <a:pt x="112" y="1"/>
                      <a:pt x="0" y="99"/>
                      <a:pt x="0" y="235"/>
                    </a:cubicBezTo>
                    <a:lnTo>
                      <a:pt x="0" y="1712"/>
                    </a:lnTo>
                    <a:cubicBezTo>
                      <a:pt x="0" y="2285"/>
                      <a:pt x="376" y="2966"/>
                      <a:pt x="842" y="3232"/>
                    </a:cubicBezTo>
                    <a:cubicBezTo>
                      <a:pt x="1038" y="3346"/>
                      <a:pt x="1291" y="3409"/>
                      <a:pt x="1554" y="3422"/>
                    </a:cubicBezTo>
                    <a:cubicBezTo>
                      <a:pt x="1558" y="3423"/>
                      <a:pt x="1563" y="3423"/>
                      <a:pt x="1567" y="3423"/>
                    </a:cubicBezTo>
                    <a:cubicBezTo>
                      <a:pt x="1674" y="3423"/>
                      <a:pt x="1771" y="3348"/>
                      <a:pt x="1793" y="3243"/>
                    </a:cubicBezTo>
                    <a:lnTo>
                      <a:pt x="1943" y="2597"/>
                    </a:lnTo>
                    <a:lnTo>
                      <a:pt x="2239" y="1313"/>
                    </a:lnTo>
                    <a:cubicBezTo>
                      <a:pt x="2262" y="1213"/>
                      <a:pt x="2216" y="1110"/>
                      <a:pt x="2129" y="1057"/>
                    </a:cubicBezTo>
                    <a:lnTo>
                      <a:pt x="1710" y="817"/>
                    </a:lnTo>
                    <a:cubicBezTo>
                      <a:pt x="1673" y="795"/>
                      <a:pt x="1633" y="785"/>
                      <a:pt x="1593" y="785"/>
                    </a:cubicBezTo>
                    <a:cubicBezTo>
                      <a:pt x="1489" y="785"/>
                      <a:pt x="1390" y="856"/>
                      <a:pt x="1364" y="967"/>
                    </a:cubicBezTo>
                    <a:lnTo>
                      <a:pt x="1301" y="1236"/>
                    </a:lnTo>
                    <a:cubicBezTo>
                      <a:pt x="1273" y="1361"/>
                      <a:pt x="1176" y="1419"/>
                      <a:pt x="1077" y="1419"/>
                    </a:cubicBezTo>
                    <a:cubicBezTo>
                      <a:pt x="960" y="1419"/>
                      <a:pt x="842" y="1337"/>
                      <a:pt x="842" y="1187"/>
                    </a:cubicBezTo>
                    <a:lnTo>
                      <a:pt x="842" y="452"/>
                    </a:lnTo>
                    <a:cubicBezTo>
                      <a:pt x="842" y="369"/>
                      <a:pt x="799" y="292"/>
                      <a:pt x="725" y="249"/>
                    </a:cubicBezTo>
                    <a:lnTo>
                      <a:pt x="349" y="33"/>
                    </a:lnTo>
                    <a:cubicBezTo>
                      <a:pt x="312" y="11"/>
                      <a:pt x="272" y="1"/>
                      <a:pt x="23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7293;p41"/>
              <p:cNvSpPr/>
              <p:nvPr/>
            </p:nvSpPr>
            <p:spPr>
              <a:xfrm>
                <a:off x="4311600" y="4263121"/>
                <a:ext cx="255421" cy="300071"/>
              </a:xfrm>
              <a:custGeom>
                <a:avLst/>
                <a:gdLst/>
                <a:ahLst/>
                <a:cxnLst/>
                <a:rect l="l" t="t" r="r" b="b"/>
                <a:pathLst>
                  <a:path w="13117" h="15410" extrusionOk="0">
                    <a:moveTo>
                      <a:pt x="7943" y="1"/>
                    </a:moveTo>
                    <a:cubicBezTo>
                      <a:pt x="7207" y="1"/>
                      <a:pt x="6376" y="241"/>
                      <a:pt x="5496" y="750"/>
                    </a:cubicBezTo>
                    <a:cubicBezTo>
                      <a:pt x="4082" y="1561"/>
                      <a:pt x="2798" y="2919"/>
                      <a:pt x="1827" y="4489"/>
                    </a:cubicBezTo>
                    <a:cubicBezTo>
                      <a:pt x="706" y="6299"/>
                      <a:pt x="0" y="8390"/>
                      <a:pt x="0" y="10266"/>
                    </a:cubicBezTo>
                    <a:cubicBezTo>
                      <a:pt x="0" y="12016"/>
                      <a:pt x="612" y="13244"/>
                      <a:pt x="1604" y="13819"/>
                    </a:cubicBezTo>
                    <a:lnTo>
                      <a:pt x="1604" y="13823"/>
                    </a:lnTo>
                    <a:lnTo>
                      <a:pt x="1610" y="13826"/>
                    </a:lnTo>
                    <a:lnTo>
                      <a:pt x="3636" y="14984"/>
                    </a:lnTo>
                    <a:cubicBezTo>
                      <a:pt x="4075" y="15263"/>
                      <a:pt x="4592" y="15410"/>
                      <a:pt x="5166" y="15410"/>
                    </a:cubicBezTo>
                    <a:cubicBezTo>
                      <a:pt x="5904" y="15410"/>
                      <a:pt x="6737" y="15168"/>
                      <a:pt x="7618" y="14657"/>
                    </a:cubicBezTo>
                    <a:cubicBezTo>
                      <a:pt x="10655" y="12908"/>
                      <a:pt x="13117" y="8643"/>
                      <a:pt x="13117" y="5141"/>
                    </a:cubicBezTo>
                    <a:cubicBezTo>
                      <a:pt x="13117" y="3314"/>
                      <a:pt x="12448" y="2057"/>
                      <a:pt x="11380" y="1515"/>
                    </a:cubicBezTo>
                    <a:lnTo>
                      <a:pt x="9384" y="364"/>
                    </a:lnTo>
                    <a:lnTo>
                      <a:pt x="9377" y="364"/>
                    </a:lnTo>
                    <a:lnTo>
                      <a:pt x="9357" y="351"/>
                    </a:lnTo>
                    <a:lnTo>
                      <a:pt x="9357" y="354"/>
                    </a:lnTo>
                    <a:cubicBezTo>
                      <a:pt x="8944" y="122"/>
                      <a:pt x="8467" y="1"/>
                      <a:pt x="794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7294;p41"/>
              <p:cNvSpPr/>
              <p:nvPr/>
            </p:nvSpPr>
            <p:spPr>
              <a:xfrm>
                <a:off x="4311600" y="4386202"/>
                <a:ext cx="70043" cy="168242"/>
              </a:xfrm>
              <a:custGeom>
                <a:avLst/>
                <a:gdLst/>
                <a:ahLst/>
                <a:cxnLst/>
                <a:rect l="l" t="t" r="r" b="b"/>
                <a:pathLst>
                  <a:path w="3597" h="8640" extrusionOk="0">
                    <a:moveTo>
                      <a:pt x="3170" y="8393"/>
                    </a:moveTo>
                    <a:lnTo>
                      <a:pt x="3597" y="8640"/>
                    </a:lnTo>
                    <a:lnTo>
                      <a:pt x="3597" y="8640"/>
                    </a:lnTo>
                    <a:lnTo>
                      <a:pt x="3170" y="8393"/>
                    </a:lnTo>
                    <a:close/>
                    <a:moveTo>
                      <a:pt x="1604" y="7498"/>
                    </a:moveTo>
                    <a:lnTo>
                      <a:pt x="1604" y="7502"/>
                    </a:lnTo>
                    <a:lnTo>
                      <a:pt x="1604" y="7502"/>
                    </a:lnTo>
                    <a:lnTo>
                      <a:pt x="1604" y="7498"/>
                    </a:lnTo>
                    <a:lnTo>
                      <a:pt x="1604" y="7498"/>
                    </a:lnTo>
                    <a:close/>
                    <a:moveTo>
                      <a:pt x="104" y="5127"/>
                    </a:moveTo>
                    <a:cubicBezTo>
                      <a:pt x="273" y="6011"/>
                      <a:pt x="639" y="6704"/>
                      <a:pt x="1151" y="7169"/>
                    </a:cubicBezTo>
                    <a:cubicBezTo>
                      <a:pt x="639" y="6704"/>
                      <a:pt x="273" y="6011"/>
                      <a:pt x="104" y="5127"/>
                    </a:cubicBezTo>
                    <a:close/>
                    <a:moveTo>
                      <a:pt x="104" y="5120"/>
                    </a:moveTo>
                    <a:lnTo>
                      <a:pt x="104" y="5123"/>
                    </a:lnTo>
                    <a:lnTo>
                      <a:pt x="104" y="5120"/>
                    </a:lnTo>
                    <a:close/>
                    <a:moveTo>
                      <a:pt x="878" y="1"/>
                    </a:moveTo>
                    <a:cubicBezTo>
                      <a:pt x="323" y="1311"/>
                      <a:pt x="0" y="2678"/>
                      <a:pt x="0" y="3945"/>
                    </a:cubicBezTo>
                    <a:lnTo>
                      <a:pt x="0" y="3945"/>
                    </a:lnTo>
                    <a:cubicBezTo>
                      <a:pt x="0" y="2678"/>
                      <a:pt x="323" y="1311"/>
                      <a:pt x="878"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7295;p41"/>
              <p:cNvSpPr/>
              <p:nvPr/>
            </p:nvSpPr>
            <p:spPr>
              <a:xfrm>
                <a:off x="4311600" y="4350511"/>
                <a:ext cx="76897" cy="203935"/>
              </a:xfrm>
              <a:custGeom>
                <a:avLst/>
                <a:gdLst/>
                <a:ahLst/>
                <a:cxnLst/>
                <a:rect l="l" t="t" r="r" b="b"/>
                <a:pathLst>
                  <a:path w="3949" h="10473" extrusionOk="0">
                    <a:moveTo>
                      <a:pt x="1827" y="1"/>
                    </a:moveTo>
                    <a:cubicBezTo>
                      <a:pt x="1464" y="586"/>
                      <a:pt x="1145" y="1205"/>
                      <a:pt x="878" y="1834"/>
                    </a:cubicBezTo>
                    <a:cubicBezTo>
                      <a:pt x="323" y="3144"/>
                      <a:pt x="0" y="4511"/>
                      <a:pt x="0" y="5778"/>
                    </a:cubicBezTo>
                    <a:cubicBezTo>
                      <a:pt x="0" y="6201"/>
                      <a:pt x="37" y="6593"/>
                      <a:pt x="104" y="6953"/>
                    </a:cubicBezTo>
                    <a:lnTo>
                      <a:pt x="104" y="6956"/>
                    </a:lnTo>
                    <a:lnTo>
                      <a:pt x="104" y="6960"/>
                    </a:lnTo>
                    <a:cubicBezTo>
                      <a:pt x="273" y="7844"/>
                      <a:pt x="639" y="8537"/>
                      <a:pt x="1151" y="9002"/>
                    </a:cubicBezTo>
                    <a:cubicBezTo>
                      <a:pt x="1291" y="9128"/>
                      <a:pt x="1441" y="9238"/>
                      <a:pt x="1604" y="9331"/>
                    </a:cubicBezTo>
                    <a:lnTo>
                      <a:pt x="1604" y="9335"/>
                    </a:lnTo>
                    <a:lnTo>
                      <a:pt x="1610" y="9335"/>
                    </a:lnTo>
                    <a:lnTo>
                      <a:pt x="3170" y="10226"/>
                    </a:lnTo>
                    <a:lnTo>
                      <a:pt x="3597" y="10473"/>
                    </a:lnTo>
                    <a:cubicBezTo>
                      <a:pt x="2682" y="9867"/>
                      <a:pt x="2123" y="8669"/>
                      <a:pt x="2123" y="6996"/>
                    </a:cubicBezTo>
                    <a:cubicBezTo>
                      <a:pt x="2123" y="5124"/>
                      <a:pt x="2825" y="3034"/>
                      <a:pt x="3949" y="1225"/>
                    </a:cubicBezTo>
                    <a:lnTo>
                      <a:pt x="1827"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7296;p41"/>
              <p:cNvSpPr/>
              <p:nvPr/>
            </p:nvSpPr>
            <p:spPr>
              <a:xfrm>
                <a:off x="4493796" y="4269956"/>
                <a:ext cx="467" cy="253"/>
              </a:xfrm>
              <a:custGeom>
                <a:avLst/>
                <a:gdLst/>
                <a:ahLst/>
                <a:cxnLst/>
                <a:rect l="l" t="t" r="r" b="b"/>
                <a:pathLst>
                  <a:path w="24" h="13" extrusionOk="0">
                    <a:moveTo>
                      <a:pt x="0" y="0"/>
                    </a:moveTo>
                    <a:lnTo>
                      <a:pt x="20" y="13"/>
                    </a:lnTo>
                    <a:lnTo>
                      <a:pt x="23" y="13"/>
                    </a:lnTo>
                    <a:lnTo>
                      <a:pt x="0" y="0"/>
                    </a:lnTo>
                    <a:close/>
                  </a:path>
                </a:pathLst>
              </a:custGeom>
              <a:solidFill>
                <a:srgbClr val="879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7297;p41"/>
              <p:cNvSpPr/>
              <p:nvPr/>
            </p:nvSpPr>
            <p:spPr>
              <a:xfrm>
                <a:off x="4347155" y="4263141"/>
                <a:ext cx="185281" cy="111227"/>
              </a:xfrm>
              <a:custGeom>
                <a:avLst/>
                <a:gdLst/>
                <a:ahLst/>
                <a:cxnLst/>
                <a:rect l="l" t="t" r="r" b="b"/>
                <a:pathLst>
                  <a:path w="9515" h="5712" extrusionOk="0">
                    <a:moveTo>
                      <a:pt x="6114" y="0"/>
                    </a:moveTo>
                    <a:cubicBezTo>
                      <a:pt x="5379" y="0"/>
                      <a:pt x="4548" y="240"/>
                      <a:pt x="3670" y="749"/>
                    </a:cubicBezTo>
                    <a:cubicBezTo>
                      <a:pt x="2259" y="1560"/>
                      <a:pt x="972" y="2918"/>
                      <a:pt x="1" y="4488"/>
                    </a:cubicBezTo>
                    <a:lnTo>
                      <a:pt x="2123" y="5712"/>
                    </a:lnTo>
                    <a:cubicBezTo>
                      <a:pt x="3094" y="4142"/>
                      <a:pt x="4381" y="2781"/>
                      <a:pt x="5792" y="1967"/>
                    </a:cubicBezTo>
                    <a:cubicBezTo>
                      <a:pt x="6676" y="1457"/>
                      <a:pt x="7508" y="1215"/>
                      <a:pt x="8247" y="1215"/>
                    </a:cubicBezTo>
                    <a:cubicBezTo>
                      <a:pt x="8709" y="1215"/>
                      <a:pt x="9135" y="1311"/>
                      <a:pt x="9514" y="1494"/>
                    </a:cubicBezTo>
                    <a:lnTo>
                      <a:pt x="8167" y="716"/>
                    </a:lnTo>
                    <a:lnTo>
                      <a:pt x="7558" y="363"/>
                    </a:lnTo>
                    <a:lnTo>
                      <a:pt x="7551" y="363"/>
                    </a:lnTo>
                    <a:lnTo>
                      <a:pt x="7531" y="350"/>
                    </a:lnTo>
                    <a:lnTo>
                      <a:pt x="7531" y="353"/>
                    </a:lnTo>
                    <a:cubicBezTo>
                      <a:pt x="7408" y="286"/>
                      <a:pt x="7282" y="226"/>
                      <a:pt x="7152" y="180"/>
                    </a:cubicBezTo>
                    <a:cubicBezTo>
                      <a:pt x="6833" y="60"/>
                      <a:pt x="6487" y="0"/>
                      <a:pt x="6114" y="0"/>
                    </a:cubicBezTo>
                    <a:close/>
                  </a:path>
                </a:pathLst>
              </a:custGeom>
              <a:solidFill>
                <a:srgbClr val="7DE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7298;p41"/>
              <p:cNvSpPr/>
              <p:nvPr/>
            </p:nvSpPr>
            <p:spPr>
              <a:xfrm>
                <a:off x="4415500" y="4354678"/>
                <a:ext cx="88872" cy="140591"/>
              </a:xfrm>
              <a:custGeom>
                <a:avLst/>
                <a:gdLst/>
                <a:ahLst/>
                <a:cxnLst/>
                <a:rect l="l" t="t" r="r" b="b"/>
                <a:pathLst>
                  <a:path w="4564" h="7220" extrusionOk="0">
                    <a:moveTo>
                      <a:pt x="2896" y="1"/>
                    </a:moveTo>
                    <a:cubicBezTo>
                      <a:pt x="2871" y="1"/>
                      <a:pt x="2845" y="9"/>
                      <a:pt x="2817" y="26"/>
                    </a:cubicBezTo>
                    <a:lnTo>
                      <a:pt x="1756" y="635"/>
                    </a:lnTo>
                    <a:cubicBezTo>
                      <a:pt x="1697" y="671"/>
                      <a:pt x="1643" y="738"/>
                      <a:pt x="1597" y="831"/>
                    </a:cubicBezTo>
                    <a:cubicBezTo>
                      <a:pt x="1554" y="928"/>
                      <a:pt x="1530" y="1021"/>
                      <a:pt x="1530" y="1118"/>
                    </a:cubicBezTo>
                    <a:lnTo>
                      <a:pt x="1530" y="3043"/>
                    </a:lnTo>
                    <a:lnTo>
                      <a:pt x="226" y="3795"/>
                    </a:lnTo>
                    <a:cubicBezTo>
                      <a:pt x="166" y="3832"/>
                      <a:pt x="113" y="3898"/>
                      <a:pt x="66" y="3992"/>
                    </a:cubicBezTo>
                    <a:cubicBezTo>
                      <a:pt x="23" y="4087"/>
                      <a:pt x="0" y="4181"/>
                      <a:pt x="0" y="4277"/>
                    </a:cubicBezTo>
                    <a:lnTo>
                      <a:pt x="0" y="5584"/>
                    </a:lnTo>
                    <a:cubicBezTo>
                      <a:pt x="0" y="5678"/>
                      <a:pt x="23" y="5748"/>
                      <a:pt x="66" y="5791"/>
                    </a:cubicBezTo>
                    <a:cubicBezTo>
                      <a:pt x="91" y="5814"/>
                      <a:pt x="118" y="5826"/>
                      <a:pt x="148" y="5826"/>
                    </a:cubicBezTo>
                    <a:cubicBezTo>
                      <a:pt x="172" y="5826"/>
                      <a:pt x="198" y="5818"/>
                      <a:pt x="226" y="5801"/>
                    </a:cubicBezTo>
                    <a:lnTo>
                      <a:pt x="1530" y="5049"/>
                    </a:lnTo>
                    <a:lnTo>
                      <a:pt x="1530" y="6978"/>
                    </a:lnTo>
                    <a:cubicBezTo>
                      <a:pt x="1530" y="7072"/>
                      <a:pt x="1554" y="7141"/>
                      <a:pt x="1597" y="7185"/>
                    </a:cubicBezTo>
                    <a:cubicBezTo>
                      <a:pt x="1622" y="7208"/>
                      <a:pt x="1649" y="7220"/>
                      <a:pt x="1678" y="7220"/>
                    </a:cubicBezTo>
                    <a:cubicBezTo>
                      <a:pt x="1703" y="7220"/>
                      <a:pt x="1729" y="7211"/>
                      <a:pt x="1756" y="7195"/>
                    </a:cubicBezTo>
                    <a:lnTo>
                      <a:pt x="2817" y="6586"/>
                    </a:lnTo>
                    <a:cubicBezTo>
                      <a:pt x="2877" y="6549"/>
                      <a:pt x="2931" y="6482"/>
                      <a:pt x="2977" y="6390"/>
                    </a:cubicBezTo>
                    <a:cubicBezTo>
                      <a:pt x="3020" y="6293"/>
                      <a:pt x="3043" y="6200"/>
                      <a:pt x="3043" y="6103"/>
                    </a:cubicBezTo>
                    <a:lnTo>
                      <a:pt x="3043" y="4178"/>
                    </a:lnTo>
                    <a:lnTo>
                      <a:pt x="4337" y="3429"/>
                    </a:lnTo>
                    <a:cubicBezTo>
                      <a:pt x="4400" y="3393"/>
                      <a:pt x="4451" y="3329"/>
                      <a:pt x="4497" y="3233"/>
                    </a:cubicBezTo>
                    <a:cubicBezTo>
                      <a:pt x="4540" y="3140"/>
                      <a:pt x="4563" y="3043"/>
                      <a:pt x="4563" y="2950"/>
                    </a:cubicBezTo>
                    <a:lnTo>
                      <a:pt x="4563" y="1643"/>
                    </a:lnTo>
                    <a:cubicBezTo>
                      <a:pt x="4563" y="1546"/>
                      <a:pt x="4540" y="1477"/>
                      <a:pt x="4497" y="1433"/>
                    </a:cubicBezTo>
                    <a:cubicBezTo>
                      <a:pt x="4472" y="1411"/>
                      <a:pt x="4445" y="1399"/>
                      <a:pt x="4415" y="1399"/>
                    </a:cubicBezTo>
                    <a:cubicBezTo>
                      <a:pt x="4391" y="1399"/>
                      <a:pt x="4366" y="1407"/>
                      <a:pt x="4337" y="1423"/>
                    </a:cubicBezTo>
                    <a:lnTo>
                      <a:pt x="3043" y="2171"/>
                    </a:lnTo>
                    <a:lnTo>
                      <a:pt x="3043" y="243"/>
                    </a:lnTo>
                    <a:cubicBezTo>
                      <a:pt x="3043" y="149"/>
                      <a:pt x="3020" y="80"/>
                      <a:pt x="2977" y="36"/>
                    </a:cubicBezTo>
                    <a:cubicBezTo>
                      <a:pt x="2952" y="13"/>
                      <a:pt x="2925" y="1"/>
                      <a:pt x="289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7299;p41"/>
              <p:cNvSpPr/>
              <p:nvPr/>
            </p:nvSpPr>
            <p:spPr>
              <a:xfrm>
                <a:off x="5001264" y="3677315"/>
                <a:ext cx="424870" cy="885726"/>
              </a:xfrm>
              <a:custGeom>
                <a:avLst/>
                <a:gdLst/>
                <a:ahLst/>
                <a:cxnLst/>
                <a:rect l="l" t="t" r="r" b="b"/>
                <a:pathLst>
                  <a:path w="21819" h="45486" extrusionOk="0">
                    <a:moveTo>
                      <a:pt x="21065" y="1"/>
                    </a:moveTo>
                    <a:cubicBezTo>
                      <a:pt x="20917" y="1"/>
                      <a:pt x="20765" y="35"/>
                      <a:pt x="20648" y="103"/>
                    </a:cubicBezTo>
                    <a:lnTo>
                      <a:pt x="406" y="11778"/>
                    </a:lnTo>
                    <a:cubicBezTo>
                      <a:pt x="183" y="11908"/>
                      <a:pt x="1" y="12224"/>
                      <a:pt x="1" y="12483"/>
                    </a:cubicBezTo>
                    <a:lnTo>
                      <a:pt x="1" y="44706"/>
                    </a:lnTo>
                    <a:cubicBezTo>
                      <a:pt x="1" y="44966"/>
                      <a:pt x="171" y="45275"/>
                      <a:pt x="383" y="45398"/>
                    </a:cubicBezTo>
                    <a:cubicBezTo>
                      <a:pt x="484" y="45457"/>
                      <a:pt x="619" y="45486"/>
                      <a:pt x="756" y="45486"/>
                    </a:cubicBezTo>
                    <a:cubicBezTo>
                      <a:pt x="905" y="45486"/>
                      <a:pt x="1056" y="45452"/>
                      <a:pt x="1172" y="45385"/>
                    </a:cubicBezTo>
                    <a:lnTo>
                      <a:pt x="21413" y="33709"/>
                    </a:lnTo>
                    <a:cubicBezTo>
                      <a:pt x="21638" y="33579"/>
                      <a:pt x="21818" y="33263"/>
                      <a:pt x="21818" y="33004"/>
                    </a:cubicBezTo>
                    <a:lnTo>
                      <a:pt x="21818" y="781"/>
                    </a:lnTo>
                    <a:cubicBezTo>
                      <a:pt x="21818" y="522"/>
                      <a:pt x="21649" y="212"/>
                      <a:pt x="21436" y="89"/>
                    </a:cubicBezTo>
                    <a:cubicBezTo>
                      <a:pt x="21335" y="30"/>
                      <a:pt x="21202" y="1"/>
                      <a:pt x="2106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7300;p41"/>
              <p:cNvSpPr/>
              <p:nvPr/>
            </p:nvSpPr>
            <p:spPr>
              <a:xfrm>
                <a:off x="5002764" y="3912533"/>
                <a:ext cx="857" cy="1636"/>
              </a:xfrm>
              <a:custGeom>
                <a:avLst/>
                <a:gdLst/>
                <a:ahLst/>
                <a:cxnLst/>
                <a:rect l="l" t="t" r="r" b="b"/>
                <a:pathLst>
                  <a:path w="44" h="84" extrusionOk="0">
                    <a:moveTo>
                      <a:pt x="43" y="1"/>
                    </a:moveTo>
                    <a:cubicBezTo>
                      <a:pt x="27" y="27"/>
                      <a:pt x="14" y="54"/>
                      <a:pt x="0" y="84"/>
                    </a:cubicBezTo>
                    <a:cubicBezTo>
                      <a:pt x="14" y="54"/>
                      <a:pt x="27" y="27"/>
                      <a:pt x="43" y="1"/>
                    </a:cubicBezTo>
                    <a:close/>
                  </a:path>
                </a:pathLst>
              </a:custGeom>
              <a:solidFill>
                <a:srgbClr val="2F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7301;p41"/>
              <p:cNvSpPr/>
              <p:nvPr/>
            </p:nvSpPr>
            <p:spPr>
              <a:xfrm>
                <a:off x="5015965" y="4562382"/>
                <a:ext cx="4810" cy="604"/>
              </a:xfrm>
              <a:custGeom>
                <a:avLst/>
                <a:gdLst/>
                <a:ahLst/>
                <a:cxnLst/>
                <a:rect l="l" t="t" r="r" b="b"/>
                <a:pathLst>
                  <a:path w="247" h="31" extrusionOk="0">
                    <a:moveTo>
                      <a:pt x="243" y="0"/>
                    </a:moveTo>
                    <a:cubicBezTo>
                      <a:pt x="231" y="3"/>
                      <a:pt x="217" y="6"/>
                      <a:pt x="204" y="10"/>
                    </a:cubicBezTo>
                    <a:lnTo>
                      <a:pt x="204" y="10"/>
                    </a:lnTo>
                    <a:cubicBezTo>
                      <a:pt x="218" y="7"/>
                      <a:pt x="232" y="4"/>
                      <a:pt x="247" y="0"/>
                    </a:cubicBezTo>
                    <a:close/>
                    <a:moveTo>
                      <a:pt x="204" y="10"/>
                    </a:moveTo>
                    <a:cubicBezTo>
                      <a:pt x="173" y="16"/>
                      <a:pt x="143" y="21"/>
                      <a:pt x="110" y="23"/>
                    </a:cubicBezTo>
                    <a:cubicBezTo>
                      <a:pt x="140" y="23"/>
                      <a:pt x="170" y="17"/>
                      <a:pt x="200" y="11"/>
                    </a:cubicBezTo>
                    <a:cubicBezTo>
                      <a:pt x="202" y="10"/>
                      <a:pt x="203" y="10"/>
                      <a:pt x="204" y="10"/>
                    </a:cubicBezTo>
                    <a:close/>
                    <a:moveTo>
                      <a:pt x="80" y="27"/>
                    </a:moveTo>
                    <a:lnTo>
                      <a:pt x="80" y="27"/>
                    </a:lnTo>
                    <a:cubicBezTo>
                      <a:pt x="54" y="31"/>
                      <a:pt x="24" y="31"/>
                      <a:pt x="1" y="31"/>
                    </a:cubicBezTo>
                    <a:cubicBezTo>
                      <a:pt x="27" y="31"/>
                      <a:pt x="54" y="31"/>
                      <a:pt x="80" y="27"/>
                    </a:cubicBezTo>
                    <a:close/>
                  </a:path>
                </a:pathLst>
              </a:custGeom>
              <a:solidFill>
                <a:srgbClr val="BFBF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7302;p41"/>
              <p:cNvSpPr/>
              <p:nvPr/>
            </p:nvSpPr>
            <p:spPr>
              <a:xfrm>
                <a:off x="5001264" y="3912533"/>
                <a:ext cx="21459" cy="650479"/>
              </a:xfrm>
              <a:custGeom>
                <a:avLst/>
                <a:gdLst/>
                <a:ahLst/>
                <a:cxnLst/>
                <a:rect l="l" t="t" r="r" b="b"/>
                <a:pathLst>
                  <a:path w="1102" h="33405" extrusionOk="0">
                    <a:moveTo>
                      <a:pt x="1101" y="33338"/>
                    </a:moveTo>
                    <a:lnTo>
                      <a:pt x="1101" y="33338"/>
                    </a:lnTo>
                    <a:cubicBezTo>
                      <a:pt x="1098" y="33338"/>
                      <a:pt x="1095" y="33341"/>
                      <a:pt x="1092" y="33341"/>
                    </a:cubicBezTo>
                    <a:cubicBezTo>
                      <a:pt x="1092" y="33341"/>
                      <a:pt x="1091" y="33341"/>
                      <a:pt x="1091" y="33342"/>
                    </a:cubicBezTo>
                    <a:lnTo>
                      <a:pt x="1091" y="33342"/>
                    </a:lnTo>
                    <a:cubicBezTo>
                      <a:pt x="1094" y="33340"/>
                      <a:pt x="1098" y="33339"/>
                      <a:pt x="1101" y="33338"/>
                    </a:cubicBezTo>
                    <a:close/>
                    <a:moveTo>
                      <a:pt x="120" y="1"/>
                    </a:moveTo>
                    <a:cubicBezTo>
                      <a:pt x="104" y="27"/>
                      <a:pt x="91" y="54"/>
                      <a:pt x="77" y="84"/>
                    </a:cubicBezTo>
                    <a:cubicBezTo>
                      <a:pt x="74" y="90"/>
                      <a:pt x="74" y="94"/>
                      <a:pt x="71" y="101"/>
                    </a:cubicBezTo>
                    <a:cubicBezTo>
                      <a:pt x="57" y="134"/>
                      <a:pt x="44" y="167"/>
                      <a:pt x="34" y="200"/>
                    </a:cubicBezTo>
                    <a:cubicBezTo>
                      <a:pt x="11" y="270"/>
                      <a:pt x="1" y="337"/>
                      <a:pt x="1" y="403"/>
                    </a:cubicBezTo>
                    <a:lnTo>
                      <a:pt x="1" y="32629"/>
                    </a:lnTo>
                    <a:cubicBezTo>
                      <a:pt x="1" y="32789"/>
                      <a:pt x="67" y="32972"/>
                      <a:pt x="171" y="33112"/>
                    </a:cubicBezTo>
                    <a:cubicBezTo>
                      <a:pt x="230" y="33198"/>
                      <a:pt x="303" y="33271"/>
                      <a:pt x="380" y="33314"/>
                    </a:cubicBezTo>
                    <a:cubicBezTo>
                      <a:pt x="380" y="33318"/>
                      <a:pt x="383" y="33318"/>
                      <a:pt x="383" y="33318"/>
                    </a:cubicBezTo>
                    <a:cubicBezTo>
                      <a:pt x="383" y="33318"/>
                      <a:pt x="386" y="33318"/>
                      <a:pt x="386" y="33321"/>
                    </a:cubicBezTo>
                    <a:cubicBezTo>
                      <a:pt x="436" y="33348"/>
                      <a:pt x="496" y="33371"/>
                      <a:pt x="559" y="33385"/>
                    </a:cubicBezTo>
                    <a:cubicBezTo>
                      <a:pt x="622" y="33397"/>
                      <a:pt x="685" y="33405"/>
                      <a:pt x="756" y="33405"/>
                    </a:cubicBezTo>
                    <a:cubicBezTo>
                      <a:pt x="782" y="33405"/>
                      <a:pt x="809" y="33405"/>
                      <a:pt x="836" y="33401"/>
                    </a:cubicBezTo>
                    <a:cubicBezTo>
                      <a:pt x="842" y="33401"/>
                      <a:pt x="852" y="33401"/>
                      <a:pt x="862" y="33397"/>
                    </a:cubicBezTo>
                    <a:lnTo>
                      <a:pt x="865" y="33397"/>
                    </a:lnTo>
                    <a:cubicBezTo>
                      <a:pt x="912" y="33394"/>
                      <a:pt x="955" y="33385"/>
                      <a:pt x="1002" y="33374"/>
                    </a:cubicBezTo>
                    <a:cubicBezTo>
                      <a:pt x="1025" y="33365"/>
                      <a:pt x="1049" y="33358"/>
                      <a:pt x="1072" y="33348"/>
                    </a:cubicBezTo>
                    <a:lnTo>
                      <a:pt x="1078" y="33348"/>
                    </a:lnTo>
                    <a:cubicBezTo>
                      <a:pt x="1084" y="33345"/>
                      <a:pt x="1088" y="33345"/>
                      <a:pt x="1091" y="33342"/>
                    </a:cubicBezTo>
                    <a:lnTo>
                      <a:pt x="1091" y="33342"/>
                    </a:lnTo>
                    <a:cubicBezTo>
                      <a:pt x="1079" y="33346"/>
                      <a:pt x="1069" y="33348"/>
                      <a:pt x="1058" y="33348"/>
                    </a:cubicBezTo>
                    <a:cubicBezTo>
                      <a:pt x="1055" y="33351"/>
                      <a:pt x="1052" y="33351"/>
                      <a:pt x="1052" y="33351"/>
                    </a:cubicBezTo>
                    <a:lnTo>
                      <a:pt x="1045" y="33351"/>
                    </a:lnTo>
                    <a:cubicBezTo>
                      <a:pt x="1029" y="33358"/>
                      <a:pt x="1009" y="33361"/>
                      <a:pt x="992" y="33361"/>
                    </a:cubicBezTo>
                    <a:cubicBezTo>
                      <a:pt x="975" y="33361"/>
                      <a:pt x="959" y="33358"/>
                      <a:pt x="942" y="33354"/>
                    </a:cubicBezTo>
                    <a:cubicBezTo>
                      <a:pt x="912" y="33348"/>
                      <a:pt x="885" y="33334"/>
                      <a:pt x="859" y="33314"/>
                    </a:cubicBezTo>
                    <a:cubicBezTo>
                      <a:pt x="825" y="33288"/>
                      <a:pt x="799" y="33245"/>
                      <a:pt x="782" y="33191"/>
                    </a:cubicBezTo>
                    <a:cubicBezTo>
                      <a:pt x="773" y="33155"/>
                      <a:pt x="765" y="33115"/>
                      <a:pt x="765" y="33069"/>
                    </a:cubicBezTo>
                    <a:lnTo>
                      <a:pt x="765" y="842"/>
                    </a:lnTo>
                    <a:cubicBezTo>
                      <a:pt x="765" y="723"/>
                      <a:pt x="805" y="589"/>
                      <a:pt x="865" y="473"/>
                    </a:cubicBezTo>
                    <a:cubicBezTo>
                      <a:pt x="872" y="463"/>
                      <a:pt x="879" y="453"/>
                      <a:pt x="885" y="443"/>
                    </a:cubicBezTo>
                    <a:lnTo>
                      <a:pt x="882" y="443"/>
                    </a:lnTo>
                    <a:lnTo>
                      <a:pt x="120" y="1"/>
                    </a:lnTo>
                    <a:close/>
                  </a:path>
                </a:pathLst>
              </a:custGeom>
              <a:solidFill>
                <a:srgbClr val="21B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7303;p41"/>
              <p:cNvSpPr/>
              <p:nvPr/>
            </p:nvSpPr>
            <p:spPr>
              <a:xfrm>
                <a:off x="5403294" y="3677607"/>
                <a:ext cx="21011" cy="7789"/>
              </a:xfrm>
              <a:custGeom>
                <a:avLst/>
                <a:gdLst/>
                <a:ahLst/>
                <a:cxnLst/>
                <a:rect l="l" t="t" r="r" b="b"/>
                <a:pathLst>
                  <a:path w="1079" h="400" extrusionOk="0">
                    <a:moveTo>
                      <a:pt x="210" y="11"/>
                    </a:moveTo>
                    <a:lnTo>
                      <a:pt x="210" y="11"/>
                    </a:lnTo>
                    <a:cubicBezTo>
                      <a:pt x="133" y="28"/>
                      <a:pt x="64" y="51"/>
                      <a:pt x="1" y="88"/>
                    </a:cubicBezTo>
                    <a:cubicBezTo>
                      <a:pt x="64" y="54"/>
                      <a:pt x="133" y="28"/>
                      <a:pt x="210" y="11"/>
                    </a:cubicBezTo>
                    <a:close/>
                    <a:moveTo>
                      <a:pt x="583" y="1"/>
                    </a:moveTo>
                    <a:cubicBezTo>
                      <a:pt x="659" y="14"/>
                      <a:pt x="729" y="41"/>
                      <a:pt x="789" y="74"/>
                    </a:cubicBezTo>
                    <a:cubicBezTo>
                      <a:pt x="905" y="140"/>
                      <a:pt x="1008" y="260"/>
                      <a:pt x="1078" y="400"/>
                    </a:cubicBezTo>
                    <a:cubicBezTo>
                      <a:pt x="1008" y="260"/>
                      <a:pt x="905" y="140"/>
                      <a:pt x="792" y="74"/>
                    </a:cubicBezTo>
                    <a:cubicBezTo>
                      <a:pt x="729" y="37"/>
                      <a:pt x="659" y="14"/>
                      <a:pt x="58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7304;p41"/>
              <p:cNvSpPr/>
              <p:nvPr/>
            </p:nvSpPr>
            <p:spPr>
              <a:xfrm>
                <a:off x="5003601" y="3907548"/>
                <a:ext cx="4226" cy="5004"/>
              </a:xfrm>
              <a:custGeom>
                <a:avLst/>
                <a:gdLst/>
                <a:ahLst/>
                <a:cxnLst/>
                <a:rect l="l" t="t" r="r" b="b"/>
                <a:pathLst>
                  <a:path w="217" h="257" extrusionOk="0">
                    <a:moveTo>
                      <a:pt x="217" y="1"/>
                    </a:moveTo>
                    <a:cubicBezTo>
                      <a:pt x="134" y="67"/>
                      <a:pt x="57" y="157"/>
                      <a:pt x="0" y="257"/>
                    </a:cubicBezTo>
                    <a:lnTo>
                      <a:pt x="0" y="257"/>
                    </a:lnTo>
                    <a:cubicBezTo>
                      <a:pt x="57" y="157"/>
                      <a:pt x="134" y="67"/>
                      <a:pt x="217" y="1"/>
                    </a:cubicBezTo>
                    <a:close/>
                  </a:path>
                </a:pathLst>
              </a:custGeom>
              <a:solidFill>
                <a:srgbClr val="737F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305;p41"/>
              <p:cNvSpPr/>
              <p:nvPr/>
            </p:nvSpPr>
            <p:spPr>
              <a:xfrm>
                <a:off x="5003601" y="3677354"/>
                <a:ext cx="422397" cy="243835"/>
              </a:xfrm>
              <a:custGeom>
                <a:avLst/>
                <a:gdLst/>
                <a:ahLst/>
                <a:cxnLst/>
                <a:rect l="l" t="t" r="r" b="b"/>
                <a:pathLst>
                  <a:path w="21692" h="12522" extrusionOk="0">
                    <a:moveTo>
                      <a:pt x="20947" y="1"/>
                    </a:moveTo>
                    <a:cubicBezTo>
                      <a:pt x="20877" y="1"/>
                      <a:pt x="20807" y="7"/>
                      <a:pt x="20737" y="24"/>
                    </a:cubicBezTo>
                    <a:cubicBezTo>
                      <a:pt x="20660" y="41"/>
                      <a:pt x="20591" y="67"/>
                      <a:pt x="20528" y="101"/>
                    </a:cubicBezTo>
                    <a:lnTo>
                      <a:pt x="9417" y="6510"/>
                    </a:lnTo>
                    <a:lnTo>
                      <a:pt x="290" y="11776"/>
                    </a:lnTo>
                    <a:cubicBezTo>
                      <a:pt x="263" y="11789"/>
                      <a:pt x="240" y="11806"/>
                      <a:pt x="217" y="11823"/>
                    </a:cubicBezTo>
                    <a:cubicBezTo>
                      <a:pt x="134" y="11889"/>
                      <a:pt x="57" y="11979"/>
                      <a:pt x="0" y="12079"/>
                    </a:cubicBezTo>
                    <a:lnTo>
                      <a:pt x="762" y="12521"/>
                    </a:lnTo>
                    <a:cubicBezTo>
                      <a:pt x="839" y="12395"/>
                      <a:pt x="938" y="12282"/>
                      <a:pt x="1052" y="12215"/>
                    </a:cubicBezTo>
                    <a:lnTo>
                      <a:pt x="21293" y="543"/>
                    </a:lnTo>
                    <a:cubicBezTo>
                      <a:pt x="21359" y="506"/>
                      <a:pt x="21419" y="486"/>
                      <a:pt x="21472" y="486"/>
                    </a:cubicBezTo>
                    <a:cubicBezTo>
                      <a:pt x="21589" y="486"/>
                      <a:pt x="21672" y="566"/>
                      <a:pt x="21692" y="703"/>
                    </a:cubicBezTo>
                    <a:cubicBezTo>
                      <a:pt x="21681" y="606"/>
                      <a:pt x="21652" y="506"/>
                      <a:pt x="21605" y="413"/>
                    </a:cubicBezTo>
                    <a:cubicBezTo>
                      <a:pt x="21535" y="273"/>
                      <a:pt x="21432" y="153"/>
                      <a:pt x="21316" y="87"/>
                    </a:cubicBezTo>
                    <a:cubicBezTo>
                      <a:pt x="21256" y="54"/>
                      <a:pt x="21186" y="27"/>
                      <a:pt x="21110" y="14"/>
                    </a:cubicBezTo>
                    <a:cubicBezTo>
                      <a:pt x="21056" y="4"/>
                      <a:pt x="21000" y="1"/>
                      <a:pt x="20947" y="1"/>
                    </a:cubicBezTo>
                    <a:close/>
                  </a:path>
                </a:pathLst>
              </a:custGeom>
              <a:solidFill>
                <a:srgbClr val="68E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306;p41"/>
              <p:cNvSpPr/>
              <p:nvPr/>
            </p:nvSpPr>
            <p:spPr>
              <a:xfrm>
                <a:off x="5060263" y="3768929"/>
                <a:ext cx="311599" cy="192700"/>
              </a:xfrm>
              <a:custGeom>
                <a:avLst/>
                <a:gdLst/>
                <a:ahLst/>
                <a:cxnLst/>
                <a:rect l="l" t="t" r="r" b="b"/>
                <a:pathLst>
                  <a:path w="16002" h="9896" extrusionOk="0">
                    <a:moveTo>
                      <a:pt x="15804" y="1"/>
                    </a:moveTo>
                    <a:cubicBezTo>
                      <a:pt x="15755" y="1"/>
                      <a:pt x="15700" y="17"/>
                      <a:pt x="15642" y="51"/>
                    </a:cubicBezTo>
                    <a:lnTo>
                      <a:pt x="360" y="8873"/>
                    </a:lnTo>
                    <a:cubicBezTo>
                      <a:pt x="161" y="8989"/>
                      <a:pt x="1" y="9265"/>
                      <a:pt x="1" y="9495"/>
                    </a:cubicBezTo>
                    <a:lnTo>
                      <a:pt x="1" y="9638"/>
                    </a:lnTo>
                    <a:cubicBezTo>
                      <a:pt x="1" y="9801"/>
                      <a:pt x="82" y="9895"/>
                      <a:pt x="201" y="9895"/>
                    </a:cubicBezTo>
                    <a:cubicBezTo>
                      <a:pt x="249" y="9895"/>
                      <a:pt x="303" y="9880"/>
                      <a:pt x="360" y="9847"/>
                    </a:cubicBezTo>
                    <a:lnTo>
                      <a:pt x="15642" y="1023"/>
                    </a:lnTo>
                    <a:cubicBezTo>
                      <a:pt x="15841" y="906"/>
                      <a:pt x="16001" y="630"/>
                      <a:pt x="16001" y="400"/>
                    </a:cubicBezTo>
                    <a:lnTo>
                      <a:pt x="16001" y="257"/>
                    </a:lnTo>
                    <a:cubicBezTo>
                      <a:pt x="16001" y="95"/>
                      <a:pt x="15921" y="1"/>
                      <a:pt x="158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7307;p41"/>
              <p:cNvSpPr/>
              <p:nvPr/>
            </p:nvSpPr>
            <p:spPr>
              <a:xfrm>
                <a:off x="5060263" y="3826780"/>
                <a:ext cx="311599" cy="192680"/>
              </a:xfrm>
              <a:custGeom>
                <a:avLst/>
                <a:gdLst/>
                <a:ahLst/>
                <a:cxnLst/>
                <a:rect l="l" t="t" r="r" b="b"/>
                <a:pathLst>
                  <a:path w="16002" h="9895" extrusionOk="0">
                    <a:moveTo>
                      <a:pt x="15804" y="1"/>
                    </a:moveTo>
                    <a:cubicBezTo>
                      <a:pt x="15755" y="1"/>
                      <a:pt x="15700" y="17"/>
                      <a:pt x="15642" y="51"/>
                    </a:cubicBezTo>
                    <a:lnTo>
                      <a:pt x="360" y="8872"/>
                    </a:lnTo>
                    <a:cubicBezTo>
                      <a:pt x="161" y="8989"/>
                      <a:pt x="1" y="9268"/>
                      <a:pt x="1" y="9494"/>
                    </a:cubicBezTo>
                    <a:lnTo>
                      <a:pt x="1" y="9637"/>
                    </a:lnTo>
                    <a:cubicBezTo>
                      <a:pt x="1" y="9801"/>
                      <a:pt x="82" y="9895"/>
                      <a:pt x="201" y="9895"/>
                    </a:cubicBezTo>
                    <a:cubicBezTo>
                      <a:pt x="249" y="9895"/>
                      <a:pt x="303" y="9879"/>
                      <a:pt x="360" y="9847"/>
                    </a:cubicBezTo>
                    <a:lnTo>
                      <a:pt x="15642" y="1022"/>
                    </a:lnTo>
                    <a:cubicBezTo>
                      <a:pt x="15841" y="909"/>
                      <a:pt x="16001" y="630"/>
                      <a:pt x="16001" y="400"/>
                    </a:cubicBezTo>
                    <a:lnTo>
                      <a:pt x="16001" y="257"/>
                    </a:lnTo>
                    <a:cubicBezTo>
                      <a:pt x="16001" y="95"/>
                      <a:pt x="15921" y="1"/>
                      <a:pt x="158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7308;p41"/>
              <p:cNvSpPr/>
              <p:nvPr/>
            </p:nvSpPr>
            <p:spPr>
              <a:xfrm>
                <a:off x="5060263" y="3884650"/>
                <a:ext cx="311599" cy="192661"/>
              </a:xfrm>
              <a:custGeom>
                <a:avLst/>
                <a:gdLst/>
                <a:ahLst/>
                <a:cxnLst/>
                <a:rect l="l" t="t" r="r" b="b"/>
                <a:pathLst>
                  <a:path w="16002" h="9894" extrusionOk="0">
                    <a:moveTo>
                      <a:pt x="15804" y="0"/>
                    </a:moveTo>
                    <a:cubicBezTo>
                      <a:pt x="15755" y="0"/>
                      <a:pt x="15700" y="16"/>
                      <a:pt x="15642" y="49"/>
                    </a:cubicBezTo>
                    <a:lnTo>
                      <a:pt x="360" y="8874"/>
                    </a:lnTo>
                    <a:cubicBezTo>
                      <a:pt x="161" y="8987"/>
                      <a:pt x="1" y="9266"/>
                      <a:pt x="1" y="9496"/>
                    </a:cubicBezTo>
                    <a:lnTo>
                      <a:pt x="1" y="9639"/>
                    </a:lnTo>
                    <a:cubicBezTo>
                      <a:pt x="1" y="9802"/>
                      <a:pt x="81" y="9894"/>
                      <a:pt x="198" y="9894"/>
                    </a:cubicBezTo>
                    <a:cubicBezTo>
                      <a:pt x="247" y="9894"/>
                      <a:pt x="302" y="9878"/>
                      <a:pt x="360" y="9845"/>
                    </a:cubicBezTo>
                    <a:lnTo>
                      <a:pt x="15642" y="1020"/>
                    </a:lnTo>
                    <a:cubicBezTo>
                      <a:pt x="15841" y="908"/>
                      <a:pt x="16001" y="628"/>
                      <a:pt x="16001" y="398"/>
                    </a:cubicBezTo>
                    <a:lnTo>
                      <a:pt x="16001" y="255"/>
                    </a:lnTo>
                    <a:cubicBezTo>
                      <a:pt x="16001" y="93"/>
                      <a:pt x="15921" y="0"/>
                      <a:pt x="158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7309;p41"/>
              <p:cNvSpPr/>
              <p:nvPr/>
            </p:nvSpPr>
            <p:spPr>
              <a:xfrm>
                <a:off x="5060263" y="3942500"/>
                <a:ext cx="311599" cy="192680"/>
              </a:xfrm>
              <a:custGeom>
                <a:avLst/>
                <a:gdLst/>
                <a:ahLst/>
                <a:cxnLst/>
                <a:rect l="l" t="t" r="r" b="b"/>
                <a:pathLst>
                  <a:path w="16002" h="9895" extrusionOk="0">
                    <a:moveTo>
                      <a:pt x="15802" y="0"/>
                    </a:moveTo>
                    <a:cubicBezTo>
                      <a:pt x="15754" y="0"/>
                      <a:pt x="15699" y="16"/>
                      <a:pt x="15642" y="48"/>
                    </a:cubicBezTo>
                    <a:lnTo>
                      <a:pt x="360" y="8874"/>
                    </a:lnTo>
                    <a:cubicBezTo>
                      <a:pt x="161" y="8986"/>
                      <a:pt x="1" y="9266"/>
                      <a:pt x="1" y="9496"/>
                    </a:cubicBezTo>
                    <a:lnTo>
                      <a:pt x="1" y="9638"/>
                    </a:lnTo>
                    <a:cubicBezTo>
                      <a:pt x="1" y="9801"/>
                      <a:pt x="81" y="9895"/>
                      <a:pt x="198" y="9895"/>
                    </a:cubicBezTo>
                    <a:cubicBezTo>
                      <a:pt x="247" y="9895"/>
                      <a:pt x="302" y="9879"/>
                      <a:pt x="360" y="9844"/>
                    </a:cubicBezTo>
                    <a:lnTo>
                      <a:pt x="15642" y="1023"/>
                    </a:lnTo>
                    <a:cubicBezTo>
                      <a:pt x="15841" y="906"/>
                      <a:pt x="16001" y="627"/>
                      <a:pt x="16001" y="401"/>
                    </a:cubicBezTo>
                    <a:lnTo>
                      <a:pt x="16001" y="255"/>
                    </a:lnTo>
                    <a:cubicBezTo>
                      <a:pt x="16001" y="94"/>
                      <a:pt x="15920" y="0"/>
                      <a:pt x="158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7310;p41"/>
              <p:cNvSpPr/>
              <p:nvPr/>
            </p:nvSpPr>
            <p:spPr>
              <a:xfrm>
                <a:off x="5060263" y="4000331"/>
                <a:ext cx="311599" cy="192700"/>
              </a:xfrm>
              <a:custGeom>
                <a:avLst/>
                <a:gdLst/>
                <a:ahLst/>
                <a:cxnLst/>
                <a:rect l="l" t="t" r="r" b="b"/>
                <a:pathLst>
                  <a:path w="16002" h="9896" extrusionOk="0">
                    <a:moveTo>
                      <a:pt x="15802" y="1"/>
                    </a:moveTo>
                    <a:cubicBezTo>
                      <a:pt x="15754" y="1"/>
                      <a:pt x="15699" y="16"/>
                      <a:pt x="15642" y="49"/>
                    </a:cubicBezTo>
                    <a:lnTo>
                      <a:pt x="360" y="8873"/>
                    </a:lnTo>
                    <a:cubicBezTo>
                      <a:pt x="161" y="8987"/>
                      <a:pt x="1" y="9266"/>
                      <a:pt x="1" y="9496"/>
                    </a:cubicBezTo>
                    <a:lnTo>
                      <a:pt x="1" y="9639"/>
                    </a:lnTo>
                    <a:cubicBezTo>
                      <a:pt x="1" y="9801"/>
                      <a:pt x="81" y="9895"/>
                      <a:pt x="198" y="9895"/>
                    </a:cubicBezTo>
                    <a:cubicBezTo>
                      <a:pt x="247" y="9895"/>
                      <a:pt x="302" y="9879"/>
                      <a:pt x="360" y="9845"/>
                    </a:cubicBezTo>
                    <a:lnTo>
                      <a:pt x="15642" y="1023"/>
                    </a:lnTo>
                    <a:cubicBezTo>
                      <a:pt x="15841" y="907"/>
                      <a:pt x="16001" y="631"/>
                      <a:pt x="16001" y="402"/>
                    </a:cubicBezTo>
                    <a:lnTo>
                      <a:pt x="16001" y="259"/>
                    </a:lnTo>
                    <a:cubicBezTo>
                      <a:pt x="16001" y="95"/>
                      <a:pt x="15920" y="1"/>
                      <a:pt x="158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311;p41"/>
              <p:cNvSpPr/>
              <p:nvPr/>
            </p:nvSpPr>
            <p:spPr>
              <a:xfrm>
                <a:off x="5060263" y="4058201"/>
                <a:ext cx="311599" cy="192700"/>
              </a:xfrm>
              <a:custGeom>
                <a:avLst/>
                <a:gdLst/>
                <a:ahLst/>
                <a:cxnLst/>
                <a:rect l="l" t="t" r="r" b="b"/>
                <a:pathLst>
                  <a:path w="16002" h="9896" extrusionOk="0">
                    <a:moveTo>
                      <a:pt x="15804" y="0"/>
                    </a:moveTo>
                    <a:cubicBezTo>
                      <a:pt x="15755" y="0"/>
                      <a:pt x="15700" y="16"/>
                      <a:pt x="15642" y="51"/>
                    </a:cubicBezTo>
                    <a:lnTo>
                      <a:pt x="360" y="8872"/>
                    </a:lnTo>
                    <a:cubicBezTo>
                      <a:pt x="161" y="8989"/>
                      <a:pt x="1" y="9265"/>
                      <a:pt x="1" y="9494"/>
                    </a:cubicBezTo>
                    <a:lnTo>
                      <a:pt x="1" y="9638"/>
                    </a:lnTo>
                    <a:cubicBezTo>
                      <a:pt x="1" y="9801"/>
                      <a:pt x="82" y="9895"/>
                      <a:pt x="200" y="9895"/>
                    </a:cubicBezTo>
                    <a:cubicBezTo>
                      <a:pt x="248" y="9895"/>
                      <a:pt x="303" y="9880"/>
                      <a:pt x="360" y="9847"/>
                    </a:cubicBezTo>
                    <a:lnTo>
                      <a:pt x="15642" y="1022"/>
                    </a:lnTo>
                    <a:cubicBezTo>
                      <a:pt x="15841" y="906"/>
                      <a:pt x="16001" y="629"/>
                      <a:pt x="16001" y="400"/>
                    </a:cubicBezTo>
                    <a:lnTo>
                      <a:pt x="16001" y="257"/>
                    </a:lnTo>
                    <a:cubicBezTo>
                      <a:pt x="16001" y="95"/>
                      <a:pt x="15921" y="0"/>
                      <a:pt x="15804"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312;p41"/>
              <p:cNvSpPr/>
              <p:nvPr/>
            </p:nvSpPr>
            <p:spPr>
              <a:xfrm>
                <a:off x="5060263" y="4116032"/>
                <a:ext cx="311599" cy="192700"/>
              </a:xfrm>
              <a:custGeom>
                <a:avLst/>
                <a:gdLst/>
                <a:ahLst/>
                <a:cxnLst/>
                <a:rect l="l" t="t" r="r" b="b"/>
                <a:pathLst>
                  <a:path w="16002" h="9896" extrusionOk="0">
                    <a:moveTo>
                      <a:pt x="15804" y="1"/>
                    </a:moveTo>
                    <a:cubicBezTo>
                      <a:pt x="15755" y="1"/>
                      <a:pt x="15700" y="17"/>
                      <a:pt x="15642" y="51"/>
                    </a:cubicBezTo>
                    <a:lnTo>
                      <a:pt x="360" y="8873"/>
                    </a:lnTo>
                    <a:cubicBezTo>
                      <a:pt x="161" y="8989"/>
                      <a:pt x="1" y="9269"/>
                      <a:pt x="1" y="9495"/>
                    </a:cubicBezTo>
                    <a:lnTo>
                      <a:pt x="1" y="9637"/>
                    </a:lnTo>
                    <a:cubicBezTo>
                      <a:pt x="1" y="9801"/>
                      <a:pt x="82" y="9896"/>
                      <a:pt x="200" y="9896"/>
                    </a:cubicBezTo>
                    <a:cubicBezTo>
                      <a:pt x="248" y="9896"/>
                      <a:pt x="303" y="9880"/>
                      <a:pt x="360" y="9847"/>
                    </a:cubicBezTo>
                    <a:lnTo>
                      <a:pt x="15642" y="1023"/>
                    </a:lnTo>
                    <a:cubicBezTo>
                      <a:pt x="15841" y="909"/>
                      <a:pt x="16001" y="630"/>
                      <a:pt x="16001" y="401"/>
                    </a:cubicBezTo>
                    <a:lnTo>
                      <a:pt x="16001" y="257"/>
                    </a:lnTo>
                    <a:cubicBezTo>
                      <a:pt x="16001" y="95"/>
                      <a:pt x="15921" y="1"/>
                      <a:pt x="15804"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7313;p41"/>
              <p:cNvSpPr/>
              <p:nvPr/>
            </p:nvSpPr>
            <p:spPr>
              <a:xfrm>
                <a:off x="5060263" y="4173902"/>
                <a:ext cx="311599" cy="192680"/>
              </a:xfrm>
              <a:custGeom>
                <a:avLst/>
                <a:gdLst/>
                <a:ahLst/>
                <a:cxnLst/>
                <a:rect l="l" t="t" r="r" b="b"/>
                <a:pathLst>
                  <a:path w="16002" h="9895" extrusionOk="0">
                    <a:moveTo>
                      <a:pt x="15803" y="1"/>
                    </a:moveTo>
                    <a:cubicBezTo>
                      <a:pt x="15755" y="1"/>
                      <a:pt x="15700" y="17"/>
                      <a:pt x="15642" y="50"/>
                    </a:cubicBezTo>
                    <a:lnTo>
                      <a:pt x="360" y="8874"/>
                    </a:lnTo>
                    <a:cubicBezTo>
                      <a:pt x="161" y="8988"/>
                      <a:pt x="1" y="9267"/>
                      <a:pt x="1" y="9496"/>
                    </a:cubicBezTo>
                    <a:lnTo>
                      <a:pt x="1" y="9639"/>
                    </a:lnTo>
                    <a:cubicBezTo>
                      <a:pt x="1" y="9802"/>
                      <a:pt x="81" y="9894"/>
                      <a:pt x="199" y="9894"/>
                    </a:cubicBezTo>
                    <a:cubicBezTo>
                      <a:pt x="247" y="9894"/>
                      <a:pt x="302" y="9879"/>
                      <a:pt x="360" y="9846"/>
                    </a:cubicBezTo>
                    <a:lnTo>
                      <a:pt x="15642" y="1021"/>
                    </a:lnTo>
                    <a:cubicBezTo>
                      <a:pt x="15841" y="908"/>
                      <a:pt x="16001" y="628"/>
                      <a:pt x="16001" y="399"/>
                    </a:cubicBezTo>
                    <a:lnTo>
                      <a:pt x="16001" y="256"/>
                    </a:lnTo>
                    <a:cubicBezTo>
                      <a:pt x="16001" y="93"/>
                      <a:pt x="15921" y="1"/>
                      <a:pt x="15803"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7314;p41"/>
              <p:cNvSpPr/>
              <p:nvPr/>
            </p:nvSpPr>
            <p:spPr>
              <a:xfrm>
                <a:off x="5060263" y="4231772"/>
                <a:ext cx="311599" cy="192680"/>
              </a:xfrm>
              <a:custGeom>
                <a:avLst/>
                <a:gdLst/>
                <a:ahLst/>
                <a:cxnLst/>
                <a:rect l="l" t="t" r="r" b="b"/>
                <a:pathLst>
                  <a:path w="16002" h="9895" extrusionOk="0">
                    <a:moveTo>
                      <a:pt x="15802" y="0"/>
                    </a:moveTo>
                    <a:cubicBezTo>
                      <a:pt x="15754" y="0"/>
                      <a:pt x="15699" y="16"/>
                      <a:pt x="15642" y="48"/>
                    </a:cubicBezTo>
                    <a:lnTo>
                      <a:pt x="360" y="8873"/>
                    </a:lnTo>
                    <a:cubicBezTo>
                      <a:pt x="161" y="8986"/>
                      <a:pt x="1" y="9266"/>
                      <a:pt x="1" y="9495"/>
                    </a:cubicBezTo>
                    <a:lnTo>
                      <a:pt x="1" y="9638"/>
                    </a:lnTo>
                    <a:cubicBezTo>
                      <a:pt x="1" y="9801"/>
                      <a:pt x="81" y="9894"/>
                      <a:pt x="198" y="9894"/>
                    </a:cubicBezTo>
                    <a:cubicBezTo>
                      <a:pt x="247" y="9894"/>
                      <a:pt x="302" y="9878"/>
                      <a:pt x="360" y="9845"/>
                    </a:cubicBezTo>
                    <a:lnTo>
                      <a:pt x="15642" y="1023"/>
                    </a:lnTo>
                    <a:cubicBezTo>
                      <a:pt x="15841" y="906"/>
                      <a:pt x="16001" y="627"/>
                      <a:pt x="16001" y="400"/>
                    </a:cubicBezTo>
                    <a:lnTo>
                      <a:pt x="16001" y="257"/>
                    </a:lnTo>
                    <a:cubicBezTo>
                      <a:pt x="16001" y="94"/>
                      <a:pt x="15920" y="0"/>
                      <a:pt x="15802" y="0"/>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7315;p41"/>
              <p:cNvSpPr/>
              <p:nvPr/>
            </p:nvSpPr>
            <p:spPr>
              <a:xfrm>
                <a:off x="5060263" y="4289603"/>
                <a:ext cx="311599" cy="192680"/>
              </a:xfrm>
              <a:custGeom>
                <a:avLst/>
                <a:gdLst/>
                <a:ahLst/>
                <a:cxnLst/>
                <a:rect l="l" t="t" r="r" b="b"/>
                <a:pathLst>
                  <a:path w="16002" h="9895" extrusionOk="0">
                    <a:moveTo>
                      <a:pt x="15802" y="1"/>
                    </a:moveTo>
                    <a:cubicBezTo>
                      <a:pt x="15754" y="1"/>
                      <a:pt x="15699" y="16"/>
                      <a:pt x="15642" y="49"/>
                    </a:cubicBezTo>
                    <a:lnTo>
                      <a:pt x="360" y="8874"/>
                    </a:lnTo>
                    <a:cubicBezTo>
                      <a:pt x="161" y="8986"/>
                      <a:pt x="1" y="9266"/>
                      <a:pt x="1" y="9496"/>
                    </a:cubicBezTo>
                    <a:lnTo>
                      <a:pt x="1" y="9638"/>
                    </a:lnTo>
                    <a:cubicBezTo>
                      <a:pt x="1" y="9801"/>
                      <a:pt x="81" y="9895"/>
                      <a:pt x="198" y="9895"/>
                    </a:cubicBezTo>
                    <a:cubicBezTo>
                      <a:pt x="247" y="9895"/>
                      <a:pt x="302" y="9879"/>
                      <a:pt x="360" y="9844"/>
                    </a:cubicBezTo>
                    <a:lnTo>
                      <a:pt x="15642" y="1023"/>
                    </a:lnTo>
                    <a:cubicBezTo>
                      <a:pt x="15841" y="907"/>
                      <a:pt x="16001" y="631"/>
                      <a:pt x="16001" y="401"/>
                    </a:cubicBezTo>
                    <a:lnTo>
                      <a:pt x="16001" y="258"/>
                    </a:lnTo>
                    <a:cubicBezTo>
                      <a:pt x="16001" y="95"/>
                      <a:pt x="15920" y="1"/>
                      <a:pt x="15802"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 name="Google Shape;7316;p41"/>
            <p:cNvSpPr/>
            <p:nvPr/>
          </p:nvSpPr>
          <p:spPr>
            <a:xfrm flipH="1">
              <a:off x="5577250" y="4428800"/>
              <a:ext cx="390700" cy="169700"/>
            </a:xfrm>
            <a:custGeom>
              <a:avLst/>
              <a:gdLst/>
              <a:ahLst/>
              <a:cxnLst/>
              <a:rect l="l" t="t" r="r" b="b"/>
              <a:pathLst>
                <a:path w="15628" h="6788" extrusionOk="0">
                  <a:moveTo>
                    <a:pt x="7813" y="0"/>
                  </a:moveTo>
                  <a:cubicBezTo>
                    <a:pt x="5991" y="0"/>
                    <a:pt x="4169" y="332"/>
                    <a:pt x="2778" y="995"/>
                  </a:cubicBezTo>
                  <a:cubicBezTo>
                    <a:pt x="1" y="2320"/>
                    <a:pt x="1" y="4468"/>
                    <a:pt x="2778" y="5792"/>
                  </a:cubicBezTo>
                  <a:cubicBezTo>
                    <a:pt x="4169" y="6456"/>
                    <a:pt x="5991" y="6788"/>
                    <a:pt x="7813" y="6788"/>
                  </a:cubicBezTo>
                  <a:cubicBezTo>
                    <a:pt x="9635" y="6788"/>
                    <a:pt x="11457" y="6456"/>
                    <a:pt x="12847" y="5792"/>
                  </a:cubicBezTo>
                  <a:cubicBezTo>
                    <a:pt x="15628" y="4468"/>
                    <a:pt x="15628" y="2320"/>
                    <a:pt x="12847" y="995"/>
                  </a:cubicBezTo>
                  <a:cubicBezTo>
                    <a:pt x="11457" y="332"/>
                    <a:pt x="9635" y="0"/>
                    <a:pt x="7813"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7317;p41"/>
            <p:cNvSpPr/>
            <p:nvPr/>
          </p:nvSpPr>
          <p:spPr>
            <a:xfrm flipH="1">
              <a:off x="5412099" y="4003635"/>
              <a:ext cx="234375" cy="264750"/>
            </a:xfrm>
            <a:custGeom>
              <a:avLst/>
              <a:gdLst/>
              <a:ahLst/>
              <a:cxnLst/>
              <a:rect l="l" t="t" r="r" b="b"/>
              <a:pathLst>
                <a:path w="9375" h="10590" extrusionOk="0">
                  <a:moveTo>
                    <a:pt x="2354" y="1"/>
                  </a:moveTo>
                  <a:cubicBezTo>
                    <a:pt x="2002" y="1"/>
                    <a:pt x="1668" y="62"/>
                    <a:pt x="1368" y="195"/>
                  </a:cubicBezTo>
                  <a:cubicBezTo>
                    <a:pt x="0" y="797"/>
                    <a:pt x="316" y="2630"/>
                    <a:pt x="2129" y="3704"/>
                  </a:cubicBezTo>
                  <a:cubicBezTo>
                    <a:pt x="3942" y="4776"/>
                    <a:pt x="6640" y="6090"/>
                    <a:pt x="7575" y="8135"/>
                  </a:cubicBezTo>
                  <a:lnTo>
                    <a:pt x="9374" y="10590"/>
                  </a:lnTo>
                  <a:lnTo>
                    <a:pt x="9354" y="7663"/>
                  </a:lnTo>
                  <a:cubicBezTo>
                    <a:pt x="9241" y="6359"/>
                    <a:pt x="8063" y="3744"/>
                    <a:pt x="6563" y="2171"/>
                  </a:cubicBezTo>
                  <a:cubicBezTo>
                    <a:pt x="5371" y="921"/>
                    <a:pt x="3717" y="1"/>
                    <a:pt x="235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318;p41"/>
            <p:cNvSpPr/>
            <p:nvPr/>
          </p:nvSpPr>
          <p:spPr>
            <a:xfrm flipH="1">
              <a:off x="5403624" y="4026085"/>
              <a:ext cx="191975" cy="213475"/>
            </a:xfrm>
            <a:custGeom>
              <a:avLst/>
              <a:gdLst/>
              <a:ahLst/>
              <a:cxnLst/>
              <a:rect l="l" t="t" r="r" b="b"/>
              <a:pathLst>
                <a:path w="7679" h="8539" extrusionOk="0">
                  <a:moveTo>
                    <a:pt x="105" y="1"/>
                  </a:moveTo>
                  <a:cubicBezTo>
                    <a:pt x="63" y="1"/>
                    <a:pt x="28" y="29"/>
                    <a:pt x="15" y="72"/>
                  </a:cubicBezTo>
                  <a:cubicBezTo>
                    <a:pt x="1" y="122"/>
                    <a:pt x="31" y="176"/>
                    <a:pt x="81" y="188"/>
                  </a:cubicBezTo>
                  <a:cubicBezTo>
                    <a:pt x="2307" y="801"/>
                    <a:pt x="6218" y="4100"/>
                    <a:pt x="7479" y="8471"/>
                  </a:cubicBezTo>
                  <a:cubicBezTo>
                    <a:pt x="7492" y="8511"/>
                    <a:pt x="7528" y="8538"/>
                    <a:pt x="7572" y="8538"/>
                  </a:cubicBezTo>
                  <a:cubicBezTo>
                    <a:pt x="7582" y="8538"/>
                    <a:pt x="7588" y="8538"/>
                    <a:pt x="7599" y="8534"/>
                  </a:cubicBezTo>
                  <a:cubicBezTo>
                    <a:pt x="7648" y="8521"/>
                    <a:pt x="7678" y="8468"/>
                    <a:pt x="7662" y="8418"/>
                  </a:cubicBezTo>
                  <a:cubicBezTo>
                    <a:pt x="6384" y="3980"/>
                    <a:pt x="2399" y="627"/>
                    <a:pt x="134" y="6"/>
                  </a:cubicBezTo>
                  <a:cubicBezTo>
                    <a:pt x="124" y="2"/>
                    <a:pt x="114" y="1"/>
                    <a:pt x="10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319;p41"/>
            <p:cNvSpPr/>
            <p:nvPr/>
          </p:nvSpPr>
          <p:spPr>
            <a:xfrm flipH="1">
              <a:off x="5412024" y="4141985"/>
              <a:ext cx="198325" cy="170150"/>
            </a:xfrm>
            <a:custGeom>
              <a:avLst/>
              <a:gdLst/>
              <a:ahLst/>
              <a:cxnLst/>
              <a:rect l="l" t="t" r="r" b="b"/>
              <a:pathLst>
                <a:path w="7933" h="6806" extrusionOk="0">
                  <a:moveTo>
                    <a:pt x="2293" y="1"/>
                  </a:moveTo>
                  <a:cubicBezTo>
                    <a:pt x="726" y="1"/>
                    <a:pt x="0" y="1021"/>
                    <a:pt x="631" y="1976"/>
                  </a:cubicBezTo>
                  <a:cubicBezTo>
                    <a:pt x="1173" y="2797"/>
                    <a:pt x="3242" y="3127"/>
                    <a:pt x="4942" y="4091"/>
                  </a:cubicBezTo>
                  <a:cubicBezTo>
                    <a:pt x="6475" y="4963"/>
                    <a:pt x="7473" y="6094"/>
                    <a:pt x="7746" y="6806"/>
                  </a:cubicBezTo>
                  <a:lnTo>
                    <a:pt x="7932" y="5389"/>
                  </a:lnTo>
                  <a:cubicBezTo>
                    <a:pt x="7174" y="2052"/>
                    <a:pt x="4090" y="63"/>
                    <a:pt x="2427" y="3"/>
                  </a:cubicBezTo>
                  <a:cubicBezTo>
                    <a:pt x="2382" y="1"/>
                    <a:pt x="2337" y="1"/>
                    <a:pt x="229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320;p41"/>
            <p:cNvSpPr/>
            <p:nvPr/>
          </p:nvSpPr>
          <p:spPr>
            <a:xfrm flipH="1">
              <a:off x="5407699" y="4165335"/>
              <a:ext cx="159300" cy="126925"/>
            </a:xfrm>
            <a:custGeom>
              <a:avLst/>
              <a:gdLst/>
              <a:ahLst/>
              <a:cxnLst/>
              <a:rect l="l" t="t" r="r" b="b"/>
              <a:pathLst>
                <a:path w="6372" h="5077" extrusionOk="0">
                  <a:moveTo>
                    <a:pt x="98" y="1"/>
                  </a:moveTo>
                  <a:cubicBezTo>
                    <a:pt x="45" y="1"/>
                    <a:pt x="5" y="39"/>
                    <a:pt x="5" y="90"/>
                  </a:cubicBezTo>
                  <a:cubicBezTo>
                    <a:pt x="1" y="144"/>
                    <a:pt x="41" y="187"/>
                    <a:pt x="94" y="190"/>
                  </a:cubicBezTo>
                  <a:cubicBezTo>
                    <a:pt x="1458" y="247"/>
                    <a:pt x="4482" y="1332"/>
                    <a:pt x="6178" y="5020"/>
                  </a:cubicBezTo>
                  <a:cubicBezTo>
                    <a:pt x="6192" y="5057"/>
                    <a:pt x="6228" y="5077"/>
                    <a:pt x="6265" y="5077"/>
                  </a:cubicBezTo>
                  <a:cubicBezTo>
                    <a:pt x="6278" y="5077"/>
                    <a:pt x="6292" y="5073"/>
                    <a:pt x="6305" y="5067"/>
                  </a:cubicBezTo>
                  <a:cubicBezTo>
                    <a:pt x="6352" y="5047"/>
                    <a:pt x="6372" y="4990"/>
                    <a:pt x="6352" y="4940"/>
                  </a:cubicBezTo>
                  <a:cubicBezTo>
                    <a:pt x="4619" y="1175"/>
                    <a:pt x="1608" y="64"/>
                    <a:pt x="105" y="1"/>
                  </a:cubicBezTo>
                  <a:cubicBezTo>
                    <a:pt x="103" y="1"/>
                    <a:pt x="101" y="1"/>
                    <a:pt x="98"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321;p41"/>
            <p:cNvSpPr/>
            <p:nvPr/>
          </p:nvSpPr>
          <p:spPr>
            <a:xfrm flipH="1">
              <a:off x="5639350" y="4435650"/>
              <a:ext cx="110200" cy="95225"/>
            </a:xfrm>
            <a:custGeom>
              <a:avLst/>
              <a:gdLst/>
              <a:ahLst/>
              <a:cxnLst/>
              <a:rect l="l" t="t" r="r" b="b"/>
              <a:pathLst>
                <a:path w="4408" h="3809" extrusionOk="0">
                  <a:moveTo>
                    <a:pt x="415" y="1"/>
                  </a:moveTo>
                  <a:cubicBezTo>
                    <a:pt x="292" y="1"/>
                    <a:pt x="241" y="307"/>
                    <a:pt x="143" y="705"/>
                  </a:cubicBezTo>
                  <a:cubicBezTo>
                    <a:pt x="46" y="1091"/>
                    <a:pt x="0" y="1400"/>
                    <a:pt x="183" y="1630"/>
                  </a:cubicBezTo>
                  <a:cubicBezTo>
                    <a:pt x="445" y="1966"/>
                    <a:pt x="851" y="2032"/>
                    <a:pt x="1174" y="2285"/>
                  </a:cubicBezTo>
                  <a:cubicBezTo>
                    <a:pt x="1613" y="2631"/>
                    <a:pt x="1633" y="3236"/>
                    <a:pt x="2099" y="3526"/>
                  </a:cubicBezTo>
                  <a:cubicBezTo>
                    <a:pt x="2403" y="3717"/>
                    <a:pt x="2776" y="3809"/>
                    <a:pt x="3145" y="3809"/>
                  </a:cubicBezTo>
                  <a:cubicBezTo>
                    <a:pt x="3385" y="3809"/>
                    <a:pt x="3624" y="3770"/>
                    <a:pt x="3842" y="3695"/>
                  </a:cubicBezTo>
                  <a:cubicBezTo>
                    <a:pt x="4408" y="3496"/>
                    <a:pt x="4317" y="3190"/>
                    <a:pt x="4258" y="3067"/>
                  </a:cubicBezTo>
                  <a:cubicBezTo>
                    <a:pt x="4218" y="2990"/>
                    <a:pt x="4148" y="2933"/>
                    <a:pt x="4081" y="2884"/>
                  </a:cubicBezTo>
                  <a:cubicBezTo>
                    <a:pt x="3625" y="2542"/>
                    <a:pt x="3200" y="2205"/>
                    <a:pt x="2817" y="1783"/>
                  </a:cubicBezTo>
                  <a:cubicBezTo>
                    <a:pt x="2564" y="1510"/>
                    <a:pt x="1876" y="362"/>
                    <a:pt x="1876" y="362"/>
                  </a:cubicBezTo>
                  <a:cubicBezTo>
                    <a:pt x="1728" y="433"/>
                    <a:pt x="1512" y="466"/>
                    <a:pt x="1290" y="466"/>
                  </a:cubicBezTo>
                  <a:cubicBezTo>
                    <a:pt x="913" y="466"/>
                    <a:pt x="518" y="370"/>
                    <a:pt x="409" y="196"/>
                  </a:cubicBezTo>
                  <a:lnTo>
                    <a:pt x="432" y="3"/>
                  </a:lnTo>
                  <a:cubicBezTo>
                    <a:pt x="426" y="2"/>
                    <a:pt x="420" y="1"/>
                    <a:pt x="415"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7322;p41"/>
            <p:cNvSpPr/>
            <p:nvPr/>
          </p:nvSpPr>
          <p:spPr>
            <a:xfrm flipH="1">
              <a:off x="5658075" y="4405775"/>
              <a:ext cx="82075" cy="103225"/>
            </a:xfrm>
            <a:custGeom>
              <a:avLst/>
              <a:gdLst/>
              <a:ahLst/>
              <a:cxnLst/>
              <a:rect l="l" t="t" r="r" b="b"/>
              <a:pathLst>
                <a:path w="3283" h="4129" extrusionOk="0">
                  <a:moveTo>
                    <a:pt x="200" y="0"/>
                  </a:moveTo>
                  <a:lnTo>
                    <a:pt x="33" y="1391"/>
                  </a:lnTo>
                  <a:cubicBezTo>
                    <a:pt x="0" y="1707"/>
                    <a:pt x="259" y="1987"/>
                    <a:pt x="722" y="2383"/>
                  </a:cubicBezTo>
                  <a:cubicBezTo>
                    <a:pt x="1184" y="2782"/>
                    <a:pt x="1769" y="3709"/>
                    <a:pt x="2185" y="3942"/>
                  </a:cubicBezTo>
                  <a:cubicBezTo>
                    <a:pt x="2423" y="4075"/>
                    <a:pt x="2622" y="4129"/>
                    <a:pt x="2782" y="4129"/>
                  </a:cubicBezTo>
                  <a:cubicBezTo>
                    <a:pt x="2904" y="4129"/>
                    <a:pt x="3004" y="4097"/>
                    <a:pt x="3080" y="4045"/>
                  </a:cubicBezTo>
                  <a:cubicBezTo>
                    <a:pt x="3263" y="3923"/>
                    <a:pt x="3283" y="3829"/>
                    <a:pt x="2834" y="3370"/>
                  </a:cubicBezTo>
                  <a:lnTo>
                    <a:pt x="2834" y="3367"/>
                  </a:lnTo>
                  <a:cubicBezTo>
                    <a:pt x="2698" y="3244"/>
                    <a:pt x="2567" y="3118"/>
                    <a:pt x="2441" y="2978"/>
                  </a:cubicBezTo>
                  <a:cubicBezTo>
                    <a:pt x="2278" y="2802"/>
                    <a:pt x="1936" y="2263"/>
                    <a:pt x="1709" y="1904"/>
                  </a:cubicBezTo>
                  <a:cubicBezTo>
                    <a:pt x="1573" y="1684"/>
                    <a:pt x="1473" y="1421"/>
                    <a:pt x="1506" y="1132"/>
                  </a:cubicBezTo>
                  <a:cubicBezTo>
                    <a:pt x="1537" y="843"/>
                    <a:pt x="1617" y="100"/>
                    <a:pt x="1617" y="100"/>
                  </a:cubicBezTo>
                  <a:lnTo>
                    <a:pt x="200"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323;p41"/>
            <p:cNvSpPr/>
            <p:nvPr/>
          </p:nvSpPr>
          <p:spPr>
            <a:xfrm flipH="1">
              <a:off x="5751875" y="4478000"/>
              <a:ext cx="108625" cy="96900"/>
            </a:xfrm>
            <a:custGeom>
              <a:avLst/>
              <a:gdLst/>
              <a:ahLst/>
              <a:cxnLst/>
              <a:rect l="l" t="t" r="r" b="b"/>
              <a:pathLst>
                <a:path w="4345" h="3876" extrusionOk="0">
                  <a:moveTo>
                    <a:pt x="363" y="1"/>
                  </a:moveTo>
                  <a:cubicBezTo>
                    <a:pt x="278" y="1"/>
                    <a:pt x="207" y="279"/>
                    <a:pt x="140" y="531"/>
                  </a:cubicBezTo>
                  <a:cubicBezTo>
                    <a:pt x="64" y="820"/>
                    <a:pt x="0" y="1160"/>
                    <a:pt x="54" y="1313"/>
                  </a:cubicBezTo>
                  <a:cubicBezTo>
                    <a:pt x="150" y="1596"/>
                    <a:pt x="566" y="1869"/>
                    <a:pt x="749" y="2114"/>
                  </a:cubicBezTo>
                  <a:cubicBezTo>
                    <a:pt x="929" y="2357"/>
                    <a:pt x="1088" y="2727"/>
                    <a:pt x="1341" y="3036"/>
                  </a:cubicBezTo>
                  <a:cubicBezTo>
                    <a:pt x="1701" y="3478"/>
                    <a:pt x="2362" y="3768"/>
                    <a:pt x="2871" y="3857"/>
                  </a:cubicBezTo>
                  <a:cubicBezTo>
                    <a:pt x="2938" y="3869"/>
                    <a:pt x="3020" y="3875"/>
                    <a:pt x="3110" y="3875"/>
                  </a:cubicBezTo>
                  <a:cubicBezTo>
                    <a:pt x="3607" y="3875"/>
                    <a:pt x="4345" y="3691"/>
                    <a:pt x="4202" y="3269"/>
                  </a:cubicBezTo>
                  <a:cubicBezTo>
                    <a:pt x="4039" y="2793"/>
                    <a:pt x="3397" y="2297"/>
                    <a:pt x="2928" y="1869"/>
                  </a:cubicBezTo>
                  <a:cubicBezTo>
                    <a:pt x="2335" y="1330"/>
                    <a:pt x="1946" y="255"/>
                    <a:pt x="1863" y="2"/>
                  </a:cubicBezTo>
                  <a:lnTo>
                    <a:pt x="1863" y="215"/>
                  </a:lnTo>
                  <a:cubicBezTo>
                    <a:pt x="1863" y="371"/>
                    <a:pt x="1400" y="419"/>
                    <a:pt x="1162" y="419"/>
                  </a:cubicBezTo>
                  <a:cubicBezTo>
                    <a:pt x="1146" y="419"/>
                    <a:pt x="1131" y="418"/>
                    <a:pt x="1118" y="418"/>
                  </a:cubicBezTo>
                  <a:cubicBezTo>
                    <a:pt x="782" y="404"/>
                    <a:pt x="483" y="285"/>
                    <a:pt x="373" y="165"/>
                  </a:cubicBezTo>
                  <a:lnTo>
                    <a:pt x="373" y="2"/>
                  </a:lnTo>
                  <a:cubicBezTo>
                    <a:pt x="370" y="1"/>
                    <a:pt x="366" y="1"/>
                    <a:pt x="363"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324;p41"/>
            <p:cNvSpPr/>
            <p:nvPr/>
          </p:nvSpPr>
          <p:spPr>
            <a:xfrm flipH="1">
              <a:off x="5768925" y="4447525"/>
              <a:ext cx="82275" cy="100225"/>
            </a:xfrm>
            <a:custGeom>
              <a:avLst/>
              <a:gdLst/>
              <a:ahLst/>
              <a:cxnLst/>
              <a:rect l="l" t="t" r="r" b="b"/>
              <a:pathLst>
                <a:path w="3291" h="4009" extrusionOk="0">
                  <a:moveTo>
                    <a:pt x="1" y="0"/>
                  </a:moveTo>
                  <a:lnTo>
                    <a:pt x="1" y="1384"/>
                  </a:lnTo>
                  <a:lnTo>
                    <a:pt x="1" y="1421"/>
                  </a:lnTo>
                  <a:lnTo>
                    <a:pt x="7" y="1424"/>
                  </a:lnTo>
                  <a:cubicBezTo>
                    <a:pt x="81" y="1734"/>
                    <a:pt x="763" y="2558"/>
                    <a:pt x="1152" y="3094"/>
                  </a:cubicBezTo>
                  <a:cubicBezTo>
                    <a:pt x="1412" y="3453"/>
                    <a:pt x="1907" y="3912"/>
                    <a:pt x="2499" y="3992"/>
                  </a:cubicBezTo>
                  <a:cubicBezTo>
                    <a:pt x="2581" y="4003"/>
                    <a:pt x="2657" y="4008"/>
                    <a:pt x="2727" y="4008"/>
                  </a:cubicBezTo>
                  <a:cubicBezTo>
                    <a:pt x="3128" y="4008"/>
                    <a:pt x="3291" y="3827"/>
                    <a:pt x="2981" y="3464"/>
                  </a:cubicBezTo>
                  <a:cubicBezTo>
                    <a:pt x="2835" y="3333"/>
                    <a:pt x="2689" y="3207"/>
                    <a:pt x="2556" y="3088"/>
                  </a:cubicBezTo>
                  <a:cubicBezTo>
                    <a:pt x="2143" y="2708"/>
                    <a:pt x="1828" y="2070"/>
                    <a:pt x="1648" y="1634"/>
                  </a:cubicBezTo>
                  <a:cubicBezTo>
                    <a:pt x="1544" y="1384"/>
                    <a:pt x="1491" y="1121"/>
                    <a:pt x="1491" y="852"/>
                  </a:cubicBezTo>
                  <a:lnTo>
                    <a:pt x="1491" y="0"/>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325;p41"/>
            <p:cNvSpPr/>
            <p:nvPr/>
          </p:nvSpPr>
          <p:spPr>
            <a:xfrm flipH="1">
              <a:off x="5653150" y="3895325"/>
              <a:ext cx="219500" cy="562250"/>
            </a:xfrm>
            <a:custGeom>
              <a:avLst/>
              <a:gdLst/>
              <a:ahLst/>
              <a:cxnLst/>
              <a:rect l="l" t="t" r="r" b="b"/>
              <a:pathLst>
                <a:path w="8780" h="22490" extrusionOk="0">
                  <a:moveTo>
                    <a:pt x="7758" y="1"/>
                  </a:moveTo>
                  <a:lnTo>
                    <a:pt x="1155" y="371"/>
                  </a:lnTo>
                  <a:cubicBezTo>
                    <a:pt x="1" y="2892"/>
                    <a:pt x="1198" y="11780"/>
                    <a:pt x="1198" y="11780"/>
                  </a:cubicBezTo>
                  <a:cubicBezTo>
                    <a:pt x="1162" y="12189"/>
                    <a:pt x="696" y="12994"/>
                    <a:pt x="520" y="14794"/>
                  </a:cubicBezTo>
                  <a:cubicBezTo>
                    <a:pt x="314" y="16926"/>
                    <a:pt x="842" y="22271"/>
                    <a:pt x="842" y="22271"/>
                  </a:cubicBezTo>
                  <a:cubicBezTo>
                    <a:pt x="842" y="22271"/>
                    <a:pt x="1179" y="22490"/>
                    <a:pt x="1660" y="22490"/>
                  </a:cubicBezTo>
                  <a:cubicBezTo>
                    <a:pt x="1868" y="22490"/>
                    <a:pt x="2103" y="22449"/>
                    <a:pt x="2349" y="22331"/>
                  </a:cubicBezTo>
                  <a:cubicBezTo>
                    <a:pt x="2349" y="22331"/>
                    <a:pt x="3770" y="14278"/>
                    <a:pt x="4035" y="12163"/>
                  </a:cubicBezTo>
                  <a:cubicBezTo>
                    <a:pt x="4269" y="10313"/>
                    <a:pt x="4717" y="5973"/>
                    <a:pt x="4717" y="5973"/>
                  </a:cubicBezTo>
                  <a:lnTo>
                    <a:pt x="5988" y="12152"/>
                  </a:lnTo>
                  <a:cubicBezTo>
                    <a:pt x="5988" y="12152"/>
                    <a:pt x="5500" y="13217"/>
                    <a:pt x="5423" y="14005"/>
                  </a:cubicBezTo>
                  <a:cubicBezTo>
                    <a:pt x="5303" y="15249"/>
                    <a:pt x="5433" y="20642"/>
                    <a:pt x="5433" y="20642"/>
                  </a:cubicBezTo>
                  <a:cubicBezTo>
                    <a:pt x="5433" y="20642"/>
                    <a:pt x="5795" y="20916"/>
                    <a:pt x="6494" y="20916"/>
                  </a:cubicBezTo>
                  <a:cubicBezTo>
                    <a:pt x="6623" y="20916"/>
                    <a:pt x="6764" y="20907"/>
                    <a:pt x="6917" y="20885"/>
                  </a:cubicBezTo>
                  <a:cubicBezTo>
                    <a:pt x="6917" y="20885"/>
                    <a:pt x="8569" y="13367"/>
                    <a:pt x="8699" y="11870"/>
                  </a:cubicBezTo>
                  <a:cubicBezTo>
                    <a:pt x="8779" y="10975"/>
                    <a:pt x="7758" y="1"/>
                    <a:pt x="7758"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7326;p41"/>
            <p:cNvSpPr/>
            <p:nvPr/>
          </p:nvSpPr>
          <p:spPr>
            <a:xfrm flipH="1">
              <a:off x="5687675" y="3967950"/>
              <a:ext cx="67050" cy="212825"/>
            </a:xfrm>
            <a:custGeom>
              <a:avLst/>
              <a:gdLst/>
              <a:ahLst/>
              <a:cxnLst/>
              <a:rect l="l" t="t" r="r" b="b"/>
              <a:pathLst>
                <a:path w="2682" h="8513" extrusionOk="0">
                  <a:moveTo>
                    <a:pt x="2682" y="0"/>
                  </a:moveTo>
                  <a:lnTo>
                    <a:pt x="2682" y="0"/>
                  </a:lnTo>
                  <a:cubicBezTo>
                    <a:pt x="1960" y="676"/>
                    <a:pt x="373" y="1005"/>
                    <a:pt x="373" y="1005"/>
                  </a:cubicBezTo>
                  <a:lnTo>
                    <a:pt x="0" y="3068"/>
                  </a:lnTo>
                  <a:lnTo>
                    <a:pt x="1118" y="8512"/>
                  </a:lnTo>
                  <a:lnTo>
                    <a:pt x="383" y="3051"/>
                  </a:lnTo>
                  <a:lnTo>
                    <a:pt x="806" y="1247"/>
                  </a:lnTo>
                  <a:cubicBezTo>
                    <a:pt x="1927" y="938"/>
                    <a:pt x="2682" y="0"/>
                    <a:pt x="268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7327;p41"/>
            <p:cNvSpPr/>
            <p:nvPr/>
          </p:nvSpPr>
          <p:spPr>
            <a:xfrm flipH="1">
              <a:off x="5825550" y="3804125"/>
              <a:ext cx="66625" cy="96475"/>
            </a:xfrm>
            <a:custGeom>
              <a:avLst/>
              <a:gdLst/>
              <a:ahLst/>
              <a:cxnLst/>
              <a:rect l="l" t="t" r="r" b="b"/>
              <a:pathLst>
                <a:path w="2665" h="3859" extrusionOk="0">
                  <a:moveTo>
                    <a:pt x="589" y="1"/>
                  </a:moveTo>
                  <a:cubicBezTo>
                    <a:pt x="376" y="988"/>
                    <a:pt x="66" y="2755"/>
                    <a:pt x="54" y="2921"/>
                  </a:cubicBezTo>
                  <a:cubicBezTo>
                    <a:pt x="43" y="3087"/>
                    <a:pt x="0" y="3749"/>
                    <a:pt x="545" y="3859"/>
                  </a:cubicBezTo>
                  <a:lnTo>
                    <a:pt x="2295" y="2455"/>
                  </a:lnTo>
                  <a:lnTo>
                    <a:pt x="2664" y="635"/>
                  </a:lnTo>
                  <a:lnTo>
                    <a:pt x="589"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7328;p41"/>
            <p:cNvSpPr/>
            <p:nvPr/>
          </p:nvSpPr>
          <p:spPr>
            <a:xfrm flipH="1">
              <a:off x="5615150" y="3784000"/>
              <a:ext cx="73225" cy="77775"/>
            </a:xfrm>
            <a:custGeom>
              <a:avLst/>
              <a:gdLst/>
              <a:ahLst/>
              <a:cxnLst/>
              <a:rect l="l" t="t" r="r" b="b"/>
              <a:pathLst>
                <a:path w="2929" h="3111" extrusionOk="0">
                  <a:moveTo>
                    <a:pt x="1947" y="0"/>
                  </a:moveTo>
                  <a:lnTo>
                    <a:pt x="1" y="892"/>
                  </a:lnTo>
                  <a:lnTo>
                    <a:pt x="1402" y="3110"/>
                  </a:lnTo>
                  <a:lnTo>
                    <a:pt x="2928" y="1800"/>
                  </a:lnTo>
                  <a:lnTo>
                    <a:pt x="194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329;p41"/>
            <p:cNvSpPr/>
            <p:nvPr/>
          </p:nvSpPr>
          <p:spPr>
            <a:xfrm flipH="1">
              <a:off x="5633350" y="3683700"/>
              <a:ext cx="98500" cy="136175"/>
            </a:xfrm>
            <a:custGeom>
              <a:avLst/>
              <a:gdLst/>
              <a:ahLst/>
              <a:cxnLst/>
              <a:rect l="l" t="t" r="r" b="b"/>
              <a:pathLst>
                <a:path w="3940" h="5447" extrusionOk="0">
                  <a:moveTo>
                    <a:pt x="0" y="0"/>
                  </a:moveTo>
                  <a:lnTo>
                    <a:pt x="1713" y="5443"/>
                  </a:lnTo>
                  <a:cubicBezTo>
                    <a:pt x="1759" y="5446"/>
                    <a:pt x="1803" y="5447"/>
                    <a:pt x="1847" y="5447"/>
                  </a:cubicBezTo>
                  <a:cubicBezTo>
                    <a:pt x="3133" y="5447"/>
                    <a:pt x="3939" y="4272"/>
                    <a:pt x="3939" y="4272"/>
                  </a:cubicBezTo>
                  <a:cubicBezTo>
                    <a:pt x="3939" y="4272"/>
                    <a:pt x="2785" y="1893"/>
                    <a:pt x="2415" y="1129"/>
                  </a:cubicBezTo>
                  <a:cubicBezTo>
                    <a:pt x="2046" y="367"/>
                    <a:pt x="975" y="11"/>
                    <a:pt x="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7330;p41"/>
            <p:cNvSpPr/>
            <p:nvPr/>
          </p:nvSpPr>
          <p:spPr>
            <a:xfrm flipH="1">
              <a:off x="5671550" y="3683700"/>
              <a:ext cx="177300" cy="240825"/>
            </a:xfrm>
            <a:custGeom>
              <a:avLst/>
              <a:gdLst/>
              <a:ahLst/>
              <a:cxnLst/>
              <a:rect l="l" t="t" r="r" b="b"/>
              <a:pathLst>
                <a:path w="7092" h="9633" extrusionOk="0">
                  <a:moveTo>
                    <a:pt x="4540" y="0"/>
                  </a:moveTo>
                  <a:lnTo>
                    <a:pt x="2242" y="71"/>
                  </a:lnTo>
                  <a:cubicBezTo>
                    <a:pt x="1361" y="283"/>
                    <a:pt x="656" y="886"/>
                    <a:pt x="286" y="1667"/>
                  </a:cubicBezTo>
                  <a:cubicBezTo>
                    <a:pt x="4" y="2263"/>
                    <a:pt x="0" y="2954"/>
                    <a:pt x="217" y="3576"/>
                  </a:cubicBezTo>
                  <a:lnTo>
                    <a:pt x="1247" y="6564"/>
                  </a:lnTo>
                  <a:cubicBezTo>
                    <a:pt x="1247" y="6564"/>
                    <a:pt x="765" y="7732"/>
                    <a:pt x="203" y="8836"/>
                  </a:cubicBezTo>
                  <a:cubicBezTo>
                    <a:pt x="1228" y="9406"/>
                    <a:pt x="2353" y="9633"/>
                    <a:pt x="3387" y="9633"/>
                  </a:cubicBezTo>
                  <a:cubicBezTo>
                    <a:pt x="4968" y="9633"/>
                    <a:pt x="6336" y="9104"/>
                    <a:pt x="6806" y="8466"/>
                  </a:cubicBezTo>
                  <a:cubicBezTo>
                    <a:pt x="6839" y="8240"/>
                    <a:pt x="6793" y="7233"/>
                    <a:pt x="6856" y="6085"/>
                  </a:cubicBezTo>
                  <a:cubicBezTo>
                    <a:pt x="6923" y="4861"/>
                    <a:pt x="7092" y="3480"/>
                    <a:pt x="6899" y="2725"/>
                  </a:cubicBezTo>
                  <a:cubicBezTo>
                    <a:pt x="6543" y="1321"/>
                    <a:pt x="5874" y="0"/>
                    <a:pt x="4540" y="0"/>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7331;p41"/>
            <p:cNvSpPr/>
            <p:nvPr/>
          </p:nvSpPr>
          <p:spPr>
            <a:xfrm flipH="1">
              <a:off x="5802425" y="3685450"/>
              <a:ext cx="80350" cy="152725"/>
            </a:xfrm>
            <a:custGeom>
              <a:avLst/>
              <a:gdLst/>
              <a:ahLst/>
              <a:cxnLst/>
              <a:rect l="l" t="t" r="r" b="b"/>
              <a:pathLst>
                <a:path w="3214" h="6109" extrusionOk="0">
                  <a:moveTo>
                    <a:pt x="3213" y="1"/>
                  </a:moveTo>
                  <a:lnTo>
                    <a:pt x="3213" y="1"/>
                  </a:lnTo>
                  <a:cubicBezTo>
                    <a:pt x="2328" y="124"/>
                    <a:pt x="1031" y="303"/>
                    <a:pt x="585" y="2402"/>
                  </a:cubicBezTo>
                  <a:cubicBezTo>
                    <a:pt x="130" y="4531"/>
                    <a:pt x="0" y="5273"/>
                    <a:pt x="0" y="5273"/>
                  </a:cubicBezTo>
                  <a:cubicBezTo>
                    <a:pt x="0" y="5273"/>
                    <a:pt x="717" y="6108"/>
                    <a:pt x="2168" y="6108"/>
                  </a:cubicBezTo>
                  <a:cubicBezTo>
                    <a:pt x="2176" y="6108"/>
                    <a:pt x="2184" y="6108"/>
                    <a:pt x="2192" y="6108"/>
                  </a:cubicBezTo>
                  <a:lnTo>
                    <a:pt x="2647" y="4495"/>
                  </a:lnTo>
                  <a:lnTo>
                    <a:pt x="3213" y="1"/>
                  </a:ln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7332;p41"/>
            <p:cNvSpPr/>
            <p:nvPr/>
          </p:nvSpPr>
          <p:spPr>
            <a:xfrm flipH="1">
              <a:off x="5812475" y="3784000"/>
              <a:ext cx="12350" cy="60400"/>
            </a:xfrm>
            <a:custGeom>
              <a:avLst/>
              <a:gdLst/>
              <a:ahLst/>
              <a:cxnLst/>
              <a:rect l="l" t="t" r="r" b="b"/>
              <a:pathLst>
                <a:path w="494" h="2416" extrusionOk="0">
                  <a:moveTo>
                    <a:pt x="480" y="0"/>
                  </a:moveTo>
                  <a:lnTo>
                    <a:pt x="480" y="0"/>
                  </a:lnTo>
                  <a:cubicBezTo>
                    <a:pt x="300" y="772"/>
                    <a:pt x="1" y="1720"/>
                    <a:pt x="1" y="1720"/>
                  </a:cubicBezTo>
                  <a:lnTo>
                    <a:pt x="240" y="2415"/>
                  </a:lnTo>
                  <a:cubicBezTo>
                    <a:pt x="493" y="1345"/>
                    <a:pt x="480" y="0"/>
                    <a:pt x="480" y="0"/>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7333;p41"/>
            <p:cNvSpPr/>
            <p:nvPr/>
          </p:nvSpPr>
          <p:spPr>
            <a:xfrm flipH="1">
              <a:off x="5789875" y="3616175"/>
              <a:ext cx="29050" cy="113525"/>
            </a:xfrm>
            <a:custGeom>
              <a:avLst/>
              <a:gdLst/>
              <a:ahLst/>
              <a:cxnLst/>
              <a:rect l="l" t="t" r="r" b="b"/>
              <a:pathLst>
                <a:path w="1162" h="4541" extrusionOk="0">
                  <a:moveTo>
                    <a:pt x="1" y="1"/>
                  </a:moveTo>
                  <a:lnTo>
                    <a:pt x="1" y="3383"/>
                  </a:lnTo>
                  <a:cubicBezTo>
                    <a:pt x="1" y="4022"/>
                    <a:pt x="520" y="4541"/>
                    <a:pt x="1162" y="4541"/>
                  </a:cubicBezTo>
                  <a:lnTo>
                    <a:pt x="116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7334;p41"/>
            <p:cNvSpPr/>
            <p:nvPr/>
          </p:nvSpPr>
          <p:spPr>
            <a:xfrm flipH="1">
              <a:off x="5689175" y="3536500"/>
              <a:ext cx="135650" cy="186900"/>
            </a:xfrm>
            <a:custGeom>
              <a:avLst/>
              <a:gdLst/>
              <a:ahLst/>
              <a:cxnLst/>
              <a:rect l="l" t="t" r="r" b="b"/>
              <a:pathLst>
                <a:path w="5426" h="7476" extrusionOk="0">
                  <a:moveTo>
                    <a:pt x="4640" y="1"/>
                  </a:moveTo>
                  <a:cubicBezTo>
                    <a:pt x="4574" y="607"/>
                    <a:pt x="4185" y="1561"/>
                    <a:pt x="3171" y="2116"/>
                  </a:cubicBezTo>
                  <a:cubicBezTo>
                    <a:pt x="2243" y="2627"/>
                    <a:pt x="1530" y="2649"/>
                    <a:pt x="1414" y="2649"/>
                  </a:cubicBezTo>
                  <a:cubicBezTo>
                    <a:pt x="1403" y="2649"/>
                    <a:pt x="1398" y="2649"/>
                    <a:pt x="1398" y="2649"/>
                  </a:cubicBezTo>
                  <a:cubicBezTo>
                    <a:pt x="1321" y="2387"/>
                    <a:pt x="1050" y="2248"/>
                    <a:pt x="779" y="2248"/>
                  </a:cubicBezTo>
                  <a:cubicBezTo>
                    <a:pt x="603" y="2248"/>
                    <a:pt x="427" y="2307"/>
                    <a:pt x="306" y="2429"/>
                  </a:cubicBezTo>
                  <a:cubicBezTo>
                    <a:pt x="1" y="2742"/>
                    <a:pt x="20" y="3607"/>
                    <a:pt x="546" y="3956"/>
                  </a:cubicBezTo>
                  <a:cubicBezTo>
                    <a:pt x="699" y="4058"/>
                    <a:pt x="835" y="4094"/>
                    <a:pt x="951" y="4094"/>
                  </a:cubicBezTo>
                  <a:cubicBezTo>
                    <a:pt x="1235" y="4094"/>
                    <a:pt x="1398" y="3876"/>
                    <a:pt x="1398" y="3876"/>
                  </a:cubicBezTo>
                  <a:lnTo>
                    <a:pt x="1398" y="6148"/>
                  </a:lnTo>
                  <a:cubicBezTo>
                    <a:pt x="1398" y="6148"/>
                    <a:pt x="1790" y="6787"/>
                    <a:pt x="2409" y="7206"/>
                  </a:cubicBezTo>
                  <a:cubicBezTo>
                    <a:pt x="2680" y="7391"/>
                    <a:pt x="3008" y="7475"/>
                    <a:pt x="3293" y="7475"/>
                  </a:cubicBezTo>
                  <a:cubicBezTo>
                    <a:pt x="3659" y="7475"/>
                    <a:pt x="3956" y="7337"/>
                    <a:pt x="3979" y="7096"/>
                  </a:cubicBezTo>
                  <a:cubicBezTo>
                    <a:pt x="4022" y="6664"/>
                    <a:pt x="3360" y="5899"/>
                    <a:pt x="3360" y="5899"/>
                  </a:cubicBezTo>
                  <a:lnTo>
                    <a:pt x="3360" y="4961"/>
                  </a:lnTo>
                  <a:cubicBezTo>
                    <a:pt x="3658" y="5011"/>
                    <a:pt x="3961" y="5055"/>
                    <a:pt x="4208" y="5055"/>
                  </a:cubicBezTo>
                  <a:cubicBezTo>
                    <a:pt x="4358" y="5055"/>
                    <a:pt x="4488" y="5039"/>
                    <a:pt x="4585" y="4998"/>
                  </a:cubicBezTo>
                  <a:cubicBezTo>
                    <a:pt x="4837" y="4884"/>
                    <a:pt x="5346" y="4499"/>
                    <a:pt x="5383" y="2935"/>
                  </a:cubicBezTo>
                  <a:cubicBezTo>
                    <a:pt x="5426" y="1089"/>
                    <a:pt x="4993" y="208"/>
                    <a:pt x="4640"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7335;p41"/>
            <p:cNvSpPr/>
            <p:nvPr/>
          </p:nvSpPr>
          <p:spPr>
            <a:xfrm flipH="1">
              <a:off x="5733825" y="3595125"/>
              <a:ext cx="10100" cy="10275"/>
            </a:xfrm>
            <a:custGeom>
              <a:avLst/>
              <a:gdLst/>
              <a:ahLst/>
              <a:cxnLst/>
              <a:rect l="l" t="t" r="r" b="b"/>
              <a:pathLst>
                <a:path w="404" h="411" extrusionOk="0">
                  <a:moveTo>
                    <a:pt x="206" y="1"/>
                  </a:moveTo>
                  <a:cubicBezTo>
                    <a:pt x="202" y="1"/>
                    <a:pt x="198" y="1"/>
                    <a:pt x="194" y="1"/>
                  </a:cubicBezTo>
                  <a:cubicBezTo>
                    <a:pt x="84" y="8"/>
                    <a:pt x="1" y="101"/>
                    <a:pt x="7" y="214"/>
                  </a:cubicBezTo>
                  <a:cubicBezTo>
                    <a:pt x="11" y="325"/>
                    <a:pt x="101" y="410"/>
                    <a:pt x="208" y="410"/>
                  </a:cubicBezTo>
                  <a:cubicBezTo>
                    <a:pt x="210" y="410"/>
                    <a:pt x="212" y="410"/>
                    <a:pt x="214" y="410"/>
                  </a:cubicBezTo>
                  <a:cubicBezTo>
                    <a:pt x="320" y="404"/>
                    <a:pt x="403" y="307"/>
                    <a:pt x="400" y="198"/>
                  </a:cubicBezTo>
                  <a:cubicBezTo>
                    <a:pt x="394" y="89"/>
                    <a:pt x="307" y="1"/>
                    <a:pt x="20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7336;p41"/>
            <p:cNvSpPr/>
            <p:nvPr/>
          </p:nvSpPr>
          <p:spPr>
            <a:xfrm flipH="1">
              <a:off x="5721175" y="3633150"/>
              <a:ext cx="12425" cy="8025"/>
            </a:xfrm>
            <a:custGeom>
              <a:avLst/>
              <a:gdLst/>
              <a:ahLst/>
              <a:cxnLst/>
              <a:rect l="l" t="t" r="r" b="b"/>
              <a:pathLst>
                <a:path w="497" h="321" extrusionOk="0">
                  <a:moveTo>
                    <a:pt x="37" y="0"/>
                  </a:moveTo>
                  <a:lnTo>
                    <a:pt x="37" y="0"/>
                  </a:lnTo>
                  <a:cubicBezTo>
                    <a:pt x="1" y="130"/>
                    <a:pt x="73" y="269"/>
                    <a:pt x="200" y="309"/>
                  </a:cubicBezTo>
                  <a:cubicBezTo>
                    <a:pt x="223" y="317"/>
                    <a:pt x="246" y="320"/>
                    <a:pt x="269" y="320"/>
                  </a:cubicBezTo>
                  <a:cubicBezTo>
                    <a:pt x="370" y="320"/>
                    <a:pt x="464" y="252"/>
                    <a:pt x="496" y="146"/>
                  </a:cubicBezTo>
                  <a:lnTo>
                    <a:pt x="37"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7337;p41"/>
            <p:cNvSpPr/>
            <p:nvPr/>
          </p:nvSpPr>
          <p:spPr>
            <a:xfrm flipH="1">
              <a:off x="5691850" y="3575275"/>
              <a:ext cx="11725" cy="9650"/>
            </a:xfrm>
            <a:custGeom>
              <a:avLst/>
              <a:gdLst/>
              <a:ahLst/>
              <a:cxnLst/>
              <a:rect l="l" t="t" r="r" b="b"/>
              <a:pathLst>
                <a:path w="469" h="386" extrusionOk="0">
                  <a:moveTo>
                    <a:pt x="197" y="1"/>
                  </a:moveTo>
                  <a:cubicBezTo>
                    <a:pt x="121" y="1"/>
                    <a:pt x="46" y="39"/>
                    <a:pt x="0" y="110"/>
                  </a:cubicBezTo>
                  <a:lnTo>
                    <a:pt x="400" y="386"/>
                  </a:lnTo>
                  <a:cubicBezTo>
                    <a:pt x="469" y="273"/>
                    <a:pt x="439" y="120"/>
                    <a:pt x="329" y="43"/>
                  </a:cubicBezTo>
                  <a:cubicBezTo>
                    <a:pt x="288" y="15"/>
                    <a:pt x="242" y="1"/>
                    <a:pt x="19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7338;p41"/>
            <p:cNvSpPr/>
            <p:nvPr/>
          </p:nvSpPr>
          <p:spPr>
            <a:xfrm flipH="1">
              <a:off x="5695725" y="3591575"/>
              <a:ext cx="10200" cy="10250"/>
            </a:xfrm>
            <a:custGeom>
              <a:avLst/>
              <a:gdLst/>
              <a:ahLst/>
              <a:cxnLst/>
              <a:rect l="l" t="t" r="r" b="b"/>
              <a:pathLst>
                <a:path w="408" h="410" extrusionOk="0">
                  <a:moveTo>
                    <a:pt x="201" y="0"/>
                  </a:moveTo>
                  <a:cubicBezTo>
                    <a:pt x="199" y="0"/>
                    <a:pt x="197" y="0"/>
                    <a:pt x="194" y="0"/>
                  </a:cubicBezTo>
                  <a:cubicBezTo>
                    <a:pt x="84" y="7"/>
                    <a:pt x="1" y="103"/>
                    <a:pt x="8" y="213"/>
                  </a:cubicBezTo>
                  <a:cubicBezTo>
                    <a:pt x="14" y="324"/>
                    <a:pt x="101" y="409"/>
                    <a:pt x="208" y="409"/>
                  </a:cubicBezTo>
                  <a:cubicBezTo>
                    <a:pt x="210" y="409"/>
                    <a:pt x="212" y="409"/>
                    <a:pt x="214" y="409"/>
                  </a:cubicBezTo>
                  <a:cubicBezTo>
                    <a:pt x="323" y="403"/>
                    <a:pt x="407" y="309"/>
                    <a:pt x="400" y="196"/>
                  </a:cubicBezTo>
                  <a:cubicBezTo>
                    <a:pt x="394" y="86"/>
                    <a:pt x="304" y="0"/>
                    <a:pt x="2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7339;p41"/>
            <p:cNvSpPr/>
            <p:nvPr/>
          </p:nvSpPr>
          <p:spPr>
            <a:xfrm flipH="1">
              <a:off x="5702725" y="3593650"/>
              <a:ext cx="16400" cy="29625"/>
            </a:xfrm>
            <a:custGeom>
              <a:avLst/>
              <a:gdLst/>
              <a:ahLst/>
              <a:cxnLst/>
              <a:rect l="l" t="t" r="r" b="b"/>
              <a:pathLst>
                <a:path w="656" h="1185" extrusionOk="0">
                  <a:moveTo>
                    <a:pt x="0" y="0"/>
                  </a:moveTo>
                  <a:lnTo>
                    <a:pt x="30" y="1184"/>
                  </a:lnTo>
                  <a:lnTo>
                    <a:pt x="656" y="991"/>
                  </a:lnTo>
                  <a:lnTo>
                    <a:pt x="0"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7340;p41"/>
            <p:cNvSpPr/>
            <p:nvPr/>
          </p:nvSpPr>
          <p:spPr>
            <a:xfrm flipH="1">
              <a:off x="5740825" y="3641200"/>
              <a:ext cx="42500" cy="27125"/>
            </a:xfrm>
            <a:custGeom>
              <a:avLst/>
              <a:gdLst/>
              <a:ahLst/>
              <a:cxnLst/>
              <a:rect l="l" t="t" r="r" b="b"/>
              <a:pathLst>
                <a:path w="1700" h="1085" extrusionOk="0">
                  <a:moveTo>
                    <a:pt x="0" y="1"/>
                  </a:moveTo>
                  <a:lnTo>
                    <a:pt x="0" y="1"/>
                  </a:lnTo>
                  <a:cubicBezTo>
                    <a:pt x="0" y="1"/>
                    <a:pt x="57" y="257"/>
                    <a:pt x="363" y="523"/>
                  </a:cubicBezTo>
                  <a:cubicBezTo>
                    <a:pt x="672" y="786"/>
                    <a:pt x="1700" y="1085"/>
                    <a:pt x="1700" y="1085"/>
                  </a:cubicBezTo>
                  <a:lnTo>
                    <a:pt x="1700" y="773"/>
                  </a:lnTo>
                  <a:cubicBezTo>
                    <a:pt x="1198" y="706"/>
                    <a:pt x="163" y="410"/>
                    <a:pt x="0" y="1"/>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7341;p41"/>
            <p:cNvSpPr/>
            <p:nvPr/>
          </p:nvSpPr>
          <p:spPr>
            <a:xfrm flipH="1">
              <a:off x="5534975" y="3781250"/>
              <a:ext cx="184900" cy="214825"/>
            </a:xfrm>
            <a:custGeom>
              <a:avLst/>
              <a:gdLst/>
              <a:ahLst/>
              <a:cxnLst/>
              <a:rect l="l" t="t" r="r" b="b"/>
              <a:pathLst>
                <a:path w="7396" h="8593" extrusionOk="0">
                  <a:moveTo>
                    <a:pt x="7395" y="1"/>
                  </a:moveTo>
                  <a:lnTo>
                    <a:pt x="1687" y="1504"/>
                  </a:lnTo>
                  <a:lnTo>
                    <a:pt x="0" y="8592"/>
                  </a:lnTo>
                  <a:lnTo>
                    <a:pt x="5429" y="7016"/>
                  </a:lnTo>
                  <a:lnTo>
                    <a:pt x="7395"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7342;p41"/>
            <p:cNvSpPr/>
            <p:nvPr/>
          </p:nvSpPr>
          <p:spPr>
            <a:xfrm flipH="1">
              <a:off x="5569425" y="3904075"/>
              <a:ext cx="1500" cy="5350"/>
            </a:xfrm>
            <a:custGeom>
              <a:avLst/>
              <a:gdLst/>
              <a:ahLst/>
              <a:cxnLst/>
              <a:rect l="l" t="t" r="r" b="b"/>
              <a:pathLst>
                <a:path w="60" h="214" extrusionOk="0">
                  <a:moveTo>
                    <a:pt x="0" y="1"/>
                  </a:moveTo>
                  <a:lnTo>
                    <a:pt x="0" y="214"/>
                  </a:lnTo>
                  <a:lnTo>
                    <a:pt x="60" y="214"/>
                  </a:lnTo>
                  <a:lnTo>
                    <a:pt x="60" y="1"/>
                  </a:ln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7343;p41"/>
            <p:cNvSpPr/>
            <p:nvPr/>
          </p:nvSpPr>
          <p:spPr>
            <a:xfrm flipH="1">
              <a:off x="5569425" y="3898500"/>
              <a:ext cx="27800" cy="12925"/>
            </a:xfrm>
            <a:custGeom>
              <a:avLst/>
              <a:gdLst/>
              <a:ahLst/>
              <a:cxnLst/>
              <a:rect l="l" t="t" r="r" b="b"/>
              <a:pathLst>
                <a:path w="1112" h="517" extrusionOk="0">
                  <a:moveTo>
                    <a:pt x="1" y="1"/>
                  </a:moveTo>
                  <a:lnTo>
                    <a:pt x="1" y="1"/>
                  </a:lnTo>
                  <a:cubicBezTo>
                    <a:pt x="51" y="141"/>
                    <a:pt x="343" y="517"/>
                    <a:pt x="959" y="517"/>
                  </a:cubicBezTo>
                  <a:lnTo>
                    <a:pt x="1032" y="517"/>
                  </a:lnTo>
                  <a:lnTo>
                    <a:pt x="1052" y="437"/>
                  </a:lnTo>
                  <a:lnTo>
                    <a:pt x="1112" y="224"/>
                  </a:lnTo>
                  <a:lnTo>
                    <a:pt x="1" y="1"/>
                  </a:lnTo>
                  <a:close/>
                </a:path>
              </a:pathLst>
            </a:custGeom>
            <a:solidFill>
              <a:srgbClr val="21B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7344;p41"/>
            <p:cNvSpPr/>
            <p:nvPr/>
          </p:nvSpPr>
          <p:spPr>
            <a:xfrm flipH="1">
              <a:off x="5703225" y="3925950"/>
              <a:ext cx="25" cy="25"/>
            </a:xfrm>
            <a:custGeom>
              <a:avLst/>
              <a:gdLst/>
              <a:ahLst/>
              <a:cxnLst/>
              <a:rect l="l" t="t" r="r" b="b"/>
              <a:pathLst>
                <a:path w="1" h="1" extrusionOk="0">
                  <a:moveTo>
                    <a:pt x="1" y="1"/>
                  </a:moveTo>
                  <a:lnTo>
                    <a:pt x="1" y="1"/>
                  </a:lnTo>
                  <a:close/>
                </a:path>
              </a:pathLst>
            </a:custGeom>
            <a:solidFill>
              <a:srgbClr val="2F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7345;p41"/>
            <p:cNvSpPr/>
            <p:nvPr/>
          </p:nvSpPr>
          <p:spPr>
            <a:xfrm flipH="1">
              <a:off x="5629125" y="3904075"/>
              <a:ext cx="74125" cy="22725"/>
            </a:xfrm>
            <a:custGeom>
              <a:avLst/>
              <a:gdLst/>
              <a:ahLst/>
              <a:cxnLst/>
              <a:rect l="l" t="t" r="r" b="b"/>
              <a:pathLst>
                <a:path w="2965" h="909" extrusionOk="0">
                  <a:moveTo>
                    <a:pt x="2964" y="1"/>
                  </a:moveTo>
                  <a:lnTo>
                    <a:pt x="104" y="523"/>
                  </a:lnTo>
                  <a:lnTo>
                    <a:pt x="1" y="876"/>
                  </a:lnTo>
                  <a:cubicBezTo>
                    <a:pt x="1" y="876"/>
                    <a:pt x="304" y="908"/>
                    <a:pt x="699" y="908"/>
                  </a:cubicBezTo>
                  <a:cubicBezTo>
                    <a:pt x="1075" y="908"/>
                    <a:pt x="1531" y="879"/>
                    <a:pt x="1897" y="756"/>
                  </a:cubicBezTo>
                  <a:cubicBezTo>
                    <a:pt x="2552" y="540"/>
                    <a:pt x="2941" y="187"/>
                    <a:pt x="2964" y="1"/>
                  </a:cubicBezTo>
                  <a:close/>
                </a:path>
              </a:pathLst>
            </a:custGeom>
            <a:solidFill>
              <a:srgbClr val="21B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7346;p41"/>
            <p:cNvSpPr/>
            <p:nvPr/>
          </p:nvSpPr>
          <p:spPr>
            <a:xfrm flipH="1">
              <a:off x="5575250" y="3799150"/>
              <a:ext cx="62375" cy="23550"/>
            </a:xfrm>
            <a:custGeom>
              <a:avLst/>
              <a:gdLst/>
              <a:ahLst/>
              <a:cxnLst/>
              <a:rect l="l" t="t" r="r" b="b"/>
              <a:pathLst>
                <a:path w="2495" h="942" extrusionOk="0">
                  <a:moveTo>
                    <a:pt x="2266" y="0"/>
                  </a:moveTo>
                  <a:cubicBezTo>
                    <a:pt x="2132" y="0"/>
                    <a:pt x="1946" y="26"/>
                    <a:pt x="1733" y="83"/>
                  </a:cubicBezTo>
                  <a:lnTo>
                    <a:pt x="892" y="299"/>
                  </a:lnTo>
                  <a:cubicBezTo>
                    <a:pt x="453" y="412"/>
                    <a:pt x="74" y="605"/>
                    <a:pt x="50" y="725"/>
                  </a:cubicBezTo>
                  <a:lnTo>
                    <a:pt x="0" y="941"/>
                  </a:lnTo>
                  <a:lnTo>
                    <a:pt x="2435" y="312"/>
                  </a:lnTo>
                  <a:cubicBezTo>
                    <a:pt x="2435" y="312"/>
                    <a:pt x="2455" y="212"/>
                    <a:pt x="2481" y="93"/>
                  </a:cubicBezTo>
                  <a:cubicBezTo>
                    <a:pt x="2495" y="30"/>
                    <a:pt x="2412" y="0"/>
                    <a:pt x="2266" y="0"/>
                  </a:cubicBezTo>
                  <a:close/>
                </a:path>
              </a:pathLst>
            </a:custGeom>
            <a:solidFill>
              <a:srgbClr val="21BD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7347;p41"/>
            <p:cNvSpPr/>
            <p:nvPr/>
          </p:nvSpPr>
          <p:spPr>
            <a:xfrm flipH="1">
              <a:off x="5566575" y="3779025"/>
              <a:ext cx="74625" cy="30200"/>
            </a:xfrm>
            <a:custGeom>
              <a:avLst/>
              <a:gdLst/>
              <a:ahLst/>
              <a:cxnLst/>
              <a:rect l="l" t="t" r="r" b="b"/>
              <a:pathLst>
                <a:path w="2985" h="1208" extrusionOk="0">
                  <a:moveTo>
                    <a:pt x="1975" y="1"/>
                  </a:moveTo>
                  <a:cubicBezTo>
                    <a:pt x="1899" y="1"/>
                    <a:pt x="1807" y="11"/>
                    <a:pt x="1697" y="36"/>
                  </a:cubicBezTo>
                  <a:cubicBezTo>
                    <a:pt x="958" y="199"/>
                    <a:pt x="795" y="735"/>
                    <a:pt x="795" y="735"/>
                  </a:cubicBezTo>
                  <a:cubicBezTo>
                    <a:pt x="795" y="735"/>
                    <a:pt x="636" y="781"/>
                    <a:pt x="439" y="835"/>
                  </a:cubicBezTo>
                  <a:cubicBezTo>
                    <a:pt x="243" y="891"/>
                    <a:pt x="66" y="997"/>
                    <a:pt x="43" y="1074"/>
                  </a:cubicBezTo>
                  <a:lnTo>
                    <a:pt x="0" y="1207"/>
                  </a:lnTo>
                  <a:lnTo>
                    <a:pt x="2940" y="435"/>
                  </a:lnTo>
                  <a:cubicBezTo>
                    <a:pt x="2940" y="435"/>
                    <a:pt x="2957" y="369"/>
                    <a:pt x="2974" y="296"/>
                  </a:cubicBezTo>
                  <a:cubicBezTo>
                    <a:pt x="2984" y="248"/>
                    <a:pt x="2934" y="222"/>
                    <a:pt x="2850" y="222"/>
                  </a:cubicBezTo>
                  <a:cubicBezTo>
                    <a:pt x="2801" y="222"/>
                    <a:pt x="2739" y="231"/>
                    <a:pt x="2671" y="249"/>
                  </a:cubicBezTo>
                  <a:lnTo>
                    <a:pt x="2335" y="342"/>
                  </a:lnTo>
                  <a:cubicBezTo>
                    <a:pt x="2335" y="342"/>
                    <a:pt x="2407" y="1"/>
                    <a:pt x="197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7348;p41"/>
            <p:cNvSpPr/>
            <p:nvPr/>
          </p:nvSpPr>
          <p:spPr>
            <a:xfrm flipH="1">
              <a:off x="5574825" y="3789975"/>
              <a:ext cx="51075" cy="27225"/>
            </a:xfrm>
            <a:custGeom>
              <a:avLst/>
              <a:gdLst/>
              <a:ahLst/>
              <a:cxnLst/>
              <a:rect l="l" t="t" r="r" b="b"/>
              <a:pathLst>
                <a:path w="2043" h="1089" extrusionOk="0">
                  <a:moveTo>
                    <a:pt x="2043" y="1"/>
                  </a:moveTo>
                  <a:lnTo>
                    <a:pt x="0" y="520"/>
                  </a:lnTo>
                  <a:lnTo>
                    <a:pt x="20" y="603"/>
                  </a:lnTo>
                  <a:cubicBezTo>
                    <a:pt x="71" y="589"/>
                    <a:pt x="112" y="584"/>
                    <a:pt x="145" y="584"/>
                  </a:cubicBezTo>
                  <a:cubicBezTo>
                    <a:pt x="244" y="584"/>
                    <a:pt x="265" y="638"/>
                    <a:pt x="250" y="716"/>
                  </a:cubicBezTo>
                  <a:cubicBezTo>
                    <a:pt x="230" y="822"/>
                    <a:pt x="167" y="1089"/>
                    <a:pt x="167" y="1089"/>
                  </a:cubicBezTo>
                  <a:lnTo>
                    <a:pt x="1470" y="746"/>
                  </a:lnTo>
                  <a:cubicBezTo>
                    <a:pt x="1470" y="746"/>
                    <a:pt x="1487" y="590"/>
                    <a:pt x="1533" y="377"/>
                  </a:cubicBezTo>
                  <a:cubicBezTo>
                    <a:pt x="1573" y="194"/>
                    <a:pt x="1687" y="157"/>
                    <a:pt x="1956" y="91"/>
                  </a:cubicBezTo>
                  <a:lnTo>
                    <a:pt x="204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7349;p41"/>
            <p:cNvSpPr/>
            <p:nvPr/>
          </p:nvSpPr>
          <p:spPr>
            <a:xfrm flipH="1">
              <a:off x="5574375" y="3799625"/>
              <a:ext cx="62350" cy="23575"/>
            </a:xfrm>
            <a:custGeom>
              <a:avLst/>
              <a:gdLst/>
              <a:ahLst/>
              <a:cxnLst/>
              <a:rect l="l" t="t" r="r" b="b"/>
              <a:pathLst>
                <a:path w="2494" h="943" extrusionOk="0">
                  <a:moveTo>
                    <a:pt x="2267" y="0"/>
                  </a:moveTo>
                  <a:cubicBezTo>
                    <a:pt x="2133" y="0"/>
                    <a:pt x="1946" y="28"/>
                    <a:pt x="1734" y="84"/>
                  </a:cubicBezTo>
                  <a:lnTo>
                    <a:pt x="893" y="300"/>
                  </a:lnTo>
                  <a:cubicBezTo>
                    <a:pt x="449" y="416"/>
                    <a:pt x="74" y="606"/>
                    <a:pt x="47" y="726"/>
                  </a:cubicBezTo>
                  <a:lnTo>
                    <a:pt x="1" y="942"/>
                  </a:lnTo>
                  <a:lnTo>
                    <a:pt x="2432" y="313"/>
                  </a:lnTo>
                  <a:cubicBezTo>
                    <a:pt x="2432" y="313"/>
                    <a:pt x="2456" y="213"/>
                    <a:pt x="2482" y="94"/>
                  </a:cubicBezTo>
                  <a:cubicBezTo>
                    <a:pt x="2494" y="32"/>
                    <a:pt x="2411" y="0"/>
                    <a:pt x="226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7350;p41"/>
            <p:cNvSpPr/>
            <p:nvPr/>
          </p:nvSpPr>
          <p:spPr>
            <a:xfrm flipH="1">
              <a:off x="5615425" y="3855475"/>
              <a:ext cx="263125" cy="67675"/>
            </a:xfrm>
            <a:custGeom>
              <a:avLst/>
              <a:gdLst/>
              <a:ahLst/>
              <a:cxnLst/>
              <a:rect l="l" t="t" r="r" b="b"/>
              <a:pathLst>
                <a:path w="10525" h="2707" extrusionOk="0">
                  <a:moveTo>
                    <a:pt x="7653" y="0"/>
                  </a:moveTo>
                  <a:cubicBezTo>
                    <a:pt x="7571" y="0"/>
                    <a:pt x="7345" y="35"/>
                    <a:pt x="7205" y="394"/>
                  </a:cubicBezTo>
                  <a:cubicBezTo>
                    <a:pt x="7041" y="819"/>
                    <a:pt x="6575" y="1129"/>
                    <a:pt x="6137" y="1129"/>
                  </a:cubicBezTo>
                  <a:cubicBezTo>
                    <a:pt x="6115" y="1129"/>
                    <a:pt x="6093" y="1128"/>
                    <a:pt x="6071" y="1126"/>
                  </a:cubicBezTo>
                  <a:cubicBezTo>
                    <a:pt x="5619" y="1090"/>
                    <a:pt x="1750" y="401"/>
                    <a:pt x="1750" y="401"/>
                  </a:cubicBezTo>
                  <a:lnTo>
                    <a:pt x="0" y="1805"/>
                  </a:lnTo>
                  <a:cubicBezTo>
                    <a:pt x="682" y="2018"/>
                    <a:pt x="4644" y="2467"/>
                    <a:pt x="6141" y="2573"/>
                  </a:cubicBezTo>
                  <a:cubicBezTo>
                    <a:pt x="6377" y="2590"/>
                    <a:pt x="6614" y="2613"/>
                    <a:pt x="6849" y="2643"/>
                  </a:cubicBezTo>
                  <a:cubicBezTo>
                    <a:pt x="7205" y="2690"/>
                    <a:pt x="7565" y="2706"/>
                    <a:pt x="7764" y="2706"/>
                  </a:cubicBezTo>
                  <a:cubicBezTo>
                    <a:pt x="8496" y="2706"/>
                    <a:pt x="9551" y="2610"/>
                    <a:pt x="10093" y="1788"/>
                  </a:cubicBezTo>
                  <a:cubicBezTo>
                    <a:pt x="10525" y="1134"/>
                    <a:pt x="10057" y="810"/>
                    <a:pt x="9543" y="810"/>
                  </a:cubicBezTo>
                  <a:cubicBezTo>
                    <a:pt x="9412" y="810"/>
                    <a:pt x="9278" y="831"/>
                    <a:pt x="9155" y="873"/>
                  </a:cubicBezTo>
                  <a:cubicBezTo>
                    <a:pt x="8948" y="943"/>
                    <a:pt x="8683" y="972"/>
                    <a:pt x="8426" y="972"/>
                  </a:cubicBezTo>
                  <a:cubicBezTo>
                    <a:pt x="7936" y="972"/>
                    <a:pt x="7476" y="868"/>
                    <a:pt x="7505" y="750"/>
                  </a:cubicBezTo>
                  <a:cubicBezTo>
                    <a:pt x="7548" y="568"/>
                    <a:pt x="7684" y="2"/>
                    <a:pt x="7684" y="2"/>
                  </a:cubicBezTo>
                  <a:cubicBezTo>
                    <a:pt x="7684" y="2"/>
                    <a:pt x="7673" y="0"/>
                    <a:pt x="7653"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7351;p41"/>
            <p:cNvSpPr/>
            <p:nvPr/>
          </p:nvSpPr>
          <p:spPr>
            <a:xfrm flipH="1">
              <a:off x="5538175" y="3829900"/>
              <a:ext cx="67950" cy="78150"/>
            </a:xfrm>
            <a:custGeom>
              <a:avLst/>
              <a:gdLst/>
              <a:ahLst/>
              <a:cxnLst/>
              <a:rect l="l" t="t" r="r" b="b"/>
              <a:pathLst>
                <a:path w="2718" h="3126" extrusionOk="0">
                  <a:moveTo>
                    <a:pt x="2495" y="1"/>
                  </a:moveTo>
                  <a:cubicBezTo>
                    <a:pt x="2423" y="1"/>
                    <a:pt x="2341" y="42"/>
                    <a:pt x="2266" y="127"/>
                  </a:cubicBezTo>
                  <a:cubicBezTo>
                    <a:pt x="2266" y="127"/>
                    <a:pt x="2060" y="855"/>
                    <a:pt x="2013" y="1032"/>
                  </a:cubicBezTo>
                  <a:cubicBezTo>
                    <a:pt x="1964" y="1205"/>
                    <a:pt x="1298" y="1520"/>
                    <a:pt x="879" y="1637"/>
                  </a:cubicBezTo>
                  <a:cubicBezTo>
                    <a:pt x="460" y="1750"/>
                    <a:pt x="1" y="1887"/>
                    <a:pt x="200" y="2475"/>
                  </a:cubicBezTo>
                  <a:cubicBezTo>
                    <a:pt x="373" y="2987"/>
                    <a:pt x="996" y="3126"/>
                    <a:pt x="1362" y="3126"/>
                  </a:cubicBezTo>
                  <a:cubicBezTo>
                    <a:pt x="1384" y="3126"/>
                    <a:pt x="1405" y="3125"/>
                    <a:pt x="1425" y="3124"/>
                  </a:cubicBezTo>
                  <a:cubicBezTo>
                    <a:pt x="1777" y="3111"/>
                    <a:pt x="2256" y="2774"/>
                    <a:pt x="2446" y="2232"/>
                  </a:cubicBezTo>
                  <a:cubicBezTo>
                    <a:pt x="2689" y="1540"/>
                    <a:pt x="2558" y="802"/>
                    <a:pt x="2655" y="399"/>
                  </a:cubicBezTo>
                  <a:cubicBezTo>
                    <a:pt x="2717" y="138"/>
                    <a:pt x="2625" y="1"/>
                    <a:pt x="2495"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Half Frame 108"/>
          <p:cNvSpPr/>
          <p:nvPr/>
        </p:nvSpPr>
        <p:spPr>
          <a:xfrm>
            <a:off x="2971800" y="676274"/>
            <a:ext cx="4829175" cy="2762251"/>
          </a:xfrm>
          <a:prstGeom prst="halfFrame">
            <a:avLst>
              <a:gd name="adj1" fmla="val 3515"/>
              <a:gd name="adj2" fmla="val 41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Shape 344"/>
        <p:cNvGrpSpPr/>
        <p:nvPr/>
      </p:nvGrpSpPr>
      <p:grpSpPr>
        <a:xfrm>
          <a:off x="0" y="0"/>
          <a:ext cx="0" cy="0"/>
          <a:chOff x="0" y="0"/>
          <a:chExt cx="0" cy="0"/>
        </a:xfrm>
      </p:grpSpPr>
      <p:sp>
        <p:nvSpPr>
          <p:cNvPr id="346" name="Google Shape;346;p24"/>
          <p:cNvSpPr txBox="1">
            <a:spLocks noGrp="1"/>
          </p:cNvSpPr>
          <p:nvPr>
            <p:ph type="title"/>
          </p:nvPr>
        </p:nvSpPr>
        <p:spPr>
          <a:xfrm>
            <a:off x="-1053" y="1514125"/>
            <a:ext cx="2791878" cy="896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smtClean="0"/>
              <a:t>Soil</a:t>
            </a:r>
            <a:br>
              <a:rPr lang="en" sz="3600" dirty="0" smtClean="0"/>
            </a:br>
            <a:r>
              <a:rPr lang="en" sz="3600" dirty="0" smtClean="0"/>
              <a:t>Moisture</a:t>
            </a:r>
            <a:br>
              <a:rPr lang="en" sz="3600" dirty="0" smtClean="0"/>
            </a:br>
            <a:r>
              <a:rPr lang="en" sz="3600" dirty="0" smtClean="0"/>
              <a:t>Sensor</a:t>
            </a:r>
            <a:endParaRPr sz="3600"/>
          </a:p>
        </p:txBody>
      </p:sp>
      <p:sp>
        <p:nvSpPr>
          <p:cNvPr id="347" name="Google Shape;347;p24"/>
          <p:cNvSpPr/>
          <p:nvPr/>
        </p:nvSpPr>
        <p:spPr>
          <a:xfrm>
            <a:off x="5588729" y="1666522"/>
            <a:ext cx="98075" cy="153754"/>
          </a:xfrm>
          <a:custGeom>
            <a:avLst/>
            <a:gdLst/>
            <a:ahLst/>
            <a:cxnLst/>
            <a:rect l="l" t="t" r="r" b="b"/>
            <a:pathLst>
              <a:path w="2230" h="3496" extrusionOk="0">
                <a:moveTo>
                  <a:pt x="1557" y="0"/>
                </a:moveTo>
                <a:cubicBezTo>
                  <a:pt x="1448" y="0"/>
                  <a:pt x="1331" y="32"/>
                  <a:pt x="1205" y="93"/>
                </a:cubicBezTo>
                <a:cubicBezTo>
                  <a:pt x="594" y="403"/>
                  <a:pt x="55" y="1393"/>
                  <a:pt x="5" y="2308"/>
                </a:cubicBezTo>
                <a:cubicBezTo>
                  <a:pt x="0" y="2355"/>
                  <a:pt x="0" y="2400"/>
                  <a:pt x="0" y="2448"/>
                </a:cubicBezTo>
                <a:cubicBezTo>
                  <a:pt x="0" y="3097"/>
                  <a:pt x="271" y="3496"/>
                  <a:pt x="670" y="3496"/>
                </a:cubicBezTo>
                <a:cubicBezTo>
                  <a:pt x="779" y="3496"/>
                  <a:pt x="898" y="3465"/>
                  <a:pt x="1021" y="3404"/>
                </a:cubicBezTo>
                <a:cubicBezTo>
                  <a:pt x="1635" y="3093"/>
                  <a:pt x="2171" y="2103"/>
                  <a:pt x="2223" y="1188"/>
                </a:cubicBezTo>
                <a:cubicBezTo>
                  <a:pt x="2226" y="1141"/>
                  <a:pt x="2229" y="1096"/>
                  <a:pt x="2229" y="1049"/>
                </a:cubicBezTo>
                <a:cubicBezTo>
                  <a:pt x="2229" y="926"/>
                  <a:pt x="2219" y="806"/>
                  <a:pt x="2199" y="701"/>
                </a:cubicBezTo>
                <a:cubicBezTo>
                  <a:pt x="2120" y="271"/>
                  <a:pt x="1888" y="11"/>
                  <a:pt x="15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348;p24"/>
          <p:cNvGrpSpPr/>
          <p:nvPr/>
        </p:nvGrpSpPr>
        <p:grpSpPr>
          <a:xfrm>
            <a:off x="6910509" y="285151"/>
            <a:ext cx="3395541" cy="3521497"/>
            <a:chOff x="4778639" y="938100"/>
            <a:chExt cx="3054917" cy="3168239"/>
          </a:xfrm>
        </p:grpSpPr>
        <p:grpSp>
          <p:nvGrpSpPr>
            <p:cNvPr id="3" name="Google Shape;349;p24"/>
            <p:cNvGrpSpPr/>
            <p:nvPr/>
          </p:nvGrpSpPr>
          <p:grpSpPr>
            <a:xfrm>
              <a:off x="7144033" y="2156930"/>
              <a:ext cx="326413" cy="477672"/>
              <a:chOff x="7144033" y="2156930"/>
              <a:chExt cx="326413" cy="477672"/>
            </a:xfrm>
          </p:grpSpPr>
          <p:sp>
            <p:nvSpPr>
              <p:cNvPr id="350" name="Google Shape;350;p24"/>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4"/>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346309" y="2857866"/>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270050" y="2404707"/>
              <a:ext cx="356546" cy="421680"/>
            </a:xfrm>
            <a:custGeom>
              <a:avLst/>
              <a:gdLst/>
              <a:ahLst/>
              <a:cxnLst/>
              <a:rect l="l" t="t" r="r" b="b"/>
              <a:pathLst>
                <a:path w="8107" h="9588" extrusionOk="0">
                  <a:moveTo>
                    <a:pt x="6983" y="1"/>
                  </a:moveTo>
                  <a:lnTo>
                    <a:pt x="6747" y="209"/>
                  </a:lnTo>
                  <a:cubicBezTo>
                    <a:pt x="5857" y="2485"/>
                    <a:pt x="4737" y="4837"/>
                    <a:pt x="4195" y="5946"/>
                  </a:cubicBezTo>
                  <a:cubicBezTo>
                    <a:pt x="4096" y="6151"/>
                    <a:pt x="3894" y="6264"/>
                    <a:pt x="3690" y="6264"/>
                  </a:cubicBezTo>
                  <a:cubicBezTo>
                    <a:pt x="3587" y="6264"/>
                    <a:pt x="3482" y="6233"/>
                    <a:pt x="3389" y="6175"/>
                  </a:cubicBezTo>
                  <a:lnTo>
                    <a:pt x="1847" y="5301"/>
                  </a:lnTo>
                  <a:cubicBezTo>
                    <a:pt x="1847" y="5301"/>
                    <a:pt x="1680" y="5168"/>
                    <a:pt x="1417" y="4929"/>
                  </a:cubicBezTo>
                  <a:lnTo>
                    <a:pt x="0" y="6185"/>
                  </a:lnTo>
                  <a:lnTo>
                    <a:pt x="5895" y="9588"/>
                  </a:lnTo>
                  <a:lnTo>
                    <a:pt x="8106" y="8315"/>
                  </a:lnTo>
                  <a:lnTo>
                    <a:pt x="6983"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6183895" y="1995132"/>
              <a:ext cx="382934" cy="681470"/>
            </a:xfrm>
            <a:custGeom>
              <a:avLst/>
              <a:gdLst/>
              <a:ahLst/>
              <a:cxnLst/>
              <a:rect l="l" t="t" r="r" b="b"/>
              <a:pathLst>
                <a:path w="8707" h="15495" extrusionOk="0">
                  <a:moveTo>
                    <a:pt x="5095" y="2657"/>
                  </a:moveTo>
                  <a:cubicBezTo>
                    <a:pt x="5777" y="2657"/>
                    <a:pt x="6246" y="3202"/>
                    <a:pt x="6246" y="4144"/>
                  </a:cubicBezTo>
                  <a:cubicBezTo>
                    <a:pt x="6246" y="5471"/>
                    <a:pt x="5314" y="7085"/>
                    <a:pt x="4164" y="7748"/>
                  </a:cubicBezTo>
                  <a:cubicBezTo>
                    <a:pt x="3830" y="7941"/>
                    <a:pt x="3514" y="8033"/>
                    <a:pt x="3234" y="8033"/>
                  </a:cubicBezTo>
                  <a:cubicBezTo>
                    <a:pt x="2551" y="8033"/>
                    <a:pt x="2082" y="7488"/>
                    <a:pt x="2082" y="6546"/>
                  </a:cubicBezTo>
                  <a:cubicBezTo>
                    <a:pt x="2700" y="6447"/>
                    <a:pt x="4256" y="3791"/>
                    <a:pt x="4164" y="2942"/>
                  </a:cubicBezTo>
                  <a:cubicBezTo>
                    <a:pt x="4499" y="2748"/>
                    <a:pt x="4815" y="2657"/>
                    <a:pt x="5095" y="2657"/>
                  </a:cubicBezTo>
                  <a:close/>
                  <a:moveTo>
                    <a:pt x="5928" y="0"/>
                  </a:moveTo>
                  <a:cubicBezTo>
                    <a:pt x="5392" y="0"/>
                    <a:pt x="4794" y="173"/>
                    <a:pt x="4164" y="539"/>
                  </a:cubicBezTo>
                  <a:cubicBezTo>
                    <a:pt x="1864" y="1863"/>
                    <a:pt x="0" y="5235"/>
                    <a:pt x="0" y="8065"/>
                  </a:cubicBezTo>
                  <a:lnTo>
                    <a:pt x="0" y="8710"/>
                  </a:lnTo>
                  <a:cubicBezTo>
                    <a:pt x="0" y="11539"/>
                    <a:pt x="3806" y="14614"/>
                    <a:pt x="3806" y="14614"/>
                  </a:cubicBezTo>
                  <a:lnTo>
                    <a:pt x="5362" y="15495"/>
                  </a:lnTo>
                  <a:cubicBezTo>
                    <a:pt x="5362" y="15495"/>
                    <a:pt x="4427" y="14430"/>
                    <a:pt x="4533" y="14208"/>
                  </a:cubicBezTo>
                  <a:cubicBezTo>
                    <a:pt x="5553" y="12119"/>
                    <a:pt x="8325" y="6212"/>
                    <a:pt x="8325" y="3901"/>
                  </a:cubicBezTo>
                  <a:lnTo>
                    <a:pt x="8325" y="3259"/>
                  </a:lnTo>
                  <a:cubicBezTo>
                    <a:pt x="8325" y="2740"/>
                    <a:pt x="8263" y="2280"/>
                    <a:pt x="8147" y="1877"/>
                  </a:cubicBezTo>
                  <a:lnTo>
                    <a:pt x="8147" y="1877"/>
                  </a:lnTo>
                  <a:lnTo>
                    <a:pt x="8325" y="1979"/>
                  </a:lnTo>
                  <a:lnTo>
                    <a:pt x="8706" y="1259"/>
                  </a:lnTo>
                  <a:lnTo>
                    <a:pt x="7126" y="351"/>
                  </a:lnTo>
                  <a:cubicBezTo>
                    <a:pt x="6781" y="121"/>
                    <a:pt x="6376" y="0"/>
                    <a:pt x="5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6183895" y="1995088"/>
              <a:ext cx="379327" cy="681250"/>
            </a:xfrm>
            <a:custGeom>
              <a:avLst/>
              <a:gdLst/>
              <a:ahLst/>
              <a:cxnLst/>
              <a:rect l="l" t="t" r="r" b="b"/>
              <a:pathLst>
                <a:path w="8625" h="15490" extrusionOk="0">
                  <a:moveTo>
                    <a:pt x="6758" y="3619"/>
                  </a:moveTo>
                  <a:cubicBezTo>
                    <a:pt x="6587" y="3619"/>
                    <a:pt x="6403" y="3653"/>
                    <a:pt x="6208" y="3724"/>
                  </a:cubicBezTo>
                  <a:cubicBezTo>
                    <a:pt x="6233" y="3854"/>
                    <a:pt x="6246" y="3994"/>
                    <a:pt x="6246" y="4145"/>
                  </a:cubicBezTo>
                  <a:cubicBezTo>
                    <a:pt x="6246" y="5472"/>
                    <a:pt x="5314" y="7086"/>
                    <a:pt x="4164" y="7749"/>
                  </a:cubicBezTo>
                  <a:cubicBezTo>
                    <a:pt x="4034" y="7823"/>
                    <a:pt x="3905" y="7885"/>
                    <a:pt x="3782" y="7929"/>
                  </a:cubicBezTo>
                  <a:cubicBezTo>
                    <a:pt x="3901" y="8609"/>
                    <a:pt x="4324" y="8994"/>
                    <a:pt x="4898" y="8994"/>
                  </a:cubicBezTo>
                  <a:cubicBezTo>
                    <a:pt x="5178" y="8994"/>
                    <a:pt x="5496" y="8902"/>
                    <a:pt x="5830" y="8711"/>
                  </a:cubicBezTo>
                  <a:cubicBezTo>
                    <a:pt x="6976" y="8045"/>
                    <a:pt x="7908" y="6431"/>
                    <a:pt x="7908" y="5103"/>
                  </a:cubicBezTo>
                  <a:cubicBezTo>
                    <a:pt x="7908" y="4165"/>
                    <a:pt x="7441" y="3619"/>
                    <a:pt x="6758" y="3619"/>
                  </a:cubicBezTo>
                  <a:close/>
                  <a:moveTo>
                    <a:pt x="5929" y="1"/>
                  </a:moveTo>
                  <a:cubicBezTo>
                    <a:pt x="5393" y="1"/>
                    <a:pt x="4795" y="175"/>
                    <a:pt x="4164" y="540"/>
                  </a:cubicBezTo>
                  <a:cubicBezTo>
                    <a:pt x="1864" y="1864"/>
                    <a:pt x="0" y="5236"/>
                    <a:pt x="0" y="8066"/>
                  </a:cubicBezTo>
                  <a:lnTo>
                    <a:pt x="0" y="8711"/>
                  </a:lnTo>
                  <a:cubicBezTo>
                    <a:pt x="0" y="11540"/>
                    <a:pt x="3806" y="14615"/>
                    <a:pt x="3806" y="14615"/>
                  </a:cubicBezTo>
                  <a:lnTo>
                    <a:pt x="5348" y="15489"/>
                  </a:lnTo>
                  <a:cubicBezTo>
                    <a:pt x="5321" y="15469"/>
                    <a:pt x="5294" y="15448"/>
                    <a:pt x="5270" y="15428"/>
                  </a:cubicBezTo>
                  <a:cubicBezTo>
                    <a:pt x="4133" y="14379"/>
                    <a:pt x="1666" y="11851"/>
                    <a:pt x="1666" y="9670"/>
                  </a:cubicBezTo>
                  <a:lnTo>
                    <a:pt x="1666" y="9028"/>
                  </a:lnTo>
                  <a:cubicBezTo>
                    <a:pt x="1666" y="8226"/>
                    <a:pt x="1816" y="7380"/>
                    <a:pt x="2082" y="6550"/>
                  </a:cubicBezTo>
                  <a:lnTo>
                    <a:pt x="2082" y="6547"/>
                  </a:lnTo>
                  <a:cubicBezTo>
                    <a:pt x="2758" y="4448"/>
                    <a:pt x="4181" y="2451"/>
                    <a:pt x="5830" y="1499"/>
                  </a:cubicBezTo>
                  <a:cubicBezTo>
                    <a:pt x="6461" y="1134"/>
                    <a:pt x="7058" y="963"/>
                    <a:pt x="7594" y="963"/>
                  </a:cubicBezTo>
                  <a:cubicBezTo>
                    <a:pt x="7973" y="963"/>
                    <a:pt x="8317" y="1048"/>
                    <a:pt x="8625" y="1212"/>
                  </a:cubicBezTo>
                  <a:lnTo>
                    <a:pt x="7126" y="352"/>
                  </a:lnTo>
                  <a:cubicBezTo>
                    <a:pt x="6782" y="124"/>
                    <a:pt x="6376" y="1"/>
                    <a:pt x="5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6257164" y="2037396"/>
              <a:ext cx="366090" cy="642812"/>
            </a:xfrm>
            <a:custGeom>
              <a:avLst/>
              <a:gdLst/>
              <a:ahLst/>
              <a:cxnLst/>
              <a:rect l="l" t="t" r="r" b="b"/>
              <a:pathLst>
                <a:path w="8324" h="14616" extrusionOk="0">
                  <a:moveTo>
                    <a:pt x="5090" y="2657"/>
                  </a:moveTo>
                  <a:cubicBezTo>
                    <a:pt x="5773" y="2657"/>
                    <a:pt x="6242" y="3201"/>
                    <a:pt x="6242" y="4141"/>
                  </a:cubicBezTo>
                  <a:cubicBezTo>
                    <a:pt x="6242" y="5469"/>
                    <a:pt x="5310" y="7083"/>
                    <a:pt x="4164" y="7749"/>
                  </a:cubicBezTo>
                  <a:cubicBezTo>
                    <a:pt x="3829" y="7941"/>
                    <a:pt x="3514" y="8033"/>
                    <a:pt x="3234" y="8033"/>
                  </a:cubicBezTo>
                  <a:cubicBezTo>
                    <a:pt x="2551" y="8033"/>
                    <a:pt x="2082" y="7489"/>
                    <a:pt x="2082" y="6547"/>
                  </a:cubicBezTo>
                  <a:cubicBezTo>
                    <a:pt x="2082" y="5220"/>
                    <a:pt x="3014" y="3605"/>
                    <a:pt x="4164" y="2940"/>
                  </a:cubicBezTo>
                  <a:cubicBezTo>
                    <a:pt x="4496" y="2748"/>
                    <a:pt x="4811" y="2657"/>
                    <a:pt x="5090" y="2657"/>
                  </a:cubicBezTo>
                  <a:close/>
                  <a:moveTo>
                    <a:pt x="5928" y="0"/>
                  </a:moveTo>
                  <a:cubicBezTo>
                    <a:pt x="5392" y="0"/>
                    <a:pt x="4794" y="173"/>
                    <a:pt x="4164" y="537"/>
                  </a:cubicBezTo>
                  <a:cubicBezTo>
                    <a:pt x="1864" y="1865"/>
                    <a:pt x="0" y="5237"/>
                    <a:pt x="0" y="8066"/>
                  </a:cubicBezTo>
                  <a:lnTo>
                    <a:pt x="0" y="8708"/>
                  </a:lnTo>
                  <a:cubicBezTo>
                    <a:pt x="0" y="10889"/>
                    <a:pt x="2467" y="13417"/>
                    <a:pt x="3604" y="14466"/>
                  </a:cubicBezTo>
                  <a:cubicBezTo>
                    <a:pt x="3714" y="14567"/>
                    <a:pt x="3850" y="14616"/>
                    <a:pt x="3984" y="14616"/>
                  </a:cubicBezTo>
                  <a:cubicBezTo>
                    <a:pt x="4189" y="14616"/>
                    <a:pt x="4389" y="14504"/>
                    <a:pt x="4488" y="14298"/>
                  </a:cubicBezTo>
                  <a:cubicBezTo>
                    <a:pt x="5468" y="12291"/>
                    <a:pt x="8324" y="6247"/>
                    <a:pt x="8324" y="3903"/>
                  </a:cubicBezTo>
                  <a:lnTo>
                    <a:pt x="8324" y="3257"/>
                  </a:lnTo>
                  <a:cubicBezTo>
                    <a:pt x="8324" y="1205"/>
                    <a:pt x="7343" y="0"/>
                    <a:pt x="5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6257164" y="2037440"/>
              <a:ext cx="366090" cy="642768"/>
            </a:xfrm>
            <a:custGeom>
              <a:avLst/>
              <a:gdLst/>
              <a:ahLst/>
              <a:cxnLst/>
              <a:rect l="l" t="t" r="r" b="b"/>
              <a:pathLst>
                <a:path w="8324" h="14615" extrusionOk="0">
                  <a:moveTo>
                    <a:pt x="5092" y="2656"/>
                  </a:moveTo>
                  <a:cubicBezTo>
                    <a:pt x="5775" y="2656"/>
                    <a:pt x="6242" y="3202"/>
                    <a:pt x="6242" y="4140"/>
                  </a:cubicBezTo>
                  <a:cubicBezTo>
                    <a:pt x="6242" y="5468"/>
                    <a:pt x="5310" y="7082"/>
                    <a:pt x="4164" y="7748"/>
                  </a:cubicBezTo>
                  <a:cubicBezTo>
                    <a:pt x="3830" y="7939"/>
                    <a:pt x="3512" y="8031"/>
                    <a:pt x="3232" y="8031"/>
                  </a:cubicBezTo>
                  <a:cubicBezTo>
                    <a:pt x="2658" y="8031"/>
                    <a:pt x="2235" y="7646"/>
                    <a:pt x="2116" y="6966"/>
                  </a:cubicBezTo>
                  <a:cubicBezTo>
                    <a:pt x="2092" y="6836"/>
                    <a:pt x="2082" y="6696"/>
                    <a:pt x="2082" y="6546"/>
                  </a:cubicBezTo>
                  <a:cubicBezTo>
                    <a:pt x="2082" y="5219"/>
                    <a:pt x="3014" y="3604"/>
                    <a:pt x="4164" y="2939"/>
                  </a:cubicBezTo>
                  <a:cubicBezTo>
                    <a:pt x="4495" y="2747"/>
                    <a:pt x="4812" y="2656"/>
                    <a:pt x="5092" y="2656"/>
                  </a:cubicBezTo>
                  <a:close/>
                  <a:moveTo>
                    <a:pt x="5928" y="0"/>
                  </a:moveTo>
                  <a:cubicBezTo>
                    <a:pt x="5392" y="0"/>
                    <a:pt x="4795" y="171"/>
                    <a:pt x="4164" y="536"/>
                  </a:cubicBezTo>
                  <a:cubicBezTo>
                    <a:pt x="2515" y="1488"/>
                    <a:pt x="1092" y="3489"/>
                    <a:pt x="416" y="5587"/>
                  </a:cubicBezTo>
                  <a:cubicBezTo>
                    <a:pt x="150" y="6417"/>
                    <a:pt x="0" y="7263"/>
                    <a:pt x="0" y="8065"/>
                  </a:cubicBezTo>
                  <a:lnTo>
                    <a:pt x="0" y="8707"/>
                  </a:lnTo>
                  <a:cubicBezTo>
                    <a:pt x="0" y="10888"/>
                    <a:pt x="2467" y="13416"/>
                    <a:pt x="3604" y="14465"/>
                  </a:cubicBezTo>
                  <a:cubicBezTo>
                    <a:pt x="3713" y="14563"/>
                    <a:pt x="3850" y="14615"/>
                    <a:pt x="3983" y="14615"/>
                  </a:cubicBezTo>
                  <a:cubicBezTo>
                    <a:pt x="4187" y="14615"/>
                    <a:pt x="4389" y="14502"/>
                    <a:pt x="4488" y="14297"/>
                  </a:cubicBezTo>
                  <a:cubicBezTo>
                    <a:pt x="5468" y="12290"/>
                    <a:pt x="8324" y="6246"/>
                    <a:pt x="8324" y="3902"/>
                  </a:cubicBezTo>
                  <a:lnTo>
                    <a:pt x="8324" y="3256"/>
                  </a:lnTo>
                  <a:cubicBezTo>
                    <a:pt x="8324" y="1205"/>
                    <a:pt x="7344" y="0"/>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6993667" y="3671256"/>
              <a:ext cx="572224" cy="328047"/>
            </a:xfrm>
            <a:custGeom>
              <a:avLst/>
              <a:gdLst/>
              <a:ahLst/>
              <a:cxnLst/>
              <a:rect l="l" t="t" r="r" b="b"/>
              <a:pathLst>
                <a:path w="13011" h="7459" extrusionOk="0">
                  <a:moveTo>
                    <a:pt x="120" y="0"/>
                  </a:moveTo>
                  <a:cubicBezTo>
                    <a:pt x="42" y="0"/>
                    <a:pt x="1" y="34"/>
                    <a:pt x="1" y="89"/>
                  </a:cubicBezTo>
                  <a:cubicBezTo>
                    <a:pt x="1" y="130"/>
                    <a:pt x="21" y="181"/>
                    <a:pt x="62" y="239"/>
                  </a:cubicBezTo>
                  <a:lnTo>
                    <a:pt x="5130" y="7345"/>
                  </a:lnTo>
                  <a:cubicBezTo>
                    <a:pt x="5185" y="7420"/>
                    <a:pt x="5239" y="7458"/>
                    <a:pt x="5291" y="7458"/>
                  </a:cubicBezTo>
                  <a:cubicBezTo>
                    <a:pt x="5352" y="7458"/>
                    <a:pt x="5403" y="7397"/>
                    <a:pt x="5427" y="7280"/>
                  </a:cubicBezTo>
                  <a:lnTo>
                    <a:pt x="6069" y="3946"/>
                  </a:lnTo>
                  <a:cubicBezTo>
                    <a:pt x="6110" y="3734"/>
                    <a:pt x="6315" y="3553"/>
                    <a:pt x="6529" y="3539"/>
                  </a:cubicBezTo>
                  <a:lnTo>
                    <a:pt x="12850" y="3133"/>
                  </a:lnTo>
                  <a:cubicBezTo>
                    <a:pt x="12956" y="3127"/>
                    <a:pt x="13011" y="3109"/>
                    <a:pt x="13011" y="3089"/>
                  </a:cubicBezTo>
                  <a:cubicBezTo>
                    <a:pt x="13011" y="3068"/>
                    <a:pt x="12959" y="3045"/>
                    <a:pt x="12857" y="3021"/>
                  </a:cubicBezTo>
                  <a:lnTo>
                    <a:pt x="215" y="14"/>
                  </a:lnTo>
                  <a:cubicBezTo>
                    <a:pt x="178" y="4"/>
                    <a:pt x="147" y="0"/>
                    <a:pt x="120" y="0"/>
                  </a:cubicBezTo>
                  <a:close/>
                </a:path>
              </a:pathLst>
            </a:custGeom>
            <a:solidFill>
              <a:srgbClr val="68E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5151227" y="1167450"/>
              <a:ext cx="822998" cy="1082436"/>
            </a:xfrm>
            <a:custGeom>
              <a:avLst/>
              <a:gdLst/>
              <a:ahLst/>
              <a:cxnLst/>
              <a:rect l="l" t="t" r="r" b="b"/>
              <a:pathLst>
                <a:path w="18713" h="24612" extrusionOk="0">
                  <a:moveTo>
                    <a:pt x="13050" y="1"/>
                  </a:moveTo>
                  <a:cubicBezTo>
                    <a:pt x="11838" y="1"/>
                    <a:pt x="10469" y="397"/>
                    <a:pt x="9020" y="1232"/>
                  </a:cubicBezTo>
                  <a:cubicBezTo>
                    <a:pt x="4038" y="4110"/>
                    <a:pt x="0" y="11107"/>
                    <a:pt x="0" y="16857"/>
                  </a:cubicBezTo>
                  <a:cubicBezTo>
                    <a:pt x="0" y="19717"/>
                    <a:pt x="996" y="21731"/>
                    <a:pt x="2611" y="22680"/>
                  </a:cubicBezTo>
                  <a:lnTo>
                    <a:pt x="2611" y="22683"/>
                  </a:lnTo>
                  <a:lnTo>
                    <a:pt x="2635" y="22697"/>
                  </a:lnTo>
                  <a:cubicBezTo>
                    <a:pt x="2642" y="22697"/>
                    <a:pt x="2645" y="22701"/>
                    <a:pt x="2648" y="22704"/>
                  </a:cubicBezTo>
                  <a:lnTo>
                    <a:pt x="5952" y="24612"/>
                  </a:lnTo>
                  <a:lnTo>
                    <a:pt x="6525" y="23100"/>
                  </a:lnTo>
                  <a:cubicBezTo>
                    <a:pt x="7321" y="22905"/>
                    <a:pt x="8157" y="22567"/>
                    <a:pt x="9020" y="22069"/>
                  </a:cubicBezTo>
                  <a:cubicBezTo>
                    <a:pt x="14003" y="19192"/>
                    <a:pt x="18045" y="12195"/>
                    <a:pt x="18045" y="6441"/>
                  </a:cubicBezTo>
                  <a:cubicBezTo>
                    <a:pt x="18045" y="5448"/>
                    <a:pt x="17922" y="4564"/>
                    <a:pt x="17696" y="3782"/>
                  </a:cubicBezTo>
                  <a:lnTo>
                    <a:pt x="18713" y="2513"/>
                  </a:lnTo>
                  <a:lnTo>
                    <a:pt x="15406" y="605"/>
                  </a:lnTo>
                  <a:cubicBezTo>
                    <a:pt x="15403" y="602"/>
                    <a:pt x="15400" y="598"/>
                    <a:pt x="15396" y="598"/>
                  </a:cubicBezTo>
                  <a:lnTo>
                    <a:pt x="15369" y="584"/>
                  </a:lnTo>
                  <a:cubicBezTo>
                    <a:pt x="14693" y="200"/>
                    <a:pt x="13911" y="1"/>
                    <a:pt x="1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5557944" y="938100"/>
              <a:ext cx="234062" cy="335391"/>
            </a:xfrm>
            <a:custGeom>
              <a:avLst/>
              <a:gdLst/>
              <a:ahLst/>
              <a:cxnLst/>
              <a:rect l="l" t="t" r="r" b="b"/>
              <a:pathLst>
                <a:path w="5322" h="7626" extrusionOk="0">
                  <a:moveTo>
                    <a:pt x="1510" y="1"/>
                  </a:moveTo>
                  <a:cubicBezTo>
                    <a:pt x="1425" y="1"/>
                    <a:pt x="1360" y="69"/>
                    <a:pt x="1360" y="151"/>
                  </a:cubicBezTo>
                  <a:cubicBezTo>
                    <a:pt x="1360" y="233"/>
                    <a:pt x="1425" y="301"/>
                    <a:pt x="1510" y="301"/>
                  </a:cubicBezTo>
                  <a:cubicBezTo>
                    <a:pt x="3444" y="301"/>
                    <a:pt x="5021" y="1874"/>
                    <a:pt x="5021" y="3813"/>
                  </a:cubicBezTo>
                  <a:cubicBezTo>
                    <a:pt x="5021" y="5751"/>
                    <a:pt x="3444" y="7325"/>
                    <a:pt x="1510" y="7325"/>
                  </a:cubicBezTo>
                  <a:cubicBezTo>
                    <a:pt x="1066" y="7325"/>
                    <a:pt x="632" y="7246"/>
                    <a:pt x="226" y="7082"/>
                  </a:cubicBezTo>
                  <a:cubicBezTo>
                    <a:pt x="209" y="7076"/>
                    <a:pt x="191" y="7073"/>
                    <a:pt x="174" y="7073"/>
                  </a:cubicBezTo>
                  <a:cubicBezTo>
                    <a:pt x="113" y="7073"/>
                    <a:pt x="56" y="7109"/>
                    <a:pt x="32" y="7168"/>
                  </a:cubicBezTo>
                  <a:cubicBezTo>
                    <a:pt x="1" y="7246"/>
                    <a:pt x="39" y="7332"/>
                    <a:pt x="117" y="7362"/>
                  </a:cubicBezTo>
                  <a:cubicBezTo>
                    <a:pt x="561" y="7537"/>
                    <a:pt x="1028" y="7625"/>
                    <a:pt x="1510" y="7625"/>
                  </a:cubicBezTo>
                  <a:cubicBezTo>
                    <a:pt x="3612" y="7625"/>
                    <a:pt x="5322" y="5915"/>
                    <a:pt x="5322" y="3813"/>
                  </a:cubicBezTo>
                  <a:cubicBezTo>
                    <a:pt x="5322" y="1710"/>
                    <a:pt x="3612" y="1"/>
                    <a:pt x="1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298161" y="1252241"/>
              <a:ext cx="793619" cy="1024822"/>
            </a:xfrm>
            <a:custGeom>
              <a:avLst/>
              <a:gdLst/>
              <a:ahLst/>
              <a:cxnLst/>
              <a:rect l="l" t="t" r="r" b="b"/>
              <a:pathLst>
                <a:path w="18045" h="23302" extrusionOk="0">
                  <a:moveTo>
                    <a:pt x="13052" y="1"/>
                  </a:moveTo>
                  <a:cubicBezTo>
                    <a:pt x="11838" y="1"/>
                    <a:pt x="10469" y="397"/>
                    <a:pt x="9021" y="1233"/>
                  </a:cubicBezTo>
                  <a:cubicBezTo>
                    <a:pt x="4038" y="4110"/>
                    <a:pt x="0" y="11107"/>
                    <a:pt x="0" y="16861"/>
                  </a:cubicBezTo>
                  <a:cubicBezTo>
                    <a:pt x="0" y="20941"/>
                    <a:pt x="2032" y="23302"/>
                    <a:pt x="4992" y="23302"/>
                  </a:cubicBezTo>
                  <a:cubicBezTo>
                    <a:pt x="6204" y="23302"/>
                    <a:pt x="7573" y="22905"/>
                    <a:pt x="9021" y="22069"/>
                  </a:cubicBezTo>
                  <a:cubicBezTo>
                    <a:pt x="14004" y="19193"/>
                    <a:pt x="18045" y="12196"/>
                    <a:pt x="18045" y="6441"/>
                  </a:cubicBezTo>
                  <a:cubicBezTo>
                    <a:pt x="18045" y="2360"/>
                    <a:pt x="16012" y="1"/>
                    <a:pt x="130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5406657" y="1360781"/>
              <a:ext cx="576578" cy="807781"/>
            </a:xfrm>
            <a:custGeom>
              <a:avLst/>
              <a:gdLst/>
              <a:ahLst/>
              <a:cxnLst/>
              <a:rect l="l" t="t" r="r" b="b"/>
              <a:pathLst>
                <a:path w="13110" h="18367" extrusionOk="0">
                  <a:moveTo>
                    <a:pt x="10584" y="1"/>
                  </a:moveTo>
                  <a:cubicBezTo>
                    <a:pt x="9779" y="1"/>
                    <a:pt x="8809" y="311"/>
                    <a:pt x="7790" y="902"/>
                  </a:cubicBezTo>
                  <a:cubicBezTo>
                    <a:pt x="3567" y="3339"/>
                    <a:pt x="1" y="9520"/>
                    <a:pt x="1" y="14393"/>
                  </a:cubicBezTo>
                  <a:cubicBezTo>
                    <a:pt x="1" y="15131"/>
                    <a:pt x="96" y="16475"/>
                    <a:pt x="707" y="17396"/>
                  </a:cubicBezTo>
                  <a:cubicBezTo>
                    <a:pt x="1083" y="17960"/>
                    <a:pt x="1656" y="18366"/>
                    <a:pt x="2527" y="18366"/>
                  </a:cubicBezTo>
                  <a:cubicBezTo>
                    <a:pt x="3332" y="18366"/>
                    <a:pt x="4298" y="18052"/>
                    <a:pt x="5322" y="17465"/>
                  </a:cubicBezTo>
                  <a:cubicBezTo>
                    <a:pt x="9543" y="15025"/>
                    <a:pt x="13110" y="8847"/>
                    <a:pt x="13110" y="3973"/>
                  </a:cubicBezTo>
                  <a:cubicBezTo>
                    <a:pt x="13110" y="2806"/>
                    <a:pt x="12875" y="123"/>
                    <a:pt x="10731" y="4"/>
                  </a:cubicBezTo>
                  <a:cubicBezTo>
                    <a:pt x="10684" y="1"/>
                    <a:pt x="10636" y="1"/>
                    <a:pt x="10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5406657" y="1360781"/>
              <a:ext cx="503043" cy="765296"/>
            </a:xfrm>
            <a:custGeom>
              <a:avLst/>
              <a:gdLst/>
              <a:ahLst/>
              <a:cxnLst/>
              <a:rect l="l" t="t" r="r" b="b"/>
              <a:pathLst>
                <a:path w="11438" h="17401" extrusionOk="0">
                  <a:moveTo>
                    <a:pt x="10584" y="1"/>
                  </a:moveTo>
                  <a:cubicBezTo>
                    <a:pt x="9779" y="1"/>
                    <a:pt x="8809" y="311"/>
                    <a:pt x="7790" y="902"/>
                  </a:cubicBezTo>
                  <a:cubicBezTo>
                    <a:pt x="3567" y="3339"/>
                    <a:pt x="1" y="9520"/>
                    <a:pt x="1" y="14393"/>
                  </a:cubicBezTo>
                  <a:cubicBezTo>
                    <a:pt x="1" y="15131"/>
                    <a:pt x="96" y="16475"/>
                    <a:pt x="707" y="17396"/>
                  </a:cubicBezTo>
                  <a:cubicBezTo>
                    <a:pt x="755" y="17400"/>
                    <a:pt x="803" y="17400"/>
                    <a:pt x="854" y="17400"/>
                  </a:cubicBezTo>
                  <a:cubicBezTo>
                    <a:pt x="1663" y="17400"/>
                    <a:pt x="2629" y="17089"/>
                    <a:pt x="3649" y="16499"/>
                  </a:cubicBezTo>
                  <a:cubicBezTo>
                    <a:pt x="7871" y="14062"/>
                    <a:pt x="11438" y="7885"/>
                    <a:pt x="11438" y="3011"/>
                  </a:cubicBezTo>
                  <a:cubicBezTo>
                    <a:pt x="11438" y="2270"/>
                    <a:pt x="11345" y="925"/>
                    <a:pt x="10731" y="4"/>
                  </a:cubicBezTo>
                  <a:cubicBezTo>
                    <a:pt x="10684" y="1"/>
                    <a:pt x="10636" y="1"/>
                    <a:pt x="1058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5558912" y="1656671"/>
              <a:ext cx="84661" cy="105992"/>
            </a:xfrm>
            <a:custGeom>
              <a:avLst/>
              <a:gdLst/>
              <a:ahLst/>
              <a:cxnLst/>
              <a:rect l="l" t="t" r="r" b="b"/>
              <a:pathLst>
                <a:path w="1925" h="2410" extrusionOk="0">
                  <a:moveTo>
                    <a:pt x="260" y="1"/>
                  </a:moveTo>
                  <a:cubicBezTo>
                    <a:pt x="137" y="1"/>
                    <a:pt x="0" y="284"/>
                    <a:pt x="71" y="423"/>
                  </a:cubicBezTo>
                  <a:lnTo>
                    <a:pt x="1099" y="2409"/>
                  </a:lnTo>
                  <a:lnTo>
                    <a:pt x="1924" y="884"/>
                  </a:lnTo>
                  <a:lnTo>
                    <a:pt x="297" y="10"/>
                  </a:lnTo>
                  <a:cubicBezTo>
                    <a:pt x="285" y="4"/>
                    <a:pt x="272" y="1"/>
                    <a:pt x="26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5631829" y="1724178"/>
              <a:ext cx="84837" cy="105992"/>
            </a:xfrm>
            <a:custGeom>
              <a:avLst/>
              <a:gdLst/>
              <a:ahLst/>
              <a:cxnLst/>
              <a:rect l="l" t="t" r="r" b="b"/>
              <a:pathLst>
                <a:path w="1929" h="2410" extrusionOk="0">
                  <a:moveTo>
                    <a:pt x="830" y="0"/>
                  </a:moveTo>
                  <a:lnTo>
                    <a:pt x="0" y="1526"/>
                  </a:lnTo>
                  <a:lnTo>
                    <a:pt x="1628" y="2400"/>
                  </a:lnTo>
                  <a:cubicBezTo>
                    <a:pt x="1640" y="2406"/>
                    <a:pt x="1653" y="2409"/>
                    <a:pt x="1665" y="2409"/>
                  </a:cubicBezTo>
                  <a:cubicBezTo>
                    <a:pt x="1788" y="2409"/>
                    <a:pt x="1928" y="2126"/>
                    <a:pt x="1854" y="1986"/>
                  </a:cubicBezTo>
                  <a:lnTo>
                    <a:pt x="83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605397" y="1510089"/>
              <a:ext cx="67905" cy="221175"/>
            </a:xfrm>
            <a:custGeom>
              <a:avLst/>
              <a:gdLst/>
              <a:ahLst/>
              <a:cxnLst/>
              <a:rect l="l" t="t" r="r" b="b"/>
              <a:pathLst>
                <a:path w="1544" h="5029" extrusionOk="0">
                  <a:moveTo>
                    <a:pt x="1100" y="1"/>
                  </a:moveTo>
                  <a:cubicBezTo>
                    <a:pt x="991" y="1"/>
                    <a:pt x="847" y="151"/>
                    <a:pt x="806" y="383"/>
                  </a:cubicBezTo>
                  <a:lnTo>
                    <a:pt x="1" y="5029"/>
                  </a:lnTo>
                  <a:lnTo>
                    <a:pt x="1" y="5029"/>
                  </a:lnTo>
                  <a:lnTo>
                    <a:pt x="1543" y="4250"/>
                  </a:lnTo>
                  <a:lnTo>
                    <a:pt x="1226" y="172"/>
                  </a:lnTo>
                  <a:cubicBezTo>
                    <a:pt x="1216" y="53"/>
                    <a:pt x="1164" y="1"/>
                    <a:pt x="110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5602099" y="1755535"/>
              <a:ext cx="68037" cy="221175"/>
            </a:xfrm>
            <a:custGeom>
              <a:avLst/>
              <a:gdLst/>
              <a:ahLst/>
              <a:cxnLst/>
              <a:rect l="l" t="t" r="r" b="b"/>
              <a:pathLst>
                <a:path w="1547" h="5029" extrusionOk="0">
                  <a:moveTo>
                    <a:pt x="1547" y="1"/>
                  </a:moveTo>
                  <a:lnTo>
                    <a:pt x="0" y="779"/>
                  </a:lnTo>
                  <a:lnTo>
                    <a:pt x="318" y="4857"/>
                  </a:lnTo>
                  <a:cubicBezTo>
                    <a:pt x="328" y="4976"/>
                    <a:pt x="380" y="5029"/>
                    <a:pt x="443" y="5029"/>
                  </a:cubicBezTo>
                  <a:cubicBezTo>
                    <a:pt x="552" y="5029"/>
                    <a:pt x="697" y="4878"/>
                    <a:pt x="738" y="4646"/>
                  </a:cubicBezTo>
                  <a:lnTo>
                    <a:pt x="1547"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5478870" y="1702717"/>
              <a:ext cx="142055" cy="129433"/>
            </a:xfrm>
            <a:custGeom>
              <a:avLst/>
              <a:gdLst/>
              <a:ahLst/>
              <a:cxnLst/>
              <a:rect l="l" t="t" r="r" b="b"/>
              <a:pathLst>
                <a:path w="3230" h="2943" extrusionOk="0">
                  <a:moveTo>
                    <a:pt x="3229" y="1"/>
                  </a:moveTo>
                  <a:lnTo>
                    <a:pt x="256" y="2318"/>
                  </a:lnTo>
                  <a:cubicBezTo>
                    <a:pt x="36" y="2490"/>
                    <a:pt x="0" y="2943"/>
                    <a:pt x="191" y="2943"/>
                  </a:cubicBezTo>
                  <a:cubicBezTo>
                    <a:pt x="200" y="2943"/>
                    <a:pt x="211" y="2941"/>
                    <a:pt x="222" y="2939"/>
                  </a:cubicBezTo>
                  <a:lnTo>
                    <a:pt x="3103" y="2301"/>
                  </a:lnTo>
                  <a:lnTo>
                    <a:pt x="3229"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5654478" y="1654648"/>
              <a:ext cx="142187" cy="129477"/>
            </a:xfrm>
            <a:custGeom>
              <a:avLst/>
              <a:gdLst/>
              <a:ahLst/>
              <a:cxnLst/>
              <a:rect l="l" t="t" r="r" b="b"/>
              <a:pathLst>
                <a:path w="3233" h="2944" extrusionOk="0">
                  <a:moveTo>
                    <a:pt x="3039" y="1"/>
                  </a:moveTo>
                  <a:cubicBezTo>
                    <a:pt x="3029" y="1"/>
                    <a:pt x="3018" y="2"/>
                    <a:pt x="3007" y="4"/>
                  </a:cubicBezTo>
                  <a:lnTo>
                    <a:pt x="131" y="643"/>
                  </a:lnTo>
                  <a:lnTo>
                    <a:pt x="0" y="2943"/>
                  </a:lnTo>
                  <a:lnTo>
                    <a:pt x="2974" y="626"/>
                  </a:lnTo>
                  <a:cubicBezTo>
                    <a:pt x="3197" y="454"/>
                    <a:pt x="3233" y="1"/>
                    <a:pt x="3039"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5481729" y="1510133"/>
              <a:ext cx="187971" cy="313314"/>
            </a:xfrm>
            <a:custGeom>
              <a:avLst/>
              <a:gdLst/>
              <a:ahLst/>
              <a:cxnLst/>
              <a:rect l="l" t="t" r="r" b="b"/>
              <a:pathLst>
                <a:path w="4274" h="7124" extrusionOk="0">
                  <a:moveTo>
                    <a:pt x="1826" y="3755"/>
                  </a:moveTo>
                  <a:lnTo>
                    <a:pt x="2441" y="4942"/>
                  </a:lnTo>
                  <a:lnTo>
                    <a:pt x="191" y="6697"/>
                  </a:lnTo>
                  <a:cubicBezTo>
                    <a:pt x="69" y="6792"/>
                    <a:pt x="1" y="6976"/>
                    <a:pt x="1" y="7124"/>
                  </a:cubicBezTo>
                  <a:cubicBezTo>
                    <a:pt x="1" y="6976"/>
                    <a:pt x="69" y="6792"/>
                    <a:pt x="191" y="6697"/>
                  </a:cubicBezTo>
                  <a:lnTo>
                    <a:pt x="2441" y="4942"/>
                  </a:lnTo>
                  <a:lnTo>
                    <a:pt x="1826" y="3755"/>
                  </a:lnTo>
                  <a:close/>
                  <a:moveTo>
                    <a:pt x="3915" y="1"/>
                  </a:moveTo>
                  <a:cubicBezTo>
                    <a:pt x="3805" y="1"/>
                    <a:pt x="3659" y="151"/>
                    <a:pt x="3618" y="382"/>
                  </a:cubicBezTo>
                  <a:lnTo>
                    <a:pt x="3014" y="3857"/>
                  </a:lnTo>
                  <a:lnTo>
                    <a:pt x="3014" y="3857"/>
                  </a:lnTo>
                  <a:lnTo>
                    <a:pt x="3618" y="382"/>
                  </a:lnTo>
                  <a:cubicBezTo>
                    <a:pt x="3659" y="151"/>
                    <a:pt x="3805" y="1"/>
                    <a:pt x="3915" y="1"/>
                  </a:cubicBezTo>
                  <a:cubicBezTo>
                    <a:pt x="3977" y="1"/>
                    <a:pt x="4027" y="51"/>
                    <a:pt x="4038" y="171"/>
                  </a:cubicBezTo>
                  <a:lnTo>
                    <a:pt x="4273" y="3178"/>
                  </a:lnTo>
                  <a:lnTo>
                    <a:pt x="4273" y="3178"/>
                  </a:lnTo>
                  <a:lnTo>
                    <a:pt x="4038" y="171"/>
                  </a:lnTo>
                  <a:cubicBezTo>
                    <a:pt x="4027" y="51"/>
                    <a:pt x="3977" y="1"/>
                    <a:pt x="3915"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5561111" y="1656803"/>
              <a:ext cx="53216" cy="70720"/>
            </a:xfrm>
            <a:custGeom>
              <a:avLst/>
              <a:gdLst/>
              <a:ahLst/>
              <a:cxnLst/>
              <a:rect l="l" t="t" r="r" b="b"/>
              <a:pathLst>
                <a:path w="1210" h="1608" extrusionOk="0">
                  <a:moveTo>
                    <a:pt x="209" y="0"/>
                  </a:moveTo>
                  <a:cubicBezTo>
                    <a:pt x="110" y="0"/>
                    <a:pt x="1" y="181"/>
                    <a:pt x="1" y="328"/>
                  </a:cubicBezTo>
                  <a:cubicBezTo>
                    <a:pt x="1" y="362"/>
                    <a:pt x="8" y="393"/>
                    <a:pt x="21" y="420"/>
                  </a:cubicBezTo>
                  <a:lnTo>
                    <a:pt x="636" y="1607"/>
                  </a:lnTo>
                  <a:lnTo>
                    <a:pt x="929" y="1379"/>
                  </a:lnTo>
                  <a:cubicBezTo>
                    <a:pt x="987" y="1253"/>
                    <a:pt x="1052" y="1133"/>
                    <a:pt x="1124" y="1024"/>
                  </a:cubicBezTo>
                  <a:lnTo>
                    <a:pt x="1209" y="522"/>
                  </a:lnTo>
                  <a:lnTo>
                    <a:pt x="247" y="7"/>
                  </a:lnTo>
                  <a:cubicBezTo>
                    <a:pt x="233" y="0"/>
                    <a:pt x="223"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5610499" y="1510133"/>
              <a:ext cx="59197" cy="191753"/>
            </a:xfrm>
            <a:custGeom>
              <a:avLst/>
              <a:gdLst/>
              <a:ahLst/>
              <a:cxnLst/>
              <a:rect l="l" t="t" r="r" b="b"/>
              <a:pathLst>
                <a:path w="1346" h="4360" extrusionOk="0">
                  <a:moveTo>
                    <a:pt x="987" y="1"/>
                  </a:moveTo>
                  <a:cubicBezTo>
                    <a:pt x="877" y="1"/>
                    <a:pt x="731" y="151"/>
                    <a:pt x="690" y="382"/>
                  </a:cubicBezTo>
                  <a:lnTo>
                    <a:pt x="86" y="3857"/>
                  </a:lnTo>
                  <a:lnTo>
                    <a:pt x="1" y="4359"/>
                  </a:lnTo>
                  <a:cubicBezTo>
                    <a:pt x="202" y="4038"/>
                    <a:pt x="451" y="3782"/>
                    <a:pt x="710" y="3649"/>
                  </a:cubicBezTo>
                  <a:cubicBezTo>
                    <a:pt x="836" y="3588"/>
                    <a:pt x="953" y="3556"/>
                    <a:pt x="1062" y="3556"/>
                  </a:cubicBezTo>
                  <a:lnTo>
                    <a:pt x="1079" y="3556"/>
                  </a:lnTo>
                  <a:lnTo>
                    <a:pt x="1345" y="3178"/>
                  </a:lnTo>
                  <a:lnTo>
                    <a:pt x="1110" y="171"/>
                  </a:lnTo>
                  <a:cubicBezTo>
                    <a:pt x="1099" y="51"/>
                    <a:pt x="1049" y="1"/>
                    <a:pt x="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5605705" y="1682134"/>
              <a:ext cx="179570" cy="287057"/>
            </a:xfrm>
            <a:custGeom>
              <a:avLst/>
              <a:gdLst/>
              <a:ahLst/>
              <a:cxnLst/>
              <a:rect l="l" t="t" r="r" b="b"/>
              <a:pathLst>
                <a:path w="4083" h="6527" extrusionOk="0">
                  <a:moveTo>
                    <a:pt x="0" y="3516"/>
                  </a:moveTo>
                  <a:lnTo>
                    <a:pt x="0" y="3516"/>
                  </a:lnTo>
                  <a:lnTo>
                    <a:pt x="236" y="6526"/>
                  </a:lnTo>
                  <a:lnTo>
                    <a:pt x="0" y="3516"/>
                  </a:lnTo>
                  <a:close/>
                  <a:moveTo>
                    <a:pt x="1260" y="2840"/>
                  </a:moveTo>
                  <a:lnTo>
                    <a:pt x="656" y="6315"/>
                  </a:lnTo>
                  <a:lnTo>
                    <a:pt x="1260" y="2840"/>
                  </a:lnTo>
                  <a:lnTo>
                    <a:pt x="1260" y="2840"/>
                  </a:lnTo>
                  <a:close/>
                  <a:moveTo>
                    <a:pt x="4083" y="1"/>
                  </a:moveTo>
                  <a:lnTo>
                    <a:pt x="1833" y="1755"/>
                  </a:lnTo>
                  <a:lnTo>
                    <a:pt x="2448" y="2942"/>
                  </a:lnTo>
                  <a:cubicBezTo>
                    <a:pt x="2461" y="2970"/>
                    <a:pt x="2468" y="3001"/>
                    <a:pt x="2468" y="3035"/>
                  </a:cubicBezTo>
                  <a:cubicBezTo>
                    <a:pt x="2468" y="3001"/>
                    <a:pt x="2461" y="2970"/>
                    <a:pt x="2448" y="2942"/>
                  </a:cubicBezTo>
                  <a:lnTo>
                    <a:pt x="1833" y="1755"/>
                  </a:ln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661118" y="1759273"/>
              <a:ext cx="53172" cy="70764"/>
            </a:xfrm>
            <a:custGeom>
              <a:avLst/>
              <a:gdLst/>
              <a:ahLst/>
              <a:cxnLst/>
              <a:rect l="l" t="t" r="r" b="b"/>
              <a:pathLst>
                <a:path w="1209" h="1609" extrusionOk="0">
                  <a:moveTo>
                    <a:pt x="573" y="1"/>
                  </a:moveTo>
                  <a:lnTo>
                    <a:pt x="279" y="230"/>
                  </a:lnTo>
                  <a:cubicBezTo>
                    <a:pt x="222" y="356"/>
                    <a:pt x="156" y="476"/>
                    <a:pt x="85" y="585"/>
                  </a:cubicBezTo>
                  <a:lnTo>
                    <a:pt x="0" y="1086"/>
                  </a:lnTo>
                  <a:lnTo>
                    <a:pt x="962" y="1602"/>
                  </a:lnTo>
                  <a:cubicBezTo>
                    <a:pt x="976" y="1609"/>
                    <a:pt x="990" y="1609"/>
                    <a:pt x="1000" y="1609"/>
                  </a:cubicBezTo>
                  <a:cubicBezTo>
                    <a:pt x="1098" y="1609"/>
                    <a:pt x="1208" y="1428"/>
                    <a:pt x="1208" y="1281"/>
                  </a:cubicBezTo>
                  <a:cubicBezTo>
                    <a:pt x="1208" y="1247"/>
                    <a:pt x="1201" y="1216"/>
                    <a:pt x="1188" y="1188"/>
                  </a:cubicBezTo>
                  <a:lnTo>
                    <a:pt x="5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5605705" y="1784957"/>
              <a:ext cx="59197" cy="191753"/>
            </a:xfrm>
            <a:custGeom>
              <a:avLst/>
              <a:gdLst/>
              <a:ahLst/>
              <a:cxnLst/>
              <a:rect l="l" t="t" r="r" b="b"/>
              <a:pathLst>
                <a:path w="1346" h="4360" extrusionOk="0">
                  <a:moveTo>
                    <a:pt x="1345" y="1"/>
                  </a:moveTo>
                  <a:cubicBezTo>
                    <a:pt x="1144" y="322"/>
                    <a:pt x="898" y="577"/>
                    <a:pt x="635" y="711"/>
                  </a:cubicBezTo>
                  <a:cubicBezTo>
                    <a:pt x="512" y="772"/>
                    <a:pt x="393" y="803"/>
                    <a:pt x="284" y="803"/>
                  </a:cubicBezTo>
                  <a:lnTo>
                    <a:pt x="263" y="803"/>
                  </a:lnTo>
                  <a:lnTo>
                    <a:pt x="0" y="1178"/>
                  </a:lnTo>
                  <a:lnTo>
                    <a:pt x="236" y="4188"/>
                  </a:lnTo>
                  <a:cubicBezTo>
                    <a:pt x="246" y="4308"/>
                    <a:pt x="298" y="4359"/>
                    <a:pt x="362" y="4359"/>
                  </a:cubicBezTo>
                  <a:cubicBezTo>
                    <a:pt x="471" y="4359"/>
                    <a:pt x="615" y="4209"/>
                    <a:pt x="656" y="3977"/>
                  </a:cubicBezTo>
                  <a:lnTo>
                    <a:pt x="1260" y="502"/>
                  </a:lnTo>
                  <a:lnTo>
                    <a:pt x="13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5481729" y="1717406"/>
              <a:ext cx="120285" cy="114744"/>
            </a:xfrm>
            <a:custGeom>
              <a:avLst/>
              <a:gdLst/>
              <a:ahLst/>
              <a:cxnLst/>
              <a:rect l="l" t="t" r="r" b="b"/>
              <a:pathLst>
                <a:path w="2735" h="2609" extrusionOk="0">
                  <a:moveTo>
                    <a:pt x="2734" y="1"/>
                  </a:moveTo>
                  <a:lnTo>
                    <a:pt x="2441" y="229"/>
                  </a:lnTo>
                  <a:lnTo>
                    <a:pt x="191" y="1984"/>
                  </a:lnTo>
                  <a:cubicBezTo>
                    <a:pt x="69" y="2079"/>
                    <a:pt x="1" y="2263"/>
                    <a:pt x="1" y="2411"/>
                  </a:cubicBezTo>
                  <a:cubicBezTo>
                    <a:pt x="1" y="2523"/>
                    <a:pt x="42" y="2608"/>
                    <a:pt x="127" y="2608"/>
                  </a:cubicBezTo>
                  <a:cubicBezTo>
                    <a:pt x="137" y="2608"/>
                    <a:pt x="147" y="2608"/>
                    <a:pt x="157" y="2605"/>
                  </a:cubicBezTo>
                  <a:lnTo>
                    <a:pt x="2253" y="2140"/>
                  </a:lnTo>
                  <a:lnTo>
                    <a:pt x="2461" y="1636"/>
                  </a:lnTo>
                  <a:cubicBezTo>
                    <a:pt x="2444" y="1530"/>
                    <a:pt x="2433" y="1414"/>
                    <a:pt x="2433" y="1291"/>
                  </a:cubicBezTo>
                  <a:cubicBezTo>
                    <a:pt x="2433" y="1243"/>
                    <a:pt x="2433" y="1198"/>
                    <a:pt x="2438" y="1151"/>
                  </a:cubicBezTo>
                  <a:cubicBezTo>
                    <a:pt x="2458" y="762"/>
                    <a:pt x="2570" y="359"/>
                    <a:pt x="2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5673389" y="1654648"/>
              <a:ext cx="120285" cy="114788"/>
            </a:xfrm>
            <a:custGeom>
              <a:avLst/>
              <a:gdLst/>
              <a:ahLst/>
              <a:cxnLst/>
              <a:rect l="l" t="t" r="r" b="b"/>
              <a:pathLst>
                <a:path w="2735" h="2610" extrusionOk="0">
                  <a:moveTo>
                    <a:pt x="2608" y="1"/>
                  </a:moveTo>
                  <a:cubicBezTo>
                    <a:pt x="2598" y="1"/>
                    <a:pt x="2588" y="1"/>
                    <a:pt x="2577" y="4"/>
                  </a:cubicBezTo>
                  <a:lnTo>
                    <a:pt x="482" y="469"/>
                  </a:lnTo>
                  <a:lnTo>
                    <a:pt x="274" y="971"/>
                  </a:lnTo>
                  <a:cubicBezTo>
                    <a:pt x="294" y="1076"/>
                    <a:pt x="304" y="1196"/>
                    <a:pt x="304" y="1319"/>
                  </a:cubicBezTo>
                  <a:cubicBezTo>
                    <a:pt x="304" y="1366"/>
                    <a:pt x="301" y="1411"/>
                    <a:pt x="298" y="1458"/>
                  </a:cubicBezTo>
                  <a:cubicBezTo>
                    <a:pt x="277" y="1847"/>
                    <a:pt x="168" y="2250"/>
                    <a:pt x="0" y="2609"/>
                  </a:cubicBezTo>
                  <a:lnTo>
                    <a:pt x="294" y="2380"/>
                  </a:lnTo>
                  <a:lnTo>
                    <a:pt x="2544" y="626"/>
                  </a:lnTo>
                  <a:cubicBezTo>
                    <a:pt x="2670" y="530"/>
                    <a:pt x="2735" y="346"/>
                    <a:pt x="2735" y="199"/>
                  </a:cubicBezTo>
                  <a:cubicBezTo>
                    <a:pt x="2735" y="86"/>
                    <a:pt x="2694"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5636182" y="1566734"/>
              <a:ext cx="100846" cy="167696"/>
            </a:xfrm>
            <a:custGeom>
              <a:avLst/>
              <a:gdLst/>
              <a:ahLst/>
              <a:cxnLst/>
              <a:rect l="l" t="t" r="r" b="b"/>
              <a:pathLst>
                <a:path w="2293" h="3813" extrusionOk="0">
                  <a:moveTo>
                    <a:pt x="2150" y="0"/>
                  </a:moveTo>
                  <a:cubicBezTo>
                    <a:pt x="2108" y="0"/>
                    <a:pt x="2057" y="31"/>
                    <a:pt x="2007" y="103"/>
                  </a:cubicBezTo>
                  <a:lnTo>
                    <a:pt x="0" y="2983"/>
                  </a:lnTo>
                  <a:lnTo>
                    <a:pt x="772" y="3813"/>
                  </a:lnTo>
                  <a:lnTo>
                    <a:pt x="2215" y="328"/>
                  </a:lnTo>
                  <a:cubicBezTo>
                    <a:pt x="2292" y="142"/>
                    <a:pt x="2241" y="0"/>
                    <a:pt x="215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5538373" y="1752413"/>
              <a:ext cx="100846" cy="167652"/>
            </a:xfrm>
            <a:custGeom>
              <a:avLst/>
              <a:gdLst/>
              <a:ahLst/>
              <a:cxnLst/>
              <a:rect l="l" t="t" r="r" b="b"/>
              <a:pathLst>
                <a:path w="2293" h="3812" extrusionOk="0">
                  <a:moveTo>
                    <a:pt x="1521" y="0"/>
                  </a:moveTo>
                  <a:lnTo>
                    <a:pt x="77" y="3481"/>
                  </a:lnTo>
                  <a:cubicBezTo>
                    <a:pt x="1" y="3669"/>
                    <a:pt x="52" y="3811"/>
                    <a:pt x="142" y="3811"/>
                  </a:cubicBezTo>
                  <a:cubicBezTo>
                    <a:pt x="184" y="3811"/>
                    <a:pt x="235" y="3780"/>
                    <a:pt x="285" y="3707"/>
                  </a:cubicBezTo>
                  <a:lnTo>
                    <a:pt x="2292" y="829"/>
                  </a:lnTo>
                  <a:lnTo>
                    <a:pt x="1521"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5605089" y="1693789"/>
              <a:ext cx="65354" cy="99219"/>
            </a:xfrm>
            <a:custGeom>
              <a:avLst/>
              <a:gdLst/>
              <a:ahLst/>
              <a:cxnLst/>
              <a:rect l="l" t="t" r="r" b="b"/>
              <a:pathLst>
                <a:path w="1486" h="2256" extrusionOk="0">
                  <a:moveTo>
                    <a:pt x="1030" y="1"/>
                  </a:moveTo>
                  <a:cubicBezTo>
                    <a:pt x="959" y="1"/>
                    <a:pt x="883" y="20"/>
                    <a:pt x="803" y="60"/>
                  </a:cubicBezTo>
                  <a:cubicBezTo>
                    <a:pt x="407" y="261"/>
                    <a:pt x="58" y="900"/>
                    <a:pt x="25" y="1490"/>
                  </a:cubicBezTo>
                  <a:cubicBezTo>
                    <a:pt x="0" y="1961"/>
                    <a:pt x="182" y="2256"/>
                    <a:pt x="457" y="2256"/>
                  </a:cubicBezTo>
                  <a:cubicBezTo>
                    <a:pt x="527" y="2256"/>
                    <a:pt x="603" y="2237"/>
                    <a:pt x="683" y="2197"/>
                  </a:cubicBezTo>
                  <a:cubicBezTo>
                    <a:pt x="1079" y="1995"/>
                    <a:pt x="1424" y="1357"/>
                    <a:pt x="1458" y="766"/>
                  </a:cubicBezTo>
                  <a:cubicBezTo>
                    <a:pt x="1485" y="296"/>
                    <a:pt x="1304" y="1"/>
                    <a:pt x="103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5530193" y="1147044"/>
              <a:ext cx="182561" cy="96052"/>
            </a:xfrm>
            <a:custGeom>
              <a:avLst/>
              <a:gdLst/>
              <a:ahLst/>
              <a:cxnLst/>
              <a:rect l="l" t="t" r="r" b="b"/>
              <a:pathLst>
                <a:path w="4151" h="2184" extrusionOk="0">
                  <a:moveTo>
                    <a:pt x="2074" y="1"/>
                  </a:moveTo>
                  <a:cubicBezTo>
                    <a:pt x="1590" y="1"/>
                    <a:pt x="1106" y="108"/>
                    <a:pt x="738" y="321"/>
                  </a:cubicBezTo>
                  <a:cubicBezTo>
                    <a:pt x="0" y="748"/>
                    <a:pt x="0" y="1438"/>
                    <a:pt x="738" y="1864"/>
                  </a:cubicBezTo>
                  <a:cubicBezTo>
                    <a:pt x="1106" y="2077"/>
                    <a:pt x="1590" y="2184"/>
                    <a:pt x="2074" y="2184"/>
                  </a:cubicBezTo>
                  <a:cubicBezTo>
                    <a:pt x="2558" y="2184"/>
                    <a:pt x="3042" y="2077"/>
                    <a:pt x="3410" y="1864"/>
                  </a:cubicBezTo>
                  <a:cubicBezTo>
                    <a:pt x="4151" y="1438"/>
                    <a:pt x="4151" y="748"/>
                    <a:pt x="3410" y="321"/>
                  </a:cubicBezTo>
                  <a:cubicBezTo>
                    <a:pt x="3042" y="108"/>
                    <a:pt x="2558" y="1"/>
                    <a:pt x="207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5506357" y="1127473"/>
              <a:ext cx="235997" cy="115579"/>
            </a:xfrm>
            <a:custGeom>
              <a:avLst/>
              <a:gdLst/>
              <a:ahLst/>
              <a:cxnLst/>
              <a:rect l="l" t="t" r="r" b="b"/>
              <a:pathLst>
                <a:path w="5366" h="2628" extrusionOk="0">
                  <a:moveTo>
                    <a:pt x="2682" y="0"/>
                  </a:moveTo>
                  <a:cubicBezTo>
                    <a:pt x="2241" y="0"/>
                    <a:pt x="1800" y="63"/>
                    <a:pt x="1402" y="189"/>
                  </a:cubicBezTo>
                  <a:lnTo>
                    <a:pt x="34" y="189"/>
                  </a:lnTo>
                  <a:lnTo>
                    <a:pt x="34" y="1009"/>
                  </a:lnTo>
                  <a:lnTo>
                    <a:pt x="41" y="1009"/>
                  </a:lnTo>
                  <a:cubicBezTo>
                    <a:pt x="0" y="1429"/>
                    <a:pt x="252" y="1859"/>
                    <a:pt x="809" y="2182"/>
                  </a:cubicBezTo>
                  <a:cubicBezTo>
                    <a:pt x="1326" y="2479"/>
                    <a:pt x="2003" y="2628"/>
                    <a:pt x="2681" y="2628"/>
                  </a:cubicBezTo>
                  <a:cubicBezTo>
                    <a:pt x="3358" y="2628"/>
                    <a:pt x="4036" y="2479"/>
                    <a:pt x="4553" y="2182"/>
                  </a:cubicBezTo>
                  <a:cubicBezTo>
                    <a:pt x="5109" y="1859"/>
                    <a:pt x="5365" y="1429"/>
                    <a:pt x="5321" y="1009"/>
                  </a:cubicBezTo>
                  <a:lnTo>
                    <a:pt x="5328" y="1009"/>
                  </a:lnTo>
                  <a:lnTo>
                    <a:pt x="5328" y="189"/>
                  </a:lnTo>
                  <a:lnTo>
                    <a:pt x="3959" y="189"/>
                  </a:lnTo>
                  <a:cubicBezTo>
                    <a:pt x="3563" y="63"/>
                    <a:pt x="3123" y="0"/>
                    <a:pt x="268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5496418" y="1068585"/>
              <a:ext cx="255700" cy="134403"/>
            </a:xfrm>
            <a:custGeom>
              <a:avLst/>
              <a:gdLst/>
              <a:ahLst/>
              <a:cxnLst/>
              <a:rect l="l" t="t" r="r" b="b"/>
              <a:pathLst>
                <a:path w="5814" h="3056" extrusionOk="0">
                  <a:moveTo>
                    <a:pt x="2907" y="1"/>
                  </a:moveTo>
                  <a:cubicBezTo>
                    <a:pt x="2229" y="1"/>
                    <a:pt x="1552" y="149"/>
                    <a:pt x="1035" y="446"/>
                  </a:cubicBezTo>
                  <a:cubicBezTo>
                    <a:pt x="1" y="1043"/>
                    <a:pt x="1" y="2013"/>
                    <a:pt x="1035" y="2610"/>
                  </a:cubicBezTo>
                  <a:cubicBezTo>
                    <a:pt x="1552" y="2907"/>
                    <a:pt x="2229" y="3056"/>
                    <a:pt x="2907" y="3056"/>
                  </a:cubicBezTo>
                  <a:cubicBezTo>
                    <a:pt x="3584" y="3056"/>
                    <a:pt x="4262" y="2907"/>
                    <a:pt x="4779" y="2610"/>
                  </a:cubicBezTo>
                  <a:cubicBezTo>
                    <a:pt x="5813" y="2013"/>
                    <a:pt x="5813" y="1043"/>
                    <a:pt x="4779" y="446"/>
                  </a:cubicBezTo>
                  <a:cubicBezTo>
                    <a:pt x="4262" y="149"/>
                    <a:pt x="3584" y="1"/>
                    <a:pt x="29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5456661" y="938100"/>
              <a:ext cx="174293" cy="324265"/>
            </a:xfrm>
            <a:custGeom>
              <a:avLst/>
              <a:gdLst/>
              <a:ahLst/>
              <a:cxnLst/>
              <a:rect l="l" t="t" r="r" b="b"/>
              <a:pathLst>
                <a:path w="3963" h="7373" extrusionOk="0">
                  <a:moveTo>
                    <a:pt x="3813" y="1"/>
                  </a:moveTo>
                  <a:cubicBezTo>
                    <a:pt x="1710" y="1"/>
                    <a:pt x="1" y="1710"/>
                    <a:pt x="1" y="3813"/>
                  </a:cubicBezTo>
                  <a:cubicBezTo>
                    <a:pt x="1" y="5393"/>
                    <a:pt x="949" y="6786"/>
                    <a:pt x="2420" y="7362"/>
                  </a:cubicBezTo>
                  <a:cubicBezTo>
                    <a:pt x="2437" y="7369"/>
                    <a:pt x="2455" y="7373"/>
                    <a:pt x="2475" y="7373"/>
                  </a:cubicBezTo>
                  <a:cubicBezTo>
                    <a:pt x="2532" y="7373"/>
                    <a:pt x="2591" y="7339"/>
                    <a:pt x="2614" y="7277"/>
                  </a:cubicBezTo>
                  <a:cubicBezTo>
                    <a:pt x="2642" y="7202"/>
                    <a:pt x="2605" y="7113"/>
                    <a:pt x="2529" y="7082"/>
                  </a:cubicBezTo>
                  <a:cubicBezTo>
                    <a:pt x="1174" y="6554"/>
                    <a:pt x="297" y="5267"/>
                    <a:pt x="297" y="3813"/>
                  </a:cubicBezTo>
                  <a:cubicBezTo>
                    <a:pt x="297" y="1874"/>
                    <a:pt x="1874" y="301"/>
                    <a:pt x="3813" y="301"/>
                  </a:cubicBezTo>
                  <a:cubicBezTo>
                    <a:pt x="3895" y="301"/>
                    <a:pt x="3963" y="233"/>
                    <a:pt x="3963" y="151"/>
                  </a:cubicBezTo>
                  <a:cubicBezTo>
                    <a:pt x="3963" y="69"/>
                    <a:pt x="3895" y="1"/>
                    <a:pt x="38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60;p24"/>
          <p:cNvGrpSpPr/>
          <p:nvPr/>
        </p:nvGrpSpPr>
        <p:grpSpPr>
          <a:xfrm>
            <a:off x="844934" y="2879992"/>
            <a:ext cx="790684" cy="1839751"/>
            <a:chOff x="4593707" y="2226241"/>
            <a:chExt cx="711367" cy="1655196"/>
          </a:xfrm>
        </p:grpSpPr>
        <p:sp>
          <p:nvSpPr>
            <p:cNvPr id="461" name="Google Shape;461;p24"/>
            <p:cNvSpPr/>
            <p:nvPr/>
          </p:nvSpPr>
          <p:spPr>
            <a:xfrm>
              <a:off x="4593707" y="3585540"/>
              <a:ext cx="681250" cy="295897"/>
            </a:xfrm>
            <a:custGeom>
              <a:avLst/>
              <a:gdLst/>
              <a:ahLst/>
              <a:cxnLst/>
              <a:rect l="l" t="t" r="r" b="b"/>
              <a:pathLst>
                <a:path w="15490" h="6728" extrusionOk="0">
                  <a:moveTo>
                    <a:pt x="7746" y="1"/>
                  </a:moveTo>
                  <a:cubicBezTo>
                    <a:pt x="5941" y="1"/>
                    <a:pt x="4134" y="328"/>
                    <a:pt x="2755" y="984"/>
                  </a:cubicBezTo>
                  <a:cubicBezTo>
                    <a:pt x="1" y="2298"/>
                    <a:pt x="1" y="4427"/>
                    <a:pt x="2755" y="5742"/>
                  </a:cubicBezTo>
                  <a:cubicBezTo>
                    <a:pt x="4134" y="6399"/>
                    <a:pt x="5941" y="6727"/>
                    <a:pt x="7746" y="6727"/>
                  </a:cubicBezTo>
                  <a:cubicBezTo>
                    <a:pt x="9552" y="6727"/>
                    <a:pt x="11358" y="6399"/>
                    <a:pt x="12735" y="5742"/>
                  </a:cubicBezTo>
                  <a:cubicBezTo>
                    <a:pt x="15489" y="4427"/>
                    <a:pt x="15489" y="2298"/>
                    <a:pt x="12735" y="984"/>
                  </a:cubicBezTo>
                  <a:cubicBezTo>
                    <a:pt x="11358" y="328"/>
                    <a:pt x="9552" y="1"/>
                    <a:pt x="7746"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4723093" y="2551245"/>
              <a:ext cx="42837" cy="166156"/>
            </a:xfrm>
            <a:custGeom>
              <a:avLst/>
              <a:gdLst/>
              <a:ahLst/>
              <a:cxnLst/>
              <a:rect l="l" t="t" r="r" b="b"/>
              <a:pathLst>
                <a:path w="974" h="3778" extrusionOk="0">
                  <a:moveTo>
                    <a:pt x="974" y="0"/>
                  </a:moveTo>
                  <a:cubicBezTo>
                    <a:pt x="510" y="0"/>
                    <a:pt x="93" y="416"/>
                    <a:pt x="93" y="1618"/>
                  </a:cubicBezTo>
                  <a:cubicBezTo>
                    <a:pt x="93" y="2815"/>
                    <a:pt x="1" y="3778"/>
                    <a:pt x="735" y="3778"/>
                  </a:cubicBezTo>
                  <a:lnTo>
                    <a:pt x="974"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4727051" y="2553048"/>
              <a:ext cx="28367" cy="160923"/>
            </a:xfrm>
            <a:custGeom>
              <a:avLst/>
              <a:gdLst/>
              <a:ahLst/>
              <a:cxnLst/>
              <a:rect l="l" t="t" r="r" b="b"/>
              <a:pathLst>
                <a:path w="645" h="3659" extrusionOk="0">
                  <a:moveTo>
                    <a:pt x="645" y="0"/>
                  </a:moveTo>
                  <a:cubicBezTo>
                    <a:pt x="287" y="130"/>
                    <a:pt x="3" y="587"/>
                    <a:pt x="3" y="1577"/>
                  </a:cubicBezTo>
                  <a:cubicBezTo>
                    <a:pt x="3" y="1819"/>
                    <a:pt x="0" y="2054"/>
                    <a:pt x="0" y="2270"/>
                  </a:cubicBezTo>
                  <a:cubicBezTo>
                    <a:pt x="0" y="2946"/>
                    <a:pt x="37" y="3467"/>
                    <a:pt x="341" y="3658"/>
                  </a:cubicBezTo>
                  <a:cubicBezTo>
                    <a:pt x="440" y="3331"/>
                    <a:pt x="542" y="2993"/>
                    <a:pt x="645" y="2662"/>
                  </a:cubicBezTo>
                  <a:lnTo>
                    <a:pt x="645" y="0"/>
                  </a:ln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4755374" y="2503352"/>
              <a:ext cx="262737" cy="436853"/>
            </a:xfrm>
            <a:custGeom>
              <a:avLst/>
              <a:gdLst/>
              <a:ahLst/>
              <a:cxnLst/>
              <a:rect l="l" t="t" r="r" b="b"/>
              <a:pathLst>
                <a:path w="5974" h="9933" extrusionOk="0">
                  <a:moveTo>
                    <a:pt x="103" y="1"/>
                  </a:moveTo>
                  <a:cubicBezTo>
                    <a:pt x="48" y="1"/>
                    <a:pt x="1" y="45"/>
                    <a:pt x="1" y="103"/>
                  </a:cubicBezTo>
                  <a:lnTo>
                    <a:pt x="1" y="9830"/>
                  </a:lnTo>
                  <a:cubicBezTo>
                    <a:pt x="1" y="9887"/>
                    <a:pt x="48" y="9932"/>
                    <a:pt x="103" y="9932"/>
                  </a:cubicBezTo>
                  <a:lnTo>
                    <a:pt x="5871" y="9932"/>
                  </a:lnTo>
                  <a:cubicBezTo>
                    <a:pt x="5930" y="9932"/>
                    <a:pt x="5974" y="9887"/>
                    <a:pt x="5974" y="9830"/>
                  </a:cubicBezTo>
                  <a:lnTo>
                    <a:pt x="5974" y="103"/>
                  </a:lnTo>
                  <a:cubicBezTo>
                    <a:pt x="5974" y="45"/>
                    <a:pt x="5930" y="1"/>
                    <a:pt x="587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4755374" y="2503352"/>
              <a:ext cx="262737" cy="436853"/>
            </a:xfrm>
            <a:custGeom>
              <a:avLst/>
              <a:gdLst/>
              <a:ahLst/>
              <a:cxnLst/>
              <a:rect l="l" t="t" r="r" b="b"/>
              <a:pathLst>
                <a:path w="5974" h="9933" extrusionOk="0">
                  <a:moveTo>
                    <a:pt x="5966" y="62"/>
                  </a:moveTo>
                  <a:lnTo>
                    <a:pt x="5966" y="406"/>
                  </a:lnTo>
                  <a:cubicBezTo>
                    <a:pt x="5966" y="406"/>
                    <a:pt x="5971" y="406"/>
                    <a:pt x="5974" y="403"/>
                  </a:cubicBezTo>
                  <a:lnTo>
                    <a:pt x="5974" y="103"/>
                  </a:lnTo>
                  <a:cubicBezTo>
                    <a:pt x="5974" y="89"/>
                    <a:pt x="5971" y="75"/>
                    <a:pt x="5966" y="62"/>
                  </a:cubicBezTo>
                  <a:close/>
                  <a:moveTo>
                    <a:pt x="5966" y="406"/>
                  </a:moveTo>
                  <a:lnTo>
                    <a:pt x="5974" y="413"/>
                  </a:lnTo>
                  <a:lnTo>
                    <a:pt x="5974" y="410"/>
                  </a:lnTo>
                  <a:cubicBezTo>
                    <a:pt x="5971" y="406"/>
                    <a:pt x="5971" y="406"/>
                    <a:pt x="5966" y="406"/>
                  </a:cubicBezTo>
                  <a:close/>
                  <a:moveTo>
                    <a:pt x="103" y="1"/>
                  </a:moveTo>
                  <a:cubicBezTo>
                    <a:pt x="48" y="1"/>
                    <a:pt x="1" y="45"/>
                    <a:pt x="1" y="103"/>
                  </a:cubicBezTo>
                  <a:lnTo>
                    <a:pt x="1" y="3792"/>
                  </a:lnTo>
                  <a:cubicBezTo>
                    <a:pt x="209" y="3130"/>
                    <a:pt x="407" y="2512"/>
                    <a:pt x="554" y="2123"/>
                  </a:cubicBezTo>
                  <a:cubicBezTo>
                    <a:pt x="1011" y="894"/>
                    <a:pt x="1557" y="826"/>
                    <a:pt x="2107" y="765"/>
                  </a:cubicBezTo>
                  <a:cubicBezTo>
                    <a:pt x="2158" y="741"/>
                    <a:pt x="2294" y="713"/>
                    <a:pt x="2469" y="680"/>
                  </a:cubicBezTo>
                  <a:lnTo>
                    <a:pt x="2469" y="676"/>
                  </a:lnTo>
                  <a:cubicBezTo>
                    <a:pt x="2472" y="563"/>
                    <a:pt x="3192" y="431"/>
                    <a:pt x="3570" y="431"/>
                  </a:cubicBezTo>
                  <a:cubicBezTo>
                    <a:pt x="3704" y="431"/>
                    <a:pt x="3796" y="447"/>
                    <a:pt x="3803" y="485"/>
                  </a:cubicBezTo>
                  <a:cubicBezTo>
                    <a:pt x="3861" y="478"/>
                    <a:pt x="3898" y="475"/>
                    <a:pt x="3898" y="475"/>
                  </a:cubicBezTo>
                  <a:lnTo>
                    <a:pt x="4079" y="467"/>
                  </a:lnTo>
                  <a:lnTo>
                    <a:pt x="4082" y="1"/>
                  </a:lnTo>
                  <a:close/>
                  <a:moveTo>
                    <a:pt x="2049" y="3618"/>
                  </a:moveTo>
                  <a:cubicBezTo>
                    <a:pt x="2049" y="3618"/>
                    <a:pt x="1366" y="5191"/>
                    <a:pt x="926" y="6226"/>
                  </a:cubicBezTo>
                  <a:lnTo>
                    <a:pt x="1" y="6830"/>
                  </a:lnTo>
                  <a:lnTo>
                    <a:pt x="1" y="9830"/>
                  </a:lnTo>
                  <a:cubicBezTo>
                    <a:pt x="1" y="9887"/>
                    <a:pt x="48" y="9932"/>
                    <a:pt x="103" y="9932"/>
                  </a:cubicBezTo>
                  <a:lnTo>
                    <a:pt x="1650" y="9932"/>
                  </a:lnTo>
                  <a:cubicBezTo>
                    <a:pt x="1687" y="9662"/>
                    <a:pt x="1745" y="9427"/>
                    <a:pt x="1806" y="9225"/>
                  </a:cubicBezTo>
                  <a:cubicBezTo>
                    <a:pt x="1820" y="9175"/>
                    <a:pt x="1837" y="9123"/>
                    <a:pt x="1854" y="9072"/>
                  </a:cubicBezTo>
                  <a:cubicBezTo>
                    <a:pt x="1922" y="8877"/>
                    <a:pt x="1990" y="8714"/>
                    <a:pt x="2042" y="8584"/>
                  </a:cubicBezTo>
                  <a:lnTo>
                    <a:pt x="2055" y="8584"/>
                  </a:lnTo>
                  <a:cubicBezTo>
                    <a:pt x="2352" y="7980"/>
                    <a:pt x="2765" y="7447"/>
                    <a:pt x="3222" y="6717"/>
                  </a:cubicBezTo>
                  <a:lnTo>
                    <a:pt x="2997" y="6096"/>
                  </a:lnTo>
                  <a:cubicBezTo>
                    <a:pt x="2543" y="6734"/>
                    <a:pt x="2121" y="7102"/>
                    <a:pt x="2121" y="7102"/>
                  </a:cubicBezTo>
                  <a:lnTo>
                    <a:pt x="2121" y="6062"/>
                  </a:lnTo>
                  <a:cubicBezTo>
                    <a:pt x="2121" y="6062"/>
                    <a:pt x="2383" y="5683"/>
                    <a:pt x="2629" y="5072"/>
                  </a:cubicBezTo>
                  <a:lnTo>
                    <a:pt x="2342" y="4280"/>
                  </a:lnTo>
                  <a:lnTo>
                    <a:pt x="2049" y="3618"/>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5043435" y="2527496"/>
              <a:ext cx="112633" cy="162770"/>
            </a:xfrm>
            <a:custGeom>
              <a:avLst/>
              <a:gdLst/>
              <a:ahLst/>
              <a:cxnLst/>
              <a:rect l="l" t="t" r="r" b="b"/>
              <a:pathLst>
                <a:path w="2561" h="3701" extrusionOk="0">
                  <a:moveTo>
                    <a:pt x="0" y="0"/>
                  </a:moveTo>
                  <a:lnTo>
                    <a:pt x="0" y="3700"/>
                  </a:lnTo>
                  <a:lnTo>
                    <a:pt x="2560" y="3700"/>
                  </a:lnTo>
                  <a:lnTo>
                    <a:pt x="1809" y="953"/>
                  </a:lnTo>
                  <a:cubicBezTo>
                    <a:pt x="1659" y="389"/>
                    <a:pt x="1147" y="0"/>
                    <a:pt x="567"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4718168" y="2536952"/>
              <a:ext cx="182869" cy="280153"/>
            </a:xfrm>
            <a:custGeom>
              <a:avLst/>
              <a:gdLst/>
              <a:ahLst/>
              <a:cxnLst/>
              <a:rect l="l" t="t" r="r" b="b"/>
              <a:pathLst>
                <a:path w="4158" h="6370" extrusionOk="0">
                  <a:moveTo>
                    <a:pt x="2953" y="1"/>
                  </a:moveTo>
                  <a:cubicBezTo>
                    <a:pt x="2403" y="62"/>
                    <a:pt x="1857" y="130"/>
                    <a:pt x="1400" y="1359"/>
                  </a:cubicBezTo>
                  <a:cubicBezTo>
                    <a:pt x="1052" y="2294"/>
                    <a:pt x="386" y="4533"/>
                    <a:pt x="92" y="5540"/>
                  </a:cubicBezTo>
                  <a:cubicBezTo>
                    <a:pt x="1" y="5851"/>
                    <a:pt x="116" y="6182"/>
                    <a:pt x="379" y="6369"/>
                  </a:cubicBezTo>
                  <a:lnTo>
                    <a:pt x="1772" y="5462"/>
                  </a:lnTo>
                  <a:cubicBezTo>
                    <a:pt x="2212" y="4427"/>
                    <a:pt x="2895" y="2854"/>
                    <a:pt x="2895" y="2854"/>
                  </a:cubicBezTo>
                  <a:lnTo>
                    <a:pt x="3188" y="3516"/>
                  </a:lnTo>
                  <a:cubicBezTo>
                    <a:pt x="3188" y="3516"/>
                    <a:pt x="4007" y="2800"/>
                    <a:pt x="4059" y="1899"/>
                  </a:cubicBezTo>
                  <a:cubicBezTo>
                    <a:pt x="4158" y="202"/>
                    <a:pt x="2953" y="1"/>
                    <a:pt x="295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4848609" y="2226241"/>
              <a:ext cx="263308" cy="247256"/>
            </a:xfrm>
            <a:custGeom>
              <a:avLst/>
              <a:gdLst/>
              <a:ahLst/>
              <a:cxnLst/>
              <a:rect l="l" t="t" r="r" b="b"/>
              <a:pathLst>
                <a:path w="5987" h="5622" extrusionOk="0">
                  <a:moveTo>
                    <a:pt x="2994" y="1"/>
                  </a:moveTo>
                  <a:cubicBezTo>
                    <a:pt x="1342" y="1"/>
                    <a:pt x="1" y="1339"/>
                    <a:pt x="1" y="2991"/>
                  </a:cubicBezTo>
                  <a:cubicBezTo>
                    <a:pt x="1" y="4445"/>
                    <a:pt x="1181" y="5622"/>
                    <a:pt x="2632" y="5622"/>
                  </a:cubicBezTo>
                  <a:lnTo>
                    <a:pt x="3355" y="5622"/>
                  </a:lnTo>
                  <a:cubicBezTo>
                    <a:pt x="4809" y="5622"/>
                    <a:pt x="5987" y="4445"/>
                    <a:pt x="5987" y="2991"/>
                  </a:cubicBezTo>
                  <a:cubicBezTo>
                    <a:pt x="5987" y="1339"/>
                    <a:pt x="4645" y="1"/>
                    <a:pt x="29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4642832" y="3508093"/>
              <a:ext cx="178471" cy="183397"/>
            </a:xfrm>
            <a:custGeom>
              <a:avLst/>
              <a:gdLst/>
              <a:ahLst/>
              <a:cxnLst/>
              <a:rect l="l" t="t" r="r" b="b"/>
              <a:pathLst>
                <a:path w="4058" h="4170" extrusionOk="0">
                  <a:moveTo>
                    <a:pt x="934" y="1"/>
                  </a:moveTo>
                  <a:cubicBezTo>
                    <a:pt x="761" y="1"/>
                    <a:pt x="629" y="239"/>
                    <a:pt x="454" y="434"/>
                  </a:cubicBezTo>
                  <a:cubicBezTo>
                    <a:pt x="310" y="598"/>
                    <a:pt x="82" y="857"/>
                    <a:pt x="48" y="1045"/>
                  </a:cubicBezTo>
                  <a:cubicBezTo>
                    <a:pt x="0" y="1322"/>
                    <a:pt x="249" y="1755"/>
                    <a:pt x="523" y="1994"/>
                  </a:cubicBezTo>
                  <a:cubicBezTo>
                    <a:pt x="799" y="2236"/>
                    <a:pt x="1120" y="2407"/>
                    <a:pt x="1219" y="2932"/>
                  </a:cubicBezTo>
                  <a:cubicBezTo>
                    <a:pt x="1321" y="3458"/>
                    <a:pt x="1522" y="3769"/>
                    <a:pt x="2068" y="4004"/>
                  </a:cubicBezTo>
                  <a:cubicBezTo>
                    <a:pt x="2340" y="4122"/>
                    <a:pt x="2652" y="4169"/>
                    <a:pt x="2939" y="4169"/>
                  </a:cubicBezTo>
                  <a:cubicBezTo>
                    <a:pt x="3283" y="4169"/>
                    <a:pt x="3588" y="4101"/>
                    <a:pt x="3738" y="4004"/>
                  </a:cubicBezTo>
                  <a:cubicBezTo>
                    <a:pt x="4058" y="3796"/>
                    <a:pt x="3765" y="3571"/>
                    <a:pt x="3314" y="2926"/>
                  </a:cubicBezTo>
                  <a:cubicBezTo>
                    <a:pt x="2727" y="2086"/>
                    <a:pt x="2270" y="1486"/>
                    <a:pt x="2270" y="700"/>
                  </a:cubicBezTo>
                  <a:lnTo>
                    <a:pt x="1038" y="28"/>
                  </a:lnTo>
                  <a:cubicBezTo>
                    <a:pt x="1001" y="9"/>
                    <a:pt x="967" y="1"/>
                    <a:pt x="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4678675" y="3478979"/>
              <a:ext cx="90863" cy="77713"/>
            </a:xfrm>
            <a:custGeom>
              <a:avLst/>
              <a:gdLst/>
              <a:ahLst/>
              <a:cxnLst/>
              <a:rect l="l" t="t" r="r" b="b"/>
              <a:pathLst>
                <a:path w="2066" h="1767" extrusionOk="0">
                  <a:moveTo>
                    <a:pt x="694" y="1"/>
                  </a:moveTo>
                  <a:lnTo>
                    <a:pt x="209" y="707"/>
                  </a:lnTo>
                  <a:cubicBezTo>
                    <a:pt x="1" y="1014"/>
                    <a:pt x="66" y="1441"/>
                    <a:pt x="373" y="1649"/>
                  </a:cubicBezTo>
                  <a:cubicBezTo>
                    <a:pt x="379" y="1653"/>
                    <a:pt x="383" y="1656"/>
                    <a:pt x="390" y="1659"/>
                  </a:cubicBezTo>
                  <a:cubicBezTo>
                    <a:pt x="502" y="1732"/>
                    <a:pt x="628" y="1766"/>
                    <a:pt x="755" y="1766"/>
                  </a:cubicBezTo>
                  <a:cubicBezTo>
                    <a:pt x="960" y="1766"/>
                    <a:pt x="1166" y="1677"/>
                    <a:pt x="1311" y="1516"/>
                  </a:cubicBezTo>
                  <a:lnTo>
                    <a:pt x="2066" y="697"/>
                  </a:lnTo>
                  <a:lnTo>
                    <a:pt x="69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4704050" y="2876469"/>
              <a:ext cx="411785" cy="652399"/>
            </a:xfrm>
            <a:custGeom>
              <a:avLst/>
              <a:gdLst/>
              <a:ahLst/>
              <a:cxnLst/>
              <a:rect l="l" t="t" r="r" b="b"/>
              <a:pathLst>
                <a:path w="9363" h="14834" extrusionOk="0">
                  <a:moveTo>
                    <a:pt x="4929" y="1"/>
                  </a:moveTo>
                  <a:lnTo>
                    <a:pt x="5090" y="7055"/>
                  </a:lnTo>
                  <a:cubicBezTo>
                    <a:pt x="5090" y="7055"/>
                    <a:pt x="3315" y="8291"/>
                    <a:pt x="2817" y="9096"/>
                  </a:cubicBezTo>
                  <a:cubicBezTo>
                    <a:pt x="2315" y="9906"/>
                    <a:pt x="1" y="13838"/>
                    <a:pt x="1" y="13838"/>
                  </a:cubicBezTo>
                  <a:cubicBezTo>
                    <a:pt x="155" y="14766"/>
                    <a:pt x="1113" y="14834"/>
                    <a:pt x="1113" y="14834"/>
                  </a:cubicBezTo>
                  <a:cubicBezTo>
                    <a:pt x="1113" y="14834"/>
                    <a:pt x="6755" y="9339"/>
                    <a:pt x="6953" y="9005"/>
                  </a:cubicBezTo>
                  <a:cubicBezTo>
                    <a:pt x="7147" y="8670"/>
                    <a:pt x="7704" y="7806"/>
                    <a:pt x="8321" y="6192"/>
                  </a:cubicBezTo>
                  <a:cubicBezTo>
                    <a:pt x="8976" y="4468"/>
                    <a:pt x="9362" y="1789"/>
                    <a:pt x="9332" y="888"/>
                  </a:cubicBezTo>
                  <a:lnTo>
                    <a:pt x="4929"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4704050" y="2915522"/>
              <a:ext cx="410421" cy="613345"/>
            </a:xfrm>
            <a:custGeom>
              <a:avLst/>
              <a:gdLst/>
              <a:ahLst/>
              <a:cxnLst/>
              <a:rect l="l" t="t" r="r" b="b"/>
              <a:pathLst>
                <a:path w="9332" h="13946" extrusionOk="0">
                  <a:moveTo>
                    <a:pt x="6867" y="2621"/>
                  </a:moveTo>
                  <a:cubicBezTo>
                    <a:pt x="6867" y="2622"/>
                    <a:pt x="7188" y="4557"/>
                    <a:pt x="7445" y="6318"/>
                  </a:cubicBezTo>
                  <a:cubicBezTo>
                    <a:pt x="7301" y="5318"/>
                    <a:pt x="6974" y="3055"/>
                    <a:pt x="6867" y="2621"/>
                  </a:cubicBezTo>
                  <a:close/>
                  <a:moveTo>
                    <a:pt x="9332" y="0"/>
                  </a:moveTo>
                  <a:cubicBezTo>
                    <a:pt x="9011" y="205"/>
                    <a:pt x="8697" y="372"/>
                    <a:pt x="8390" y="509"/>
                  </a:cubicBezTo>
                  <a:cubicBezTo>
                    <a:pt x="8274" y="786"/>
                    <a:pt x="8113" y="1085"/>
                    <a:pt x="7891" y="1393"/>
                  </a:cubicBezTo>
                  <a:cubicBezTo>
                    <a:pt x="7264" y="2260"/>
                    <a:pt x="6867" y="2621"/>
                    <a:pt x="6867" y="2621"/>
                  </a:cubicBezTo>
                  <a:cubicBezTo>
                    <a:pt x="6867" y="2621"/>
                    <a:pt x="7686" y="2164"/>
                    <a:pt x="7998" y="1813"/>
                  </a:cubicBezTo>
                  <a:lnTo>
                    <a:pt x="7998" y="1813"/>
                  </a:lnTo>
                  <a:cubicBezTo>
                    <a:pt x="7997" y="1813"/>
                    <a:pt x="7629" y="2349"/>
                    <a:pt x="7223" y="2779"/>
                  </a:cubicBezTo>
                  <a:lnTo>
                    <a:pt x="7509" y="6789"/>
                  </a:lnTo>
                  <a:cubicBezTo>
                    <a:pt x="7522" y="6881"/>
                    <a:pt x="7536" y="6970"/>
                    <a:pt x="7547" y="7058"/>
                  </a:cubicBezTo>
                  <a:cubicBezTo>
                    <a:pt x="7776" y="6614"/>
                    <a:pt x="8042" y="6035"/>
                    <a:pt x="8321" y="5304"/>
                  </a:cubicBezTo>
                  <a:cubicBezTo>
                    <a:pt x="8953" y="3642"/>
                    <a:pt x="9332" y="1096"/>
                    <a:pt x="9332" y="106"/>
                  </a:cubicBezTo>
                  <a:lnTo>
                    <a:pt x="9332" y="0"/>
                  </a:lnTo>
                  <a:close/>
                  <a:moveTo>
                    <a:pt x="4840" y="7605"/>
                  </a:moveTo>
                  <a:cubicBezTo>
                    <a:pt x="5008" y="7987"/>
                    <a:pt x="5192" y="8376"/>
                    <a:pt x="5301" y="8526"/>
                  </a:cubicBezTo>
                  <a:cubicBezTo>
                    <a:pt x="5301" y="8526"/>
                    <a:pt x="5113" y="8171"/>
                    <a:pt x="4840" y="7605"/>
                  </a:cubicBezTo>
                  <a:close/>
                  <a:moveTo>
                    <a:pt x="4403" y="6676"/>
                  </a:moveTo>
                  <a:cubicBezTo>
                    <a:pt x="3850" y="7109"/>
                    <a:pt x="3110" y="7734"/>
                    <a:pt x="2817" y="8208"/>
                  </a:cubicBezTo>
                  <a:cubicBezTo>
                    <a:pt x="2315" y="9018"/>
                    <a:pt x="1" y="12950"/>
                    <a:pt x="1" y="12950"/>
                  </a:cubicBezTo>
                  <a:cubicBezTo>
                    <a:pt x="155" y="13878"/>
                    <a:pt x="1113" y="13946"/>
                    <a:pt x="1113" y="13946"/>
                  </a:cubicBezTo>
                  <a:cubicBezTo>
                    <a:pt x="1113" y="13946"/>
                    <a:pt x="3239" y="11874"/>
                    <a:pt x="4929" y="10198"/>
                  </a:cubicBezTo>
                  <a:lnTo>
                    <a:pt x="4929" y="10130"/>
                  </a:lnTo>
                  <a:cubicBezTo>
                    <a:pt x="4929" y="9894"/>
                    <a:pt x="4939" y="9130"/>
                    <a:pt x="5073" y="8635"/>
                  </a:cubicBezTo>
                  <a:cubicBezTo>
                    <a:pt x="5073" y="8635"/>
                    <a:pt x="4663" y="7741"/>
                    <a:pt x="4479" y="6836"/>
                  </a:cubicBezTo>
                  <a:cubicBezTo>
                    <a:pt x="4455" y="6782"/>
                    <a:pt x="4430" y="6731"/>
                    <a:pt x="4403" y="66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5026767" y="3628199"/>
              <a:ext cx="69840" cy="88444"/>
            </a:xfrm>
            <a:custGeom>
              <a:avLst/>
              <a:gdLst/>
              <a:ahLst/>
              <a:cxnLst/>
              <a:rect l="l" t="t" r="r" b="b"/>
              <a:pathLst>
                <a:path w="1588" h="2011" extrusionOk="0">
                  <a:moveTo>
                    <a:pt x="1192" y="1"/>
                  </a:moveTo>
                  <a:lnTo>
                    <a:pt x="0" y="273"/>
                  </a:lnTo>
                  <a:lnTo>
                    <a:pt x="393" y="2011"/>
                  </a:lnTo>
                  <a:lnTo>
                    <a:pt x="1588" y="1737"/>
                  </a:lnTo>
                  <a:lnTo>
                    <a:pt x="1192"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4822793" y="2872115"/>
              <a:ext cx="268410" cy="785087"/>
            </a:xfrm>
            <a:custGeom>
              <a:avLst/>
              <a:gdLst/>
              <a:ahLst/>
              <a:cxnLst/>
              <a:rect l="l" t="t" r="r" b="b"/>
              <a:pathLst>
                <a:path w="6103" h="17851" extrusionOk="0">
                  <a:moveTo>
                    <a:pt x="5588" y="1"/>
                  </a:moveTo>
                  <a:lnTo>
                    <a:pt x="509" y="199"/>
                  </a:lnTo>
                  <a:cubicBezTo>
                    <a:pt x="335" y="622"/>
                    <a:pt x="0" y="1390"/>
                    <a:pt x="86" y="2605"/>
                  </a:cubicBezTo>
                  <a:cubicBezTo>
                    <a:pt x="253" y="5083"/>
                    <a:pt x="2601" y="9513"/>
                    <a:pt x="2601" y="9513"/>
                  </a:cubicBezTo>
                  <a:cubicBezTo>
                    <a:pt x="2574" y="9851"/>
                    <a:pt x="2431" y="11264"/>
                    <a:pt x="2751" y="12516"/>
                  </a:cubicBezTo>
                  <a:cubicBezTo>
                    <a:pt x="3260" y="14493"/>
                    <a:pt x="4638" y="17837"/>
                    <a:pt x="4638" y="17837"/>
                  </a:cubicBezTo>
                  <a:cubicBezTo>
                    <a:pt x="4638" y="17837"/>
                    <a:pt x="4733" y="17851"/>
                    <a:pt x="4874" y="17851"/>
                  </a:cubicBezTo>
                  <a:cubicBezTo>
                    <a:pt x="5162" y="17851"/>
                    <a:pt x="5644" y="17796"/>
                    <a:pt x="5932" y="17462"/>
                  </a:cubicBezTo>
                  <a:cubicBezTo>
                    <a:pt x="5932" y="17462"/>
                    <a:pt x="5167" y="10670"/>
                    <a:pt x="4959" y="8929"/>
                  </a:cubicBezTo>
                  <a:cubicBezTo>
                    <a:pt x="4737" y="7045"/>
                    <a:pt x="4167" y="3608"/>
                    <a:pt x="4167" y="3608"/>
                  </a:cubicBezTo>
                  <a:cubicBezTo>
                    <a:pt x="4167" y="3608"/>
                    <a:pt x="4564" y="3247"/>
                    <a:pt x="5191" y="2380"/>
                  </a:cubicBezTo>
                  <a:cubicBezTo>
                    <a:pt x="6103" y="1121"/>
                    <a:pt x="5963" y="1"/>
                    <a:pt x="596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4825915" y="2880866"/>
              <a:ext cx="257811" cy="776379"/>
            </a:xfrm>
            <a:custGeom>
              <a:avLst/>
              <a:gdLst/>
              <a:ahLst/>
              <a:cxnLst/>
              <a:rect l="l" t="t" r="r" b="b"/>
              <a:pathLst>
                <a:path w="5862" h="17653" extrusionOk="0">
                  <a:moveTo>
                    <a:pt x="438" y="0"/>
                  </a:moveTo>
                  <a:cubicBezTo>
                    <a:pt x="403" y="88"/>
                    <a:pt x="361" y="191"/>
                    <a:pt x="316" y="309"/>
                  </a:cubicBezTo>
                  <a:lnTo>
                    <a:pt x="316" y="309"/>
                  </a:lnTo>
                  <a:cubicBezTo>
                    <a:pt x="357" y="203"/>
                    <a:pt x="403" y="101"/>
                    <a:pt x="451" y="0"/>
                  </a:cubicBezTo>
                  <a:close/>
                  <a:moveTo>
                    <a:pt x="316" y="309"/>
                  </a:moveTo>
                  <a:cubicBezTo>
                    <a:pt x="293" y="368"/>
                    <a:pt x="271" y="427"/>
                    <a:pt x="250" y="488"/>
                  </a:cubicBezTo>
                  <a:cubicBezTo>
                    <a:pt x="272" y="425"/>
                    <a:pt x="294" y="366"/>
                    <a:pt x="316" y="309"/>
                  </a:cubicBezTo>
                  <a:close/>
                  <a:moveTo>
                    <a:pt x="202" y="641"/>
                  </a:moveTo>
                  <a:cubicBezTo>
                    <a:pt x="199" y="652"/>
                    <a:pt x="196" y="662"/>
                    <a:pt x="192" y="673"/>
                  </a:cubicBezTo>
                  <a:cubicBezTo>
                    <a:pt x="192" y="673"/>
                    <a:pt x="193" y="673"/>
                    <a:pt x="193" y="673"/>
                  </a:cubicBezTo>
                  <a:lnTo>
                    <a:pt x="193" y="673"/>
                  </a:lnTo>
                  <a:cubicBezTo>
                    <a:pt x="196" y="662"/>
                    <a:pt x="199" y="652"/>
                    <a:pt x="202" y="641"/>
                  </a:cubicBezTo>
                  <a:close/>
                  <a:moveTo>
                    <a:pt x="193" y="673"/>
                  </a:moveTo>
                  <a:lnTo>
                    <a:pt x="193" y="673"/>
                  </a:lnTo>
                  <a:cubicBezTo>
                    <a:pt x="88" y="1027"/>
                    <a:pt x="1" y="1474"/>
                    <a:pt x="1" y="2031"/>
                  </a:cubicBezTo>
                  <a:cubicBezTo>
                    <a:pt x="1" y="2150"/>
                    <a:pt x="5" y="2276"/>
                    <a:pt x="15" y="2406"/>
                  </a:cubicBezTo>
                  <a:cubicBezTo>
                    <a:pt x="117" y="3901"/>
                    <a:pt x="1011" y="6109"/>
                    <a:pt x="1708" y="7624"/>
                  </a:cubicBezTo>
                  <a:cubicBezTo>
                    <a:pt x="1694" y="7566"/>
                    <a:pt x="1684" y="7512"/>
                    <a:pt x="1673" y="7457"/>
                  </a:cubicBezTo>
                  <a:lnTo>
                    <a:pt x="1673" y="7457"/>
                  </a:lnTo>
                  <a:cubicBezTo>
                    <a:pt x="1673" y="7457"/>
                    <a:pt x="1861" y="7922"/>
                    <a:pt x="2069" y="8393"/>
                  </a:cubicBezTo>
                  <a:cubicBezTo>
                    <a:pt x="2342" y="8959"/>
                    <a:pt x="2530" y="9314"/>
                    <a:pt x="2530" y="9314"/>
                  </a:cubicBezTo>
                  <a:cubicBezTo>
                    <a:pt x="2530" y="9314"/>
                    <a:pt x="2478" y="10324"/>
                    <a:pt x="2478" y="10649"/>
                  </a:cubicBezTo>
                  <a:lnTo>
                    <a:pt x="2478" y="10707"/>
                  </a:lnTo>
                  <a:cubicBezTo>
                    <a:pt x="2492" y="11208"/>
                    <a:pt x="2544" y="11778"/>
                    <a:pt x="2680" y="12317"/>
                  </a:cubicBezTo>
                  <a:cubicBezTo>
                    <a:pt x="3189" y="14294"/>
                    <a:pt x="4567" y="17638"/>
                    <a:pt x="4567" y="17638"/>
                  </a:cubicBezTo>
                  <a:cubicBezTo>
                    <a:pt x="4567" y="17638"/>
                    <a:pt x="4660" y="17652"/>
                    <a:pt x="4803" y="17652"/>
                  </a:cubicBezTo>
                  <a:cubicBezTo>
                    <a:pt x="5090" y="17652"/>
                    <a:pt x="5571" y="17597"/>
                    <a:pt x="5861" y="17263"/>
                  </a:cubicBezTo>
                  <a:cubicBezTo>
                    <a:pt x="5861" y="17263"/>
                    <a:pt x="5526" y="14286"/>
                    <a:pt x="5240" y="11772"/>
                  </a:cubicBezTo>
                  <a:cubicBezTo>
                    <a:pt x="5141" y="10891"/>
                    <a:pt x="5046" y="10068"/>
                    <a:pt x="4973" y="9447"/>
                  </a:cubicBezTo>
                  <a:cubicBezTo>
                    <a:pt x="4940" y="9160"/>
                    <a:pt x="4912" y="8915"/>
                    <a:pt x="4888" y="8730"/>
                  </a:cubicBezTo>
                  <a:cubicBezTo>
                    <a:pt x="4871" y="8577"/>
                    <a:pt x="4851" y="8409"/>
                    <a:pt x="4830" y="8239"/>
                  </a:cubicBezTo>
                  <a:cubicBezTo>
                    <a:pt x="4800" y="8027"/>
                    <a:pt x="4772" y="7805"/>
                    <a:pt x="4738" y="7577"/>
                  </a:cubicBezTo>
                  <a:cubicBezTo>
                    <a:pt x="4738" y="7577"/>
                    <a:pt x="4715" y="7396"/>
                    <a:pt x="4674" y="7106"/>
                  </a:cubicBezTo>
                  <a:cubicBezTo>
                    <a:pt x="4417" y="5345"/>
                    <a:pt x="4096" y="3409"/>
                    <a:pt x="4096" y="3409"/>
                  </a:cubicBezTo>
                  <a:cubicBezTo>
                    <a:pt x="4096" y="3409"/>
                    <a:pt x="4493" y="3048"/>
                    <a:pt x="5120" y="2181"/>
                  </a:cubicBezTo>
                  <a:cubicBezTo>
                    <a:pt x="5342" y="1873"/>
                    <a:pt x="5503" y="1574"/>
                    <a:pt x="5619" y="1297"/>
                  </a:cubicBezTo>
                  <a:lnTo>
                    <a:pt x="5619" y="1297"/>
                  </a:lnTo>
                  <a:cubicBezTo>
                    <a:pt x="4813" y="1648"/>
                    <a:pt x="4049" y="1782"/>
                    <a:pt x="3359" y="1782"/>
                  </a:cubicBezTo>
                  <a:cubicBezTo>
                    <a:pt x="1705" y="1782"/>
                    <a:pt x="487" y="1011"/>
                    <a:pt x="193" y="6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5032177" y="3671255"/>
              <a:ext cx="183748" cy="131632"/>
            </a:xfrm>
            <a:custGeom>
              <a:avLst/>
              <a:gdLst/>
              <a:ahLst/>
              <a:cxnLst/>
              <a:rect l="l" t="t" r="r" b="b"/>
              <a:pathLst>
                <a:path w="4178" h="2993" extrusionOk="0">
                  <a:moveTo>
                    <a:pt x="1290" y="0"/>
                  </a:moveTo>
                  <a:lnTo>
                    <a:pt x="1331" y="172"/>
                  </a:lnTo>
                  <a:cubicBezTo>
                    <a:pt x="1430" y="506"/>
                    <a:pt x="1055" y="553"/>
                    <a:pt x="854" y="561"/>
                  </a:cubicBezTo>
                  <a:cubicBezTo>
                    <a:pt x="836" y="561"/>
                    <a:pt x="819" y="562"/>
                    <a:pt x="801" y="562"/>
                  </a:cubicBezTo>
                  <a:cubicBezTo>
                    <a:pt x="535" y="562"/>
                    <a:pt x="229" y="474"/>
                    <a:pt x="127" y="400"/>
                  </a:cubicBezTo>
                  <a:cubicBezTo>
                    <a:pt x="127" y="400"/>
                    <a:pt x="107" y="298"/>
                    <a:pt x="99" y="271"/>
                  </a:cubicBezTo>
                  <a:cubicBezTo>
                    <a:pt x="99" y="271"/>
                    <a:pt x="98" y="271"/>
                    <a:pt x="97" y="271"/>
                  </a:cubicBezTo>
                  <a:cubicBezTo>
                    <a:pt x="20" y="271"/>
                    <a:pt x="14" y="514"/>
                    <a:pt x="7" y="738"/>
                  </a:cubicBezTo>
                  <a:cubicBezTo>
                    <a:pt x="0" y="980"/>
                    <a:pt x="11" y="1263"/>
                    <a:pt x="82" y="1380"/>
                  </a:cubicBezTo>
                  <a:cubicBezTo>
                    <a:pt x="212" y="1588"/>
                    <a:pt x="594" y="1731"/>
                    <a:pt x="782" y="1892"/>
                  </a:cubicBezTo>
                  <a:cubicBezTo>
                    <a:pt x="973" y="2056"/>
                    <a:pt x="1144" y="2431"/>
                    <a:pt x="1383" y="2656"/>
                  </a:cubicBezTo>
                  <a:cubicBezTo>
                    <a:pt x="1605" y="2866"/>
                    <a:pt x="2291" y="2992"/>
                    <a:pt x="2727" y="2992"/>
                  </a:cubicBezTo>
                  <a:cubicBezTo>
                    <a:pt x="2759" y="2992"/>
                    <a:pt x="2790" y="2992"/>
                    <a:pt x="2819" y="2990"/>
                  </a:cubicBezTo>
                  <a:cubicBezTo>
                    <a:pt x="3676" y="2943"/>
                    <a:pt x="4178" y="2421"/>
                    <a:pt x="3834" y="2164"/>
                  </a:cubicBezTo>
                  <a:cubicBezTo>
                    <a:pt x="3571" y="1974"/>
                    <a:pt x="3065" y="1725"/>
                    <a:pt x="2485" y="1301"/>
                  </a:cubicBezTo>
                  <a:cubicBezTo>
                    <a:pt x="1953" y="912"/>
                    <a:pt x="1417" y="25"/>
                    <a:pt x="1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136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4899492" y="3208817"/>
              <a:ext cx="37735" cy="155249"/>
            </a:xfrm>
            <a:custGeom>
              <a:avLst/>
              <a:gdLst/>
              <a:ahLst/>
              <a:cxnLst/>
              <a:rect l="l" t="t" r="r" b="b"/>
              <a:pathLst>
                <a:path w="858" h="3530" extrusionOk="0">
                  <a:moveTo>
                    <a:pt x="0" y="0"/>
                  </a:moveTo>
                  <a:lnTo>
                    <a:pt x="0" y="0"/>
                  </a:lnTo>
                  <a:cubicBezTo>
                    <a:pt x="167" y="960"/>
                    <a:pt x="629" y="1966"/>
                    <a:pt x="629" y="1966"/>
                  </a:cubicBezTo>
                  <a:cubicBezTo>
                    <a:pt x="468" y="2557"/>
                    <a:pt x="485" y="3529"/>
                    <a:pt x="485" y="3529"/>
                  </a:cubicBezTo>
                  <a:lnTo>
                    <a:pt x="805" y="3250"/>
                  </a:lnTo>
                  <a:cubicBezTo>
                    <a:pt x="796" y="3014"/>
                    <a:pt x="857" y="1857"/>
                    <a:pt x="857" y="1857"/>
                  </a:cubicBezTo>
                  <a:cubicBezTo>
                    <a:pt x="611" y="1519"/>
                    <a:pt x="0" y="1"/>
                    <a:pt x="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4899493" y="3208817"/>
              <a:ext cx="37735" cy="155249"/>
            </a:xfrm>
            <a:custGeom>
              <a:avLst/>
              <a:gdLst/>
              <a:ahLst/>
              <a:cxnLst/>
              <a:rect l="l" t="t" r="r" b="b"/>
              <a:pathLst>
                <a:path w="858" h="3530" extrusionOk="0">
                  <a:moveTo>
                    <a:pt x="0" y="0"/>
                  </a:moveTo>
                  <a:lnTo>
                    <a:pt x="0" y="0"/>
                  </a:lnTo>
                  <a:cubicBezTo>
                    <a:pt x="167" y="960"/>
                    <a:pt x="629" y="1966"/>
                    <a:pt x="629" y="1966"/>
                  </a:cubicBezTo>
                  <a:cubicBezTo>
                    <a:pt x="495" y="2461"/>
                    <a:pt x="485" y="3225"/>
                    <a:pt x="485" y="3461"/>
                  </a:cubicBezTo>
                  <a:lnTo>
                    <a:pt x="485" y="3529"/>
                  </a:lnTo>
                  <a:lnTo>
                    <a:pt x="805" y="3250"/>
                  </a:lnTo>
                  <a:lnTo>
                    <a:pt x="805" y="3192"/>
                  </a:lnTo>
                  <a:cubicBezTo>
                    <a:pt x="805" y="2867"/>
                    <a:pt x="857" y="1857"/>
                    <a:pt x="857" y="1857"/>
                  </a:cubicBezTo>
                  <a:cubicBezTo>
                    <a:pt x="611" y="1519"/>
                    <a:pt x="0" y="1"/>
                    <a:pt x="0" y="0"/>
                  </a:cubicBezTo>
                  <a:close/>
                </a:path>
              </a:pathLst>
            </a:custGeom>
            <a:solidFill>
              <a:srgbClr val="136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4834360" y="2521515"/>
              <a:ext cx="285826" cy="437865"/>
            </a:xfrm>
            <a:custGeom>
              <a:avLst/>
              <a:gdLst/>
              <a:ahLst/>
              <a:cxnLst/>
              <a:rect l="l" t="t" r="r" b="b"/>
              <a:pathLst>
                <a:path w="6499" h="9956" extrusionOk="0">
                  <a:moveTo>
                    <a:pt x="4178" y="0"/>
                  </a:moveTo>
                  <a:lnTo>
                    <a:pt x="2102" y="62"/>
                  </a:lnTo>
                  <a:cubicBezTo>
                    <a:pt x="2102" y="62"/>
                    <a:pt x="522" y="256"/>
                    <a:pt x="311" y="352"/>
                  </a:cubicBezTo>
                  <a:cubicBezTo>
                    <a:pt x="1362" y="1417"/>
                    <a:pt x="546" y="3867"/>
                    <a:pt x="546" y="3867"/>
                  </a:cubicBezTo>
                  <a:lnTo>
                    <a:pt x="1426" y="6304"/>
                  </a:lnTo>
                  <a:cubicBezTo>
                    <a:pt x="809" y="7291"/>
                    <a:pt x="273" y="7911"/>
                    <a:pt x="0" y="8844"/>
                  </a:cubicBezTo>
                  <a:cubicBezTo>
                    <a:pt x="292" y="9184"/>
                    <a:pt x="1510" y="9955"/>
                    <a:pt x="3166" y="9955"/>
                  </a:cubicBezTo>
                  <a:cubicBezTo>
                    <a:pt x="4120" y="9955"/>
                    <a:pt x="5218" y="9700"/>
                    <a:pt x="6369" y="8959"/>
                  </a:cubicBezTo>
                  <a:cubicBezTo>
                    <a:pt x="6369" y="8959"/>
                    <a:pt x="6185" y="7188"/>
                    <a:pt x="5918" y="5846"/>
                  </a:cubicBezTo>
                  <a:cubicBezTo>
                    <a:pt x="6375" y="3673"/>
                    <a:pt x="6498" y="2908"/>
                    <a:pt x="6369" y="2400"/>
                  </a:cubicBezTo>
                  <a:cubicBezTo>
                    <a:pt x="5997" y="969"/>
                    <a:pt x="5150" y="51"/>
                    <a:pt x="4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4884320" y="2287020"/>
              <a:ext cx="215414" cy="296865"/>
            </a:xfrm>
            <a:custGeom>
              <a:avLst/>
              <a:gdLst/>
              <a:ahLst/>
              <a:cxnLst/>
              <a:rect l="l" t="t" r="r" b="b"/>
              <a:pathLst>
                <a:path w="4898" h="6750" extrusionOk="0">
                  <a:moveTo>
                    <a:pt x="4192" y="1"/>
                  </a:moveTo>
                  <a:cubicBezTo>
                    <a:pt x="4130" y="547"/>
                    <a:pt x="3779" y="1407"/>
                    <a:pt x="2864" y="1913"/>
                  </a:cubicBezTo>
                  <a:cubicBezTo>
                    <a:pt x="2028" y="2370"/>
                    <a:pt x="1381" y="2390"/>
                    <a:pt x="1275" y="2390"/>
                  </a:cubicBezTo>
                  <a:cubicBezTo>
                    <a:pt x="1265" y="2390"/>
                    <a:pt x="1260" y="2390"/>
                    <a:pt x="1260" y="2390"/>
                  </a:cubicBezTo>
                  <a:cubicBezTo>
                    <a:pt x="1143" y="2149"/>
                    <a:pt x="912" y="2025"/>
                    <a:pt x="687" y="2025"/>
                  </a:cubicBezTo>
                  <a:cubicBezTo>
                    <a:pt x="536" y="2025"/>
                    <a:pt x="388" y="2080"/>
                    <a:pt x="277" y="2192"/>
                  </a:cubicBezTo>
                  <a:cubicBezTo>
                    <a:pt x="0" y="2475"/>
                    <a:pt x="120" y="2998"/>
                    <a:pt x="475" y="3308"/>
                  </a:cubicBezTo>
                  <a:cubicBezTo>
                    <a:pt x="661" y="3471"/>
                    <a:pt x="814" y="3517"/>
                    <a:pt x="927" y="3517"/>
                  </a:cubicBezTo>
                  <a:cubicBezTo>
                    <a:pt x="1076" y="3517"/>
                    <a:pt x="1158" y="3438"/>
                    <a:pt x="1158" y="3438"/>
                  </a:cubicBezTo>
                  <a:lnTo>
                    <a:pt x="1158" y="3438"/>
                  </a:lnTo>
                  <a:lnTo>
                    <a:pt x="1147" y="5386"/>
                  </a:lnTo>
                  <a:cubicBezTo>
                    <a:pt x="1147" y="5386"/>
                    <a:pt x="1618" y="6128"/>
                    <a:pt x="2174" y="6506"/>
                  </a:cubicBezTo>
                  <a:cubicBezTo>
                    <a:pt x="2421" y="6673"/>
                    <a:pt x="2717" y="6749"/>
                    <a:pt x="2976" y="6749"/>
                  </a:cubicBezTo>
                  <a:cubicBezTo>
                    <a:pt x="3306" y="6749"/>
                    <a:pt x="3574" y="6625"/>
                    <a:pt x="3595" y="6407"/>
                  </a:cubicBezTo>
                  <a:cubicBezTo>
                    <a:pt x="3632" y="6018"/>
                    <a:pt x="3034" y="5325"/>
                    <a:pt x="3034" y="5325"/>
                  </a:cubicBezTo>
                  <a:lnTo>
                    <a:pt x="3034" y="4479"/>
                  </a:lnTo>
                  <a:cubicBezTo>
                    <a:pt x="3301" y="4524"/>
                    <a:pt x="3573" y="4564"/>
                    <a:pt x="3796" y="4564"/>
                  </a:cubicBezTo>
                  <a:cubicBezTo>
                    <a:pt x="3933" y="4564"/>
                    <a:pt x="4052" y="4549"/>
                    <a:pt x="4140" y="4510"/>
                  </a:cubicBezTo>
                  <a:cubicBezTo>
                    <a:pt x="4370" y="4411"/>
                    <a:pt x="4827" y="4060"/>
                    <a:pt x="4861" y="2650"/>
                  </a:cubicBezTo>
                  <a:cubicBezTo>
                    <a:pt x="4898" y="980"/>
                    <a:pt x="4506" y="185"/>
                    <a:pt x="41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5012826" y="2380123"/>
              <a:ext cx="16097" cy="16273"/>
            </a:xfrm>
            <a:custGeom>
              <a:avLst/>
              <a:gdLst/>
              <a:ahLst/>
              <a:cxnLst/>
              <a:rect l="l" t="t" r="r" b="b"/>
              <a:pathLst>
                <a:path w="366" h="370" extrusionOk="0">
                  <a:moveTo>
                    <a:pt x="180" y="0"/>
                  </a:moveTo>
                  <a:cubicBezTo>
                    <a:pt x="178" y="0"/>
                    <a:pt x="176" y="0"/>
                    <a:pt x="174" y="0"/>
                  </a:cubicBezTo>
                  <a:cubicBezTo>
                    <a:pt x="76" y="4"/>
                    <a:pt x="0" y="92"/>
                    <a:pt x="7" y="195"/>
                  </a:cubicBezTo>
                  <a:cubicBezTo>
                    <a:pt x="10" y="292"/>
                    <a:pt x="93" y="369"/>
                    <a:pt x="185" y="369"/>
                  </a:cubicBezTo>
                  <a:cubicBezTo>
                    <a:pt x="187" y="369"/>
                    <a:pt x="189" y="369"/>
                    <a:pt x="191" y="369"/>
                  </a:cubicBezTo>
                  <a:cubicBezTo>
                    <a:pt x="290" y="366"/>
                    <a:pt x="366" y="276"/>
                    <a:pt x="362" y="177"/>
                  </a:cubicBezTo>
                  <a:cubicBezTo>
                    <a:pt x="355" y="77"/>
                    <a:pt x="276" y="0"/>
                    <a:pt x="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5029186" y="2440462"/>
              <a:ext cx="19703" cy="12798"/>
            </a:xfrm>
            <a:custGeom>
              <a:avLst/>
              <a:gdLst/>
              <a:ahLst/>
              <a:cxnLst/>
              <a:rect l="l" t="t" r="r" b="b"/>
              <a:pathLst>
                <a:path w="448" h="291" extrusionOk="0">
                  <a:moveTo>
                    <a:pt x="34" y="0"/>
                  </a:moveTo>
                  <a:cubicBezTo>
                    <a:pt x="0" y="120"/>
                    <a:pt x="65" y="246"/>
                    <a:pt x="181" y="280"/>
                  </a:cubicBezTo>
                  <a:cubicBezTo>
                    <a:pt x="203" y="287"/>
                    <a:pt x="225" y="290"/>
                    <a:pt x="246" y="290"/>
                  </a:cubicBezTo>
                  <a:cubicBezTo>
                    <a:pt x="336" y="290"/>
                    <a:pt x="420" y="230"/>
                    <a:pt x="447" y="133"/>
                  </a:cubicBezTo>
                  <a:lnTo>
                    <a:pt x="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5076903" y="2348590"/>
              <a:ext cx="18823" cy="15349"/>
            </a:xfrm>
            <a:custGeom>
              <a:avLst/>
              <a:gdLst/>
              <a:ahLst/>
              <a:cxnLst/>
              <a:rect l="l" t="t" r="r" b="b"/>
              <a:pathLst>
                <a:path w="428" h="349" extrusionOk="0">
                  <a:moveTo>
                    <a:pt x="178" y="1"/>
                  </a:moveTo>
                  <a:cubicBezTo>
                    <a:pt x="109" y="1"/>
                    <a:pt x="41" y="35"/>
                    <a:pt x="0" y="100"/>
                  </a:cubicBezTo>
                  <a:lnTo>
                    <a:pt x="359" y="349"/>
                  </a:lnTo>
                  <a:cubicBezTo>
                    <a:pt x="427" y="246"/>
                    <a:pt x="400" y="106"/>
                    <a:pt x="298" y="38"/>
                  </a:cubicBezTo>
                  <a:cubicBezTo>
                    <a:pt x="261" y="13"/>
                    <a:pt x="219" y="1"/>
                    <a:pt x="1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5073297" y="2374406"/>
              <a:ext cx="16097" cy="16273"/>
            </a:xfrm>
            <a:custGeom>
              <a:avLst/>
              <a:gdLst/>
              <a:ahLst/>
              <a:cxnLst/>
              <a:rect l="l" t="t" r="r" b="b"/>
              <a:pathLst>
                <a:path w="366" h="370" extrusionOk="0">
                  <a:moveTo>
                    <a:pt x="177" y="0"/>
                  </a:moveTo>
                  <a:cubicBezTo>
                    <a:pt x="175" y="0"/>
                    <a:pt x="173" y="0"/>
                    <a:pt x="171" y="0"/>
                  </a:cubicBezTo>
                  <a:cubicBezTo>
                    <a:pt x="76" y="8"/>
                    <a:pt x="0" y="93"/>
                    <a:pt x="4" y="195"/>
                  </a:cubicBezTo>
                  <a:cubicBezTo>
                    <a:pt x="11" y="293"/>
                    <a:pt x="86" y="369"/>
                    <a:pt x="179" y="369"/>
                  </a:cubicBezTo>
                  <a:cubicBezTo>
                    <a:pt x="183" y="369"/>
                    <a:pt x="187" y="369"/>
                    <a:pt x="191" y="369"/>
                  </a:cubicBezTo>
                  <a:cubicBezTo>
                    <a:pt x="287" y="365"/>
                    <a:pt x="366" y="280"/>
                    <a:pt x="359" y="178"/>
                  </a:cubicBezTo>
                  <a:cubicBezTo>
                    <a:pt x="355" y="78"/>
                    <a:pt x="273" y="0"/>
                    <a:pt x="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5052275" y="2377704"/>
              <a:ext cx="26036" cy="47015"/>
            </a:xfrm>
            <a:custGeom>
              <a:avLst/>
              <a:gdLst/>
              <a:ahLst/>
              <a:cxnLst/>
              <a:rect l="l" t="t" r="r" b="b"/>
              <a:pathLst>
                <a:path w="592" h="1069" extrusionOk="0">
                  <a:moveTo>
                    <a:pt x="1" y="0"/>
                  </a:moveTo>
                  <a:lnTo>
                    <a:pt x="28" y="1069"/>
                  </a:lnTo>
                  <a:lnTo>
                    <a:pt x="592" y="895"/>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950200" y="2453216"/>
              <a:ext cx="67597" cy="43276"/>
            </a:xfrm>
            <a:custGeom>
              <a:avLst/>
              <a:gdLst/>
              <a:ahLst/>
              <a:cxnLst/>
              <a:rect l="l" t="t" r="r" b="b"/>
              <a:pathLst>
                <a:path w="1537" h="984" extrusionOk="0">
                  <a:moveTo>
                    <a:pt x="1" y="0"/>
                  </a:moveTo>
                  <a:cubicBezTo>
                    <a:pt x="1" y="0"/>
                    <a:pt x="52" y="232"/>
                    <a:pt x="328" y="471"/>
                  </a:cubicBezTo>
                  <a:cubicBezTo>
                    <a:pt x="608" y="714"/>
                    <a:pt x="1536" y="983"/>
                    <a:pt x="1536" y="983"/>
                  </a:cubicBezTo>
                  <a:lnTo>
                    <a:pt x="1536" y="700"/>
                  </a:lnTo>
                  <a:cubicBezTo>
                    <a:pt x="1083" y="638"/>
                    <a:pt x="148" y="372"/>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4876228" y="2741541"/>
              <a:ext cx="54799" cy="74194"/>
            </a:xfrm>
            <a:custGeom>
              <a:avLst/>
              <a:gdLst/>
              <a:ahLst/>
              <a:cxnLst/>
              <a:rect l="l" t="t" r="r" b="b"/>
              <a:pathLst>
                <a:path w="1246" h="1687" extrusionOk="0">
                  <a:moveTo>
                    <a:pt x="0" y="1"/>
                  </a:moveTo>
                  <a:lnTo>
                    <a:pt x="474" y="1301"/>
                  </a:lnTo>
                  <a:lnTo>
                    <a:pt x="1246" y="1686"/>
                  </a:lnTo>
                  <a:lnTo>
                    <a:pt x="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4887178" y="2763619"/>
              <a:ext cx="43848" cy="52116"/>
            </a:xfrm>
            <a:custGeom>
              <a:avLst/>
              <a:gdLst/>
              <a:ahLst/>
              <a:cxnLst/>
              <a:rect l="l" t="t" r="r" b="b"/>
              <a:pathLst>
                <a:path w="997" h="1185" extrusionOk="0">
                  <a:moveTo>
                    <a:pt x="120" y="1"/>
                  </a:moveTo>
                  <a:cubicBezTo>
                    <a:pt x="79" y="62"/>
                    <a:pt x="41" y="119"/>
                    <a:pt x="0" y="178"/>
                  </a:cubicBezTo>
                  <a:lnTo>
                    <a:pt x="225" y="799"/>
                  </a:lnTo>
                  <a:lnTo>
                    <a:pt x="997" y="1184"/>
                  </a:lnTo>
                  <a:lnTo>
                    <a:pt x="997" y="1184"/>
                  </a:lnTo>
                  <a:lnTo>
                    <a:pt x="120" y="1"/>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4734836" y="2777120"/>
              <a:ext cx="247300" cy="139637"/>
            </a:xfrm>
            <a:custGeom>
              <a:avLst/>
              <a:gdLst/>
              <a:ahLst/>
              <a:cxnLst/>
              <a:rect l="l" t="t" r="r" b="b"/>
              <a:pathLst>
                <a:path w="5623" h="3175" extrusionOk="0">
                  <a:moveTo>
                    <a:pt x="1393" y="1"/>
                  </a:moveTo>
                  <a:lnTo>
                    <a:pt x="0" y="908"/>
                  </a:lnTo>
                  <a:cubicBezTo>
                    <a:pt x="901" y="1557"/>
                    <a:pt x="2158" y="2308"/>
                    <a:pt x="2775" y="2516"/>
                  </a:cubicBezTo>
                  <a:cubicBezTo>
                    <a:pt x="3366" y="2711"/>
                    <a:pt x="3847" y="3052"/>
                    <a:pt x="4536" y="3175"/>
                  </a:cubicBezTo>
                  <a:lnTo>
                    <a:pt x="4915" y="1877"/>
                  </a:lnTo>
                  <a:cubicBezTo>
                    <a:pt x="4915" y="1857"/>
                    <a:pt x="4925" y="1837"/>
                    <a:pt x="4943" y="1816"/>
                  </a:cubicBezTo>
                  <a:cubicBezTo>
                    <a:pt x="5086" y="1649"/>
                    <a:pt x="5567" y="1301"/>
                    <a:pt x="5598" y="1216"/>
                  </a:cubicBezTo>
                  <a:cubicBezTo>
                    <a:pt x="5623" y="1153"/>
                    <a:pt x="5487" y="1094"/>
                    <a:pt x="5242" y="1094"/>
                  </a:cubicBezTo>
                  <a:cubicBezTo>
                    <a:pt x="5153" y="1094"/>
                    <a:pt x="5050" y="1102"/>
                    <a:pt x="4935" y="1120"/>
                  </a:cubicBezTo>
                  <a:cubicBezTo>
                    <a:pt x="4530" y="1184"/>
                    <a:pt x="3761" y="1397"/>
                    <a:pt x="3214" y="1397"/>
                  </a:cubicBezTo>
                  <a:cubicBezTo>
                    <a:pt x="3176" y="1397"/>
                    <a:pt x="3139" y="1396"/>
                    <a:pt x="3103" y="1393"/>
                  </a:cubicBezTo>
                  <a:cubicBezTo>
                    <a:pt x="2744" y="1369"/>
                    <a:pt x="1922" y="560"/>
                    <a:pt x="139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4941052" y="2578820"/>
              <a:ext cx="364022" cy="376205"/>
            </a:xfrm>
            <a:custGeom>
              <a:avLst/>
              <a:gdLst/>
              <a:ahLst/>
              <a:cxnLst/>
              <a:rect l="l" t="t" r="r" b="b"/>
              <a:pathLst>
                <a:path w="8277" h="8554" extrusionOk="0">
                  <a:moveTo>
                    <a:pt x="8277" y="1"/>
                  </a:moveTo>
                  <a:lnTo>
                    <a:pt x="6789" y="1414"/>
                  </a:lnTo>
                  <a:lnTo>
                    <a:pt x="4796" y="916"/>
                  </a:lnTo>
                  <a:lnTo>
                    <a:pt x="3243" y="2267"/>
                  </a:lnTo>
                  <a:lnTo>
                    <a:pt x="830" y="1704"/>
                  </a:lnTo>
                  <a:lnTo>
                    <a:pt x="1" y="8179"/>
                  </a:lnTo>
                  <a:lnTo>
                    <a:pt x="1708" y="8554"/>
                  </a:lnTo>
                  <a:lnTo>
                    <a:pt x="3209" y="7332"/>
                  </a:lnTo>
                  <a:lnTo>
                    <a:pt x="4796" y="7401"/>
                  </a:lnTo>
                  <a:lnTo>
                    <a:pt x="5663" y="6646"/>
                  </a:lnTo>
                  <a:lnTo>
                    <a:pt x="827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5016124" y="2619060"/>
              <a:ext cx="135854" cy="335963"/>
            </a:xfrm>
            <a:custGeom>
              <a:avLst/>
              <a:gdLst/>
              <a:ahLst/>
              <a:cxnLst/>
              <a:rect l="l" t="t" r="r" b="b"/>
              <a:pathLst>
                <a:path w="3089" h="7639" extrusionOk="0">
                  <a:moveTo>
                    <a:pt x="3089" y="1"/>
                  </a:moveTo>
                  <a:lnTo>
                    <a:pt x="1536" y="1352"/>
                  </a:lnTo>
                  <a:lnTo>
                    <a:pt x="1" y="7639"/>
                  </a:lnTo>
                  <a:lnTo>
                    <a:pt x="1502" y="6417"/>
                  </a:lnTo>
                  <a:lnTo>
                    <a:pt x="30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5151931" y="2578820"/>
              <a:ext cx="153138" cy="325496"/>
            </a:xfrm>
            <a:custGeom>
              <a:avLst/>
              <a:gdLst/>
              <a:ahLst/>
              <a:cxnLst/>
              <a:rect l="l" t="t" r="r" b="b"/>
              <a:pathLst>
                <a:path w="3482" h="7401" extrusionOk="0">
                  <a:moveTo>
                    <a:pt x="3482" y="1"/>
                  </a:moveTo>
                  <a:lnTo>
                    <a:pt x="1994" y="1414"/>
                  </a:lnTo>
                  <a:lnTo>
                    <a:pt x="1" y="7401"/>
                  </a:lnTo>
                  <a:lnTo>
                    <a:pt x="868" y="6646"/>
                  </a:lnTo>
                  <a:lnTo>
                    <a:pt x="348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4802695" y="2293793"/>
              <a:ext cx="73710" cy="213347"/>
            </a:xfrm>
            <a:custGeom>
              <a:avLst/>
              <a:gdLst/>
              <a:ahLst/>
              <a:cxnLst/>
              <a:rect l="l" t="t" r="r" b="b"/>
              <a:pathLst>
                <a:path w="1676" h="4851" extrusionOk="0">
                  <a:moveTo>
                    <a:pt x="85" y="1"/>
                  </a:moveTo>
                  <a:cubicBezTo>
                    <a:pt x="37" y="1"/>
                    <a:pt x="0" y="42"/>
                    <a:pt x="0" y="86"/>
                  </a:cubicBezTo>
                  <a:lnTo>
                    <a:pt x="0" y="4851"/>
                  </a:lnTo>
                  <a:lnTo>
                    <a:pt x="1590" y="4851"/>
                  </a:lnTo>
                  <a:cubicBezTo>
                    <a:pt x="1639" y="4851"/>
                    <a:pt x="1675" y="4813"/>
                    <a:pt x="1675" y="4766"/>
                  </a:cubicBezTo>
                  <a:lnTo>
                    <a:pt x="16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4848609" y="2522263"/>
              <a:ext cx="100318" cy="293479"/>
            </a:xfrm>
            <a:custGeom>
              <a:avLst/>
              <a:gdLst/>
              <a:ahLst/>
              <a:cxnLst/>
              <a:rect l="l" t="t" r="r" b="b"/>
              <a:pathLst>
                <a:path w="2281" h="6673" extrusionOk="0">
                  <a:moveTo>
                    <a:pt x="1455" y="1"/>
                  </a:moveTo>
                  <a:cubicBezTo>
                    <a:pt x="1070" y="1"/>
                    <a:pt x="334" y="137"/>
                    <a:pt x="349" y="250"/>
                  </a:cubicBezTo>
                  <a:cubicBezTo>
                    <a:pt x="349" y="250"/>
                    <a:pt x="908" y="662"/>
                    <a:pt x="935" y="2447"/>
                  </a:cubicBezTo>
                  <a:cubicBezTo>
                    <a:pt x="966" y="4232"/>
                    <a:pt x="1" y="5632"/>
                    <a:pt x="1" y="5632"/>
                  </a:cubicBezTo>
                  <a:lnTo>
                    <a:pt x="1" y="6672"/>
                  </a:lnTo>
                  <a:cubicBezTo>
                    <a:pt x="1" y="6672"/>
                    <a:pt x="1512" y="5355"/>
                    <a:pt x="1874" y="3393"/>
                  </a:cubicBezTo>
                  <a:cubicBezTo>
                    <a:pt x="2280" y="1174"/>
                    <a:pt x="1683" y="55"/>
                    <a:pt x="1683" y="55"/>
                  </a:cubicBezTo>
                  <a:cubicBezTo>
                    <a:pt x="1677" y="17"/>
                    <a:pt x="1587" y="1"/>
                    <a:pt x="145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4848609" y="2522263"/>
              <a:ext cx="88620" cy="293479"/>
            </a:xfrm>
            <a:custGeom>
              <a:avLst/>
              <a:gdLst/>
              <a:ahLst/>
              <a:cxnLst/>
              <a:rect l="l" t="t" r="r" b="b"/>
              <a:pathLst>
                <a:path w="2015" h="6673" extrusionOk="0">
                  <a:moveTo>
                    <a:pt x="1450" y="1"/>
                  </a:moveTo>
                  <a:cubicBezTo>
                    <a:pt x="1072" y="1"/>
                    <a:pt x="352" y="133"/>
                    <a:pt x="349" y="246"/>
                  </a:cubicBezTo>
                  <a:lnTo>
                    <a:pt x="349" y="250"/>
                  </a:lnTo>
                  <a:cubicBezTo>
                    <a:pt x="349" y="250"/>
                    <a:pt x="908" y="662"/>
                    <a:pt x="935" y="2447"/>
                  </a:cubicBezTo>
                  <a:lnTo>
                    <a:pt x="935" y="2526"/>
                  </a:lnTo>
                  <a:cubicBezTo>
                    <a:pt x="935" y="4273"/>
                    <a:pt x="1" y="5632"/>
                    <a:pt x="1" y="5632"/>
                  </a:cubicBezTo>
                  <a:lnTo>
                    <a:pt x="1" y="6672"/>
                  </a:lnTo>
                  <a:cubicBezTo>
                    <a:pt x="1" y="6672"/>
                    <a:pt x="1512" y="5355"/>
                    <a:pt x="1874" y="3393"/>
                  </a:cubicBezTo>
                  <a:cubicBezTo>
                    <a:pt x="1976" y="2830"/>
                    <a:pt x="2014" y="2338"/>
                    <a:pt x="2014" y="1915"/>
                  </a:cubicBezTo>
                  <a:cubicBezTo>
                    <a:pt x="2014" y="680"/>
                    <a:pt x="1683" y="55"/>
                    <a:pt x="1683" y="55"/>
                  </a:cubicBezTo>
                  <a:cubicBezTo>
                    <a:pt x="1676" y="17"/>
                    <a:pt x="1584" y="1"/>
                    <a:pt x="1450" y="1"/>
                  </a:cubicBez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5017752" y="2518832"/>
              <a:ext cx="80395" cy="64871"/>
            </a:xfrm>
            <a:custGeom>
              <a:avLst/>
              <a:gdLst/>
              <a:ahLst/>
              <a:cxnLst/>
              <a:rect l="l" t="t" r="r" b="b"/>
              <a:pathLst>
                <a:path w="1828" h="1475" extrusionOk="0">
                  <a:moveTo>
                    <a:pt x="404" y="1"/>
                  </a:moveTo>
                  <a:cubicBezTo>
                    <a:pt x="166" y="1"/>
                    <a:pt x="0" y="54"/>
                    <a:pt x="0" y="54"/>
                  </a:cubicBezTo>
                  <a:cubicBezTo>
                    <a:pt x="994" y="290"/>
                    <a:pt x="1827" y="1474"/>
                    <a:pt x="1827" y="1474"/>
                  </a:cubicBezTo>
                  <a:cubicBezTo>
                    <a:pt x="1632" y="611"/>
                    <a:pt x="1079" y="167"/>
                    <a:pt x="1079" y="167"/>
                  </a:cubicBezTo>
                  <a:cubicBezTo>
                    <a:pt x="841" y="36"/>
                    <a:pt x="598" y="1"/>
                    <a:pt x="40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5017752" y="2518788"/>
              <a:ext cx="80395" cy="64914"/>
            </a:xfrm>
            <a:custGeom>
              <a:avLst/>
              <a:gdLst/>
              <a:ahLst/>
              <a:cxnLst/>
              <a:rect l="l" t="t" r="r" b="b"/>
              <a:pathLst>
                <a:path w="1828" h="1476" extrusionOk="0">
                  <a:moveTo>
                    <a:pt x="407" y="1"/>
                  </a:moveTo>
                  <a:cubicBezTo>
                    <a:pt x="199" y="1"/>
                    <a:pt x="41" y="42"/>
                    <a:pt x="8" y="52"/>
                  </a:cubicBezTo>
                  <a:cubicBezTo>
                    <a:pt x="5" y="55"/>
                    <a:pt x="0" y="55"/>
                    <a:pt x="0" y="55"/>
                  </a:cubicBezTo>
                  <a:cubicBezTo>
                    <a:pt x="994" y="291"/>
                    <a:pt x="1827" y="1475"/>
                    <a:pt x="1827" y="1475"/>
                  </a:cubicBezTo>
                  <a:cubicBezTo>
                    <a:pt x="1663" y="745"/>
                    <a:pt x="1243" y="315"/>
                    <a:pt x="1117" y="198"/>
                  </a:cubicBezTo>
                  <a:cubicBezTo>
                    <a:pt x="1093" y="178"/>
                    <a:pt x="1079" y="168"/>
                    <a:pt x="1079" y="168"/>
                  </a:cubicBezTo>
                  <a:cubicBezTo>
                    <a:pt x="844" y="39"/>
                    <a:pt x="602" y="1"/>
                    <a:pt x="407" y="1"/>
                  </a:cubicBez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4934324" y="2859669"/>
              <a:ext cx="99087" cy="59065"/>
            </a:xfrm>
            <a:custGeom>
              <a:avLst/>
              <a:gdLst/>
              <a:ahLst/>
              <a:cxnLst/>
              <a:rect l="l" t="t" r="r" b="b"/>
              <a:pathLst>
                <a:path w="2253" h="1343" extrusionOk="0">
                  <a:moveTo>
                    <a:pt x="379" y="0"/>
                  </a:moveTo>
                  <a:lnTo>
                    <a:pt x="0" y="1298"/>
                  </a:lnTo>
                  <a:cubicBezTo>
                    <a:pt x="157" y="1325"/>
                    <a:pt x="328" y="1342"/>
                    <a:pt x="512" y="1342"/>
                  </a:cubicBezTo>
                  <a:cubicBezTo>
                    <a:pt x="517" y="1342"/>
                    <a:pt x="521" y="1342"/>
                    <a:pt x="526" y="1342"/>
                  </a:cubicBezTo>
                  <a:cubicBezTo>
                    <a:pt x="1505" y="1342"/>
                    <a:pt x="2253" y="645"/>
                    <a:pt x="2184" y="417"/>
                  </a:cubicBezTo>
                  <a:cubicBezTo>
                    <a:pt x="2160" y="335"/>
                    <a:pt x="2102" y="311"/>
                    <a:pt x="2011" y="311"/>
                  </a:cubicBezTo>
                  <a:cubicBezTo>
                    <a:pt x="1891" y="311"/>
                    <a:pt x="1713" y="353"/>
                    <a:pt x="1480" y="353"/>
                  </a:cubicBezTo>
                  <a:cubicBezTo>
                    <a:pt x="1401" y="353"/>
                    <a:pt x="1317" y="348"/>
                    <a:pt x="1226" y="335"/>
                  </a:cubicBezTo>
                  <a:cubicBezTo>
                    <a:pt x="730" y="267"/>
                    <a:pt x="366" y="141"/>
                    <a:pt x="37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4"/>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flipH="1">
            <a:off x="8397618" y="3912118"/>
            <a:ext cx="794260" cy="1047654"/>
          </a:xfrm>
          <a:custGeom>
            <a:avLst/>
            <a:gdLst/>
            <a:ahLst/>
            <a:cxnLst/>
            <a:rect l="l" t="t" r="r" b="b"/>
            <a:pathLst>
              <a:path w="4037" h="5325" extrusionOk="0">
                <a:moveTo>
                  <a:pt x="3203" y="1"/>
                </a:moveTo>
                <a:cubicBezTo>
                  <a:pt x="2527" y="1"/>
                  <a:pt x="1714" y="515"/>
                  <a:pt x="1157" y="1188"/>
                </a:cubicBezTo>
                <a:cubicBezTo>
                  <a:pt x="490" y="1993"/>
                  <a:pt x="11" y="3289"/>
                  <a:pt x="0" y="3917"/>
                </a:cubicBezTo>
                <a:lnTo>
                  <a:pt x="89" y="5325"/>
                </a:lnTo>
                <a:lnTo>
                  <a:pt x="871" y="4084"/>
                </a:lnTo>
                <a:cubicBezTo>
                  <a:pt x="1251" y="3071"/>
                  <a:pt x="2503" y="2351"/>
                  <a:pt x="3339" y="1775"/>
                </a:cubicBezTo>
                <a:cubicBezTo>
                  <a:pt x="3801" y="1453"/>
                  <a:pt x="4036" y="1034"/>
                  <a:pt x="4036" y="684"/>
                </a:cubicBezTo>
                <a:cubicBezTo>
                  <a:pt x="4036" y="405"/>
                  <a:pt x="3887" y="171"/>
                  <a:pt x="3587" y="62"/>
                </a:cubicBezTo>
                <a:cubicBezTo>
                  <a:pt x="3468" y="21"/>
                  <a:pt x="3339" y="1"/>
                  <a:pt x="3203"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04;p24"/>
          <p:cNvGrpSpPr/>
          <p:nvPr/>
        </p:nvGrpSpPr>
        <p:grpSpPr>
          <a:xfrm>
            <a:off x="8492184" y="4443914"/>
            <a:ext cx="731104" cy="680532"/>
            <a:chOff x="8492184" y="4443914"/>
            <a:chExt cx="731104" cy="680532"/>
          </a:xfrm>
        </p:grpSpPr>
        <p:sp>
          <p:nvSpPr>
            <p:cNvPr id="505" name="Google Shape;505;p24"/>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66" name="Picture 165"/>
          <p:cNvPicPr/>
          <p:nvPr/>
        </p:nvPicPr>
        <p:blipFill>
          <a:blip r:embed="rId3"/>
          <a:stretch>
            <a:fillRect/>
          </a:stretch>
        </p:blipFill>
        <p:spPr>
          <a:xfrm>
            <a:off x="2329324" y="606794"/>
            <a:ext cx="4109576" cy="3805012"/>
          </a:xfrm>
          <a:prstGeom prst="rect">
            <a:avLst/>
          </a:prstGeom>
        </p:spPr>
      </p:pic>
      <p:sp>
        <p:nvSpPr>
          <p:cNvPr id="168" name="Frame 167"/>
          <p:cNvSpPr/>
          <p:nvPr/>
        </p:nvSpPr>
        <p:spPr>
          <a:xfrm>
            <a:off x="1981200" y="257176"/>
            <a:ext cx="4791075" cy="4476750"/>
          </a:xfrm>
          <a:prstGeom prst="frame">
            <a:avLst>
              <a:gd name="adj1" fmla="val 3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51"/>
        <p:cNvGrpSpPr/>
        <p:nvPr/>
      </p:nvGrpSpPr>
      <p:grpSpPr>
        <a:xfrm>
          <a:off x="0" y="0"/>
          <a:ext cx="0" cy="0"/>
          <a:chOff x="0" y="0"/>
          <a:chExt cx="0" cy="0"/>
        </a:xfrm>
      </p:grpSpPr>
      <p:sp>
        <p:nvSpPr>
          <p:cNvPr id="752" name="Google Shape;752;p27"/>
          <p:cNvSpPr/>
          <p:nvPr/>
        </p:nvSpPr>
        <p:spPr>
          <a:xfrm rot="-368550" flipH="1">
            <a:off x="5205585" y="3359654"/>
            <a:ext cx="3053229" cy="931142"/>
          </a:xfrm>
          <a:prstGeom prst="ellipse">
            <a:avLst/>
          </a:prstGeom>
          <a:solidFill>
            <a:srgbClr val="8080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27"/>
          <p:cNvSpPr txBox="1">
            <a:spLocks noGrp="1"/>
          </p:cNvSpPr>
          <p:nvPr>
            <p:ph type="subTitle" idx="1"/>
          </p:nvPr>
        </p:nvSpPr>
        <p:spPr>
          <a:xfrm flipH="1">
            <a:off x="285750" y="4138009"/>
            <a:ext cx="7038974" cy="278100"/>
          </a:xfrm>
          <a:prstGeom prst="rect">
            <a:avLst/>
          </a:prstGeom>
        </p:spPr>
        <p:txBody>
          <a:bodyPr spcFirstLastPara="1" wrap="square" lIns="91425" tIns="91425" rIns="91425" bIns="91425" anchor="ctr" anchorCtr="0">
            <a:noAutofit/>
          </a:bodyPr>
          <a:lstStyle/>
          <a:p>
            <a:pPr marL="0" lvl="0" indent="0" algn="l" rtl="0">
              <a:spcBef>
                <a:spcPts val="0"/>
              </a:spcBef>
              <a:spcAft>
                <a:spcPts val="1600"/>
              </a:spcAft>
              <a:buNone/>
            </a:pPr>
            <a:r>
              <a:rPr lang="en-US" sz="4800" dirty="0" smtClean="0"/>
              <a:t>Rain Sensor Circuit</a:t>
            </a:r>
            <a:endParaRPr sz="4800"/>
          </a:p>
        </p:txBody>
      </p:sp>
      <p:sp>
        <p:nvSpPr>
          <p:cNvPr id="755" name="Google Shape;755;p27"/>
          <p:cNvSpPr/>
          <p:nvPr/>
        </p:nvSpPr>
        <p:spPr>
          <a:xfrm flipH="1">
            <a:off x="8096073" y="3351039"/>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flipH="1">
            <a:off x="8182750" y="2442109"/>
            <a:ext cx="16325" cy="2639"/>
          </a:xfrm>
          <a:custGeom>
            <a:avLst/>
            <a:gdLst/>
            <a:ahLst/>
            <a:cxnLst/>
            <a:rect l="l" t="t" r="r" b="b"/>
            <a:pathLst>
              <a:path w="365" h="59" extrusionOk="0">
                <a:moveTo>
                  <a:pt x="1" y="1"/>
                </a:moveTo>
                <a:cubicBezTo>
                  <a:pt x="126" y="1"/>
                  <a:pt x="256" y="21"/>
                  <a:pt x="365" y="59"/>
                </a:cubicBezTo>
                <a:cubicBezTo>
                  <a:pt x="256" y="21"/>
                  <a:pt x="130"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flipH="1">
            <a:off x="6935415" y="3453348"/>
            <a:ext cx="473280" cy="287090"/>
          </a:xfrm>
          <a:custGeom>
            <a:avLst/>
            <a:gdLst/>
            <a:ahLst/>
            <a:cxnLst/>
            <a:rect l="l" t="t" r="r" b="b"/>
            <a:pathLst>
              <a:path w="10582" h="6419" extrusionOk="0">
                <a:moveTo>
                  <a:pt x="10581" y="0"/>
                </a:moveTo>
                <a:lnTo>
                  <a:pt x="1" y="6120"/>
                </a:lnTo>
                <a:lnTo>
                  <a:pt x="504" y="6418"/>
                </a:lnTo>
                <a:lnTo>
                  <a:pt x="10581" y="595"/>
                </a:lnTo>
                <a:lnTo>
                  <a:pt x="1058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flipH="1">
            <a:off x="7521939" y="1657582"/>
            <a:ext cx="449799" cy="1817266"/>
          </a:xfrm>
          <a:custGeom>
            <a:avLst/>
            <a:gdLst/>
            <a:ahLst/>
            <a:cxnLst/>
            <a:rect l="l" t="t" r="r" b="b"/>
            <a:pathLst>
              <a:path w="10057" h="40632" extrusionOk="0">
                <a:moveTo>
                  <a:pt x="9155" y="1"/>
                </a:moveTo>
                <a:cubicBezTo>
                  <a:pt x="9092" y="1"/>
                  <a:pt x="9031" y="44"/>
                  <a:pt x="9013" y="112"/>
                </a:cubicBezTo>
                <a:lnTo>
                  <a:pt x="14" y="40062"/>
                </a:lnTo>
                <a:cubicBezTo>
                  <a:pt x="0" y="40123"/>
                  <a:pt x="28" y="40185"/>
                  <a:pt x="82" y="40216"/>
                </a:cubicBezTo>
                <a:lnTo>
                  <a:pt x="670" y="40556"/>
                </a:lnTo>
                <a:cubicBezTo>
                  <a:pt x="673" y="40559"/>
                  <a:pt x="673" y="40559"/>
                  <a:pt x="677" y="40562"/>
                </a:cubicBezTo>
                <a:cubicBezTo>
                  <a:pt x="764" y="40607"/>
                  <a:pt x="872" y="40631"/>
                  <a:pt x="983" y="40631"/>
                </a:cubicBezTo>
                <a:cubicBezTo>
                  <a:pt x="998" y="40631"/>
                  <a:pt x="1013" y="40631"/>
                  <a:pt x="1028" y="40630"/>
                </a:cubicBezTo>
                <a:lnTo>
                  <a:pt x="1279" y="39525"/>
                </a:lnTo>
                <a:lnTo>
                  <a:pt x="10044" y="608"/>
                </a:lnTo>
                <a:cubicBezTo>
                  <a:pt x="10057" y="550"/>
                  <a:pt x="10030" y="485"/>
                  <a:pt x="9975" y="455"/>
                </a:cubicBezTo>
                <a:lnTo>
                  <a:pt x="9224" y="19"/>
                </a:lnTo>
                <a:cubicBezTo>
                  <a:pt x="9202" y="7"/>
                  <a:pt x="9178" y="1"/>
                  <a:pt x="9155"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7"/>
          <p:cNvSpPr/>
          <p:nvPr/>
        </p:nvSpPr>
        <p:spPr>
          <a:xfrm flipH="1">
            <a:off x="7476319" y="1654183"/>
            <a:ext cx="449486" cy="1820621"/>
          </a:xfrm>
          <a:custGeom>
            <a:avLst/>
            <a:gdLst/>
            <a:ahLst/>
            <a:cxnLst/>
            <a:rect l="l" t="t" r="r" b="b"/>
            <a:pathLst>
              <a:path w="10050" h="40707" extrusionOk="0">
                <a:moveTo>
                  <a:pt x="10050" y="1"/>
                </a:moveTo>
                <a:lnTo>
                  <a:pt x="9041" y="585"/>
                </a:lnTo>
                <a:lnTo>
                  <a:pt x="252" y="39601"/>
                </a:lnTo>
                <a:lnTo>
                  <a:pt x="1" y="40706"/>
                </a:lnTo>
                <a:cubicBezTo>
                  <a:pt x="112" y="40706"/>
                  <a:pt x="221" y="40682"/>
                  <a:pt x="307" y="40632"/>
                </a:cubicBezTo>
                <a:lnTo>
                  <a:pt x="894" y="40292"/>
                </a:lnTo>
                <a:cubicBezTo>
                  <a:pt x="949" y="40257"/>
                  <a:pt x="990" y="40204"/>
                  <a:pt x="1007" y="40138"/>
                </a:cubicBezTo>
                <a:lnTo>
                  <a:pt x="10050"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7"/>
          <p:cNvSpPr/>
          <p:nvPr/>
        </p:nvSpPr>
        <p:spPr>
          <a:xfrm flipH="1">
            <a:off x="7431102" y="2540504"/>
            <a:ext cx="45396" cy="1584920"/>
          </a:xfrm>
          <a:custGeom>
            <a:avLst/>
            <a:gdLst/>
            <a:ahLst/>
            <a:cxnLst/>
            <a:rect l="l" t="t" r="r" b="b"/>
            <a:pathLst>
              <a:path w="1015" h="35437" extrusionOk="0">
                <a:moveTo>
                  <a:pt x="1" y="1"/>
                </a:moveTo>
                <a:lnTo>
                  <a:pt x="4" y="34856"/>
                </a:lnTo>
                <a:cubicBezTo>
                  <a:pt x="4" y="34924"/>
                  <a:pt x="45" y="34992"/>
                  <a:pt x="134" y="35043"/>
                </a:cubicBezTo>
                <a:lnTo>
                  <a:pt x="680" y="35359"/>
                </a:lnTo>
                <a:cubicBezTo>
                  <a:pt x="684" y="35363"/>
                  <a:pt x="684" y="35363"/>
                  <a:pt x="688" y="35363"/>
                </a:cubicBezTo>
                <a:cubicBezTo>
                  <a:pt x="776" y="35413"/>
                  <a:pt x="895" y="35437"/>
                  <a:pt x="1014" y="35437"/>
                </a:cubicBezTo>
                <a:lnTo>
                  <a:pt x="1014" y="34278"/>
                </a:lnTo>
                <a:lnTo>
                  <a:pt x="1011" y="586"/>
                </a:lnTo>
                <a:lnTo>
                  <a:pt x="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flipH="1">
            <a:off x="7385975" y="2540683"/>
            <a:ext cx="45351" cy="1584741"/>
          </a:xfrm>
          <a:custGeom>
            <a:avLst/>
            <a:gdLst/>
            <a:ahLst/>
            <a:cxnLst/>
            <a:rect l="l" t="t" r="r" b="b"/>
            <a:pathLst>
              <a:path w="1014" h="35433" extrusionOk="0">
                <a:moveTo>
                  <a:pt x="1013" y="0"/>
                </a:moveTo>
                <a:lnTo>
                  <a:pt x="1" y="582"/>
                </a:lnTo>
                <a:lnTo>
                  <a:pt x="4" y="34274"/>
                </a:lnTo>
                <a:lnTo>
                  <a:pt x="4" y="35433"/>
                </a:lnTo>
                <a:cubicBezTo>
                  <a:pt x="123" y="35433"/>
                  <a:pt x="246" y="35409"/>
                  <a:pt x="334" y="35355"/>
                </a:cubicBezTo>
                <a:lnTo>
                  <a:pt x="878" y="35039"/>
                </a:lnTo>
                <a:cubicBezTo>
                  <a:pt x="959" y="34991"/>
                  <a:pt x="1007" y="34927"/>
                  <a:pt x="1010" y="34866"/>
                </a:cubicBezTo>
                <a:lnTo>
                  <a:pt x="1010" y="34838"/>
                </a:lnTo>
                <a:lnTo>
                  <a:pt x="1013"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flipH="1">
            <a:off x="6846189" y="2358025"/>
            <a:ext cx="314148" cy="1429679"/>
          </a:xfrm>
          <a:custGeom>
            <a:avLst/>
            <a:gdLst/>
            <a:ahLst/>
            <a:cxnLst/>
            <a:rect l="l" t="t" r="r" b="b"/>
            <a:pathLst>
              <a:path w="7024" h="31966" extrusionOk="0">
                <a:moveTo>
                  <a:pt x="0" y="1"/>
                </a:moveTo>
                <a:lnTo>
                  <a:pt x="6010" y="31357"/>
                </a:lnTo>
                <a:cubicBezTo>
                  <a:pt x="6028" y="31439"/>
                  <a:pt x="6075" y="31511"/>
                  <a:pt x="6150" y="31551"/>
                </a:cubicBezTo>
                <a:lnTo>
                  <a:pt x="6711" y="31875"/>
                </a:lnTo>
                <a:cubicBezTo>
                  <a:pt x="6830" y="31946"/>
                  <a:pt x="6956" y="31966"/>
                  <a:pt x="7024" y="31966"/>
                </a:cubicBezTo>
                <a:lnTo>
                  <a:pt x="6809" y="30837"/>
                </a:lnTo>
                <a:lnTo>
                  <a:pt x="1010" y="583"/>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flipH="1">
            <a:off x="6801196" y="2358204"/>
            <a:ext cx="314014" cy="1429500"/>
          </a:xfrm>
          <a:custGeom>
            <a:avLst/>
            <a:gdLst/>
            <a:ahLst/>
            <a:cxnLst/>
            <a:rect l="l" t="t" r="r" b="b"/>
            <a:pathLst>
              <a:path w="7021" h="31962" extrusionOk="0">
                <a:moveTo>
                  <a:pt x="1014" y="0"/>
                </a:moveTo>
                <a:lnTo>
                  <a:pt x="1" y="579"/>
                </a:lnTo>
                <a:lnTo>
                  <a:pt x="5800" y="30833"/>
                </a:lnTo>
                <a:lnTo>
                  <a:pt x="6015" y="31962"/>
                </a:lnTo>
                <a:cubicBezTo>
                  <a:pt x="6134" y="31962"/>
                  <a:pt x="6253" y="31935"/>
                  <a:pt x="6345" y="31884"/>
                </a:cubicBezTo>
                <a:lnTo>
                  <a:pt x="6371" y="31871"/>
                </a:lnTo>
                <a:lnTo>
                  <a:pt x="6886" y="31571"/>
                </a:lnTo>
                <a:cubicBezTo>
                  <a:pt x="6977" y="31516"/>
                  <a:pt x="7021" y="31449"/>
                  <a:pt x="7021" y="31381"/>
                </a:cubicBezTo>
                <a:lnTo>
                  <a:pt x="7021" y="31374"/>
                </a:lnTo>
                <a:lnTo>
                  <a:pt x="7014" y="31337"/>
                </a:lnTo>
                <a:lnTo>
                  <a:pt x="7014" y="31330"/>
                </a:lnTo>
                <a:lnTo>
                  <a:pt x="1014"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7"/>
          <p:cNvSpPr/>
          <p:nvPr/>
        </p:nvSpPr>
        <p:spPr>
          <a:xfrm flipH="1">
            <a:off x="6890422" y="3453929"/>
            <a:ext cx="511251" cy="347200"/>
          </a:xfrm>
          <a:custGeom>
            <a:avLst/>
            <a:gdLst/>
            <a:ahLst/>
            <a:cxnLst/>
            <a:rect l="l" t="t" r="r" b="b"/>
            <a:pathLst>
              <a:path w="11431" h="7763" extrusionOk="0">
                <a:moveTo>
                  <a:pt x="11430" y="0"/>
                </a:moveTo>
                <a:lnTo>
                  <a:pt x="0" y="6600"/>
                </a:lnTo>
                <a:lnTo>
                  <a:pt x="0" y="7762"/>
                </a:lnTo>
                <a:lnTo>
                  <a:pt x="11430" y="1163"/>
                </a:lnTo>
                <a:lnTo>
                  <a:pt x="11430"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7"/>
          <p:cNvSpPr/>
          <p:nvPr/>
        </p:nvSpPr>
        <p:spPr>
          <a:xfrm flipH="1">
            <a:off x="6619925" y="2261911"/>
            <a:ext cx="1487285" cy="900940"/>
          </a:xfrm>
          <a:custGeom>
            <a:avLst/>
            <a:gdLst/>
            <a:ahLst/>
            <a:cxnLst/>
            <a:rect l="l" t="t" r="r" b="b"/>
            <a:pathLst>
              <a:path w="33254" h="20144" extrusionOk="0">
                <a:moveTo>
                  <a:pt x="29221" y="0"/>
                </a:moveTo>
                <a:cubicBezTo>
                  <a:pt x="29105" y="0"/>
                  <a:pt x="28988" y="26"/>
                  <a:pt x="28898" y="77"/>
                </a:cubicBezTo>
                <a:lnTo>
                  <a:pt x="324" y="16575"/>
                </a:lnTo>
                <a:cubicBezTo>
                  <a:pt x="143" y="16681"/>
                  <a:pt x="1" y="16929"/>
                  <a:pt x="1" y="17133"/>
                </a:cubicBezTo>
                <a:lnTo>
                  <a:pt x="1" y="17554"/>
                </a:lnTo>
                <a:cubicBezTo>
                  <a:pt x="1" y="17758"/>
                  <a:pt x="143" y="18010"/>
                  <a:pt x="324" y="18112"/>
                </a:cubicBezTo>
                <a:lnTo>
                  <a:pt x="3710" y="20068"/>
                </a:lnTo>
                <a:cubicBezTo>
                  <a:pt x="3798" y="20118"/>
                  <a:pt x="3914" y="20144"/>
                  <a:pt x="4031" y="20144"/>
                </a:cubicBezTo>
                <a:cubicBezTo>
                  <a:pt x="4147" y="20144"/>
                  <a:pt x="4263" y="20118"/>
                  <a:pt x="4352" y="20068"/>
                </a:cubicBezTo>
                <a:lnTo>
                  <a:pt x="32931" y="3568"/>
                </a:lnTo>
                <a:cubicBezTo>
                  <a:pt x="33108" y="3466"/>
                  <a:pt x="33254" y="3214"/>
                  <a:pt x="33254" y="3010"/>
                </a:cubicBezTo>
                <a:lnTo>
                  <a:pt x="33254" y="2592"/>
                </a:lnTo>
                <a:cubicBezTo>
                  <a:pt x="33254" y="2385"/>
                  <a:pt x="33108" y="2137"/>
                  <a:pt x="32931" y="2031"/>
                </a:cubicBezTo>
                <a:lnTo>
                  <a:pt x="29544" y="77"/>
                </a:lnTo>
                <a:cubicBezTo>
                  <a:pt x="29454" y="26"/>
                  <a:pt x="29338" y="0"/>
                  <a:pt x="29221"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flipH="1">
            <a:off x="6626455" y="2330832"/>
            <a:ext cx="1472884" cy="779959"/>
          </a:xfrm>
          <a:custGeom>
            <a:avLst/>
            <a:gdLst/>
            <a:ahLst/>
            <a:cxnLst/>
            <a:rect l="l" t="t" r="r" b="b"/>
            <a:pathLst>
              <a:path w="32932" h="17439" extrusionOk="0">
                <a:moveTo>
                  <a:pt x="766" y="14678"/>
                </a:moveTo>
                <a:lnTo>
                  <a:pt x="148" y="15034"/>
                </a:lnTo>
                <a:cubicBezTo>
                  <a:pt x="76" y="15075"/>
                  <a:pt x="32" y="15130"/>
                  <a:pt x="18" y="15181"/>
                </a:cubicBezTo>
                <a:cubicBezTo>
                  <a:pt x="1" y="15246"/>
                  <a:pt x="25" y="15310"/>
                  <a:pt x="82" y="15365"/>
                </a:cubicBezTo>
                <a:cubicBezTo>
                  <a:pt x="99" y="15378"/>
                  <a:pt x="123" y="15395"/>
                  <a:pt x="148" y="15409"/>
                </a:cubicBezTo>
                <a:lnTo>
                  <a:pt x="1347" y="16102"/>
                </a:lnTo>
                <a:cubicBezTo>
                  <a:pt x="1058" y="15925"/>
                  <a:pt x="813" y="15517"/>
                  <a:pt x="793" y="15184"/>
                </a:cubicBezTo>
                <a:lnTo>
                  <a:pt x="766" y="14678"/>
                </a:lnTo>
                <a:close/>
                <a:moveTo>
                  <a:pt x="31904" y="0"/>
                </a:moveTo>
                <a:cubicBezTo>
                  <a:pt x="31813" y="171"/>
                  <a:pt x="31680" y="320"/>
                  <a:pt x="31531" y="405"/>
                </a:cubicBezTo>
                <a:lnTo>
                  <a:pt x="3384" y="16656"/>
                </a:lnTo>
                <a:cubicBezTo>
                  <a:pt x="3380" y="16656"/>
                  <a:pt x="3380" y="16660"/>
                  <a:pt x="3380" y="16660"/>
                </a:cubicBezTo>
                <a:lnTo>
                  <a:pt x="3377" y="16660"/>
                </a:lnTo>
                <a:cubicBezTo>
                  <a:pt x="3231" y="16744"/>
                  <a:pt x="3037" y="16785"/>
                  <a:pt x="2847" y="16785"/>
                </a:cubicBezTo>
                <a:cubicBezTo>
                  <a:pt x="2660" y="16785"/>
                  <a:pt x="2473" y="16744"/>
                  <a:pt x="2326" y="16666"/>
                </a:cubicBezTo>
                <a:lnTo>
                  <a:pt x="2326" y="16666"/>
                </a:lnTo>
                <a:lnTo>
                  <a:pt x="3534" y="17364"/>
                </a:lnTo>
                <a:cubicBezTo>
                  <a:pt x="3557" y="17377"/>
                  <a:pt x="3588" y="17391"/>
                  <a:pt x="3619" y="17400"/>
                </a:cubicBezTo>
                <a:cubicBezTo>
                  <a:pt x="3625" y="17405"/>
                  <a:pt x="3632" y="17408"/>
                  <a:pt x="3639" y="17408"/>
                </a:cubicBezTo>
                <a:cubicBezTo>
                  <a:pt x="3707" y="17428"/>
                  <a:pt x="3782" y="17438"/>
                  <a:pt x="3853" y="17438"/>
                </a:cubicBezTo>
                <a:cubicBezTo>
                  <a:pt x="3972" y="17438"/>
                  <a:pt x="4088" y="17414"/>
                  <a:pt x="4176" y="17364"/>
                </a:cubicBezTo>
                <a:lnTo>
                  <a:pt x="32755" y="864"/>
                </a:lnTo>
                <a:cubicBezTo>
                  <a:pt x="32932" y="762"/>
                  <a:pt x="32932" y="596"/>
                  <a:pt x="32755" y="490"/>
                </a:cubicBezTo>
                <a:lnTo>
                  <a:pt x="31904" y="0"/>
                </a:lnTo>
                <a:close/>
              </a:path>
            </a:pathLst>
          </a:custGeom>
          <a:solidFill>
            <a:srgbClr val="7DEB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flipH="1">
            <a:off x="7927013" y="3159413"/>
            <a:ext cx="14312" cy="3533"/>
          </a:xfrm>
          <a:custGeom>
            <a:avLst/>
            <a:gdLst/>
            <a:ahLst/>
            <a:cxnLst/>
            <a:rect l="l" t="t" r="r" b="b"/>
            <a:pathLst>
              <a:path w="320" h="79" extrusionOk="0">
                <a:moveTo>
                  <a:pt x="1" y="1"/>
                </a:moveTo>
                <a:lnTo>
                  <a:pt x="1" y="1"/>
                </a:lnTo>
                <a:cubicBezTo>
                  <a:pt x="86" y="51"/>
                  <a:pt x="205" y="78"/>
                  <a:pt x="320" y="78"/>
                </a:cubicBezTo>
                <a:cubicBezTo>
                  <a:pt x="205" y="78"/>
                  <a:pt x="89" y="51"/>
                  <a:pt x="1" y="1"/>
                </a:cubicBezTo>
                <a:close/>
              </a:path>
            </a:pathLst>
          </a:custGeom>
          <a:solidFill>
            <a:srgbClr val="E5E5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flipH="1">
            <a:off x="7927013" y="3005379"/>
            <a:ext cx="180197" cy="157566"/>
          </a:xfrm>
          <a:custGeom>
            <a:avLst/>
            <a:gdLst/>
            <a:ahLst/>
            <a:cxnLst/>
            <a:rect l="l" t="t" r="r" b="b"/>
            <a:pathLst>
              <a:path w="4029" h="3523" extrusionOk="0">
                <a:moveTo>
                  <a:pt x="258" y="0"/>
                </a:moveTo>
                <a:cubicBezTo>
                  <a:pt x="109" y="119"/>
                  <a:pt x="1" y="333"/>
                  <a:pt x="1" y="514"/>
                </a:cubicBezTo>
                <a:lnTo>
                  <a:pt x="1" y="931"/>
                </a:lnTo>
                <a:cubicBezTo>
                  <a:pt x="1" y="1122"/>
                  <a:pt x="126" y="1350"/>
                  <a:pt x="286" y="1466"/>
                </a:cubicBezTo>
                <a:cubicBezTo>
                  <a:pt x="296" y="1476"/>
                  <a:pt x="310" y="1482"/>
                  <a:pt x="324" y="1489"/>
                </a:cubicBezTo>
                <a:lnTo>
                  <a:pt x="3710" y="3445"/>
                </a:lnTo>
                <a:cubicBezTo>
                  <a:pt x="3798" y="3495"/>
                  <a:pt x="3914" y="3522"/>
                  <a:pt x="4029" y="3522"/>
                </a:cubicBezTo>
                <a:lnTo>
                  <a:pt x="4029" y="2359"/>
                </a:lnTo>
                <a:cubicBezTo>
                  <a:pt x="3958" y="2359"/>
                  <a:pt x="3883" y="2346"/>
                  <a:pt x="3815" y="2326"/>
                </a:cubicBezTo>
                <a:cubicBezTo>
                  <a:pt x="3808" y="2326"/>
                  <a:pt x="3801" y="2323"/>
                  <a:pt x="3795" y="2318"/>
                </a:cubicBezTo>
                <a:cubicBezTo>
                  <a:pt x="3764" y="2309"/>
                  <a:pt x="3737" y="2295"/>
                  <a:pt x="3710" y="2282"/>
                </a:cubicBezTo>
                <a:lnTo>
                  <a:pt x="2489" y="1578"/>
                </a:lnTo>
                <a:cubicBezTo>
                  <a:pt x="2489" y="1578"/>
                  <a:pt x="2486" y="1578"/>
                  <a:pt x="2486" y="1574"/>
                </a:cubicBezTo>
                <a:lnTo>
                  <a:pt x="1543" y="1030"/>
                </a:lnTo>
                <a:lnTo>
                  <a:pt x="1540" y="1030"/>
                </a:lnTo>
                <a:lnTo>
                  <a:pt x="324" y="327"/>
                </a:lnTo>
                <a:cubicBezTo>
                  <a:pt x="299" y="313"/>
                  <a:pt x="279" y="296"/>
                  <a:pt x="258" y="283"/>
                </a:cubicBezTo>
                <a:cubicBezTo>
                  <a:pt x="201" y="228"/>
                  <a:pt x="177" y="164"/>
                  <a:pt x="194" y="99"/>
                </a:cubicBezTo>
                <a:cubicBezTo>
                  <a:pt x="205" y="65"/>
                  <a:pt x="225" y="31"/>
                  <a:pt x="258"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7"/>
          <p:cNvSpPr/>
          <p:nvPr/>
        </p:nvSpPr>
        <p:spPr>
          <a:xfrm flipH="1">
            <a:off x="7936539" y="3009807"/>
            <a:ext cx="162799" cy="99603"/>
          </a:xfrm>
          <a:custGeom>
            <a:avLst/>
            <a:gdLst/>
            <a:ahLst/>
            <a:cxnLst/>
            <a:rect l="l" t="t" r="r" b="b"/>
            <a:pathLst>
              <a:path w="3640" h="2227" extrusionOk="0">
                <a:moveTo>
                  <a:pt x="3619" y="2219"/>
                </a:moveTo>
                <a:cubicBezTo>
                  <a:pt x="3625" y="2224"/>
                  <a:pt x="3632" y="2227"/>
                  <a:pt x="3639" y="2227"/>
                </a:cubicBezTo>
                <a:cubicBezTo>
                  <a:pt x="3632" y="2227"/>
                  <a:pt x="3625" y="2224"/>
                  <a:pt x="3619" y="2219"/>
                </a:cubicBezTo>
                <a:close/>
                <a:moveTo>
                  <a:pt x="18" y="0"/>
                </a:moveTo>
                <a:cubicBezTo>
                  <a:pt x="1" y="65"/>
                  <a:pt x="25" y="129"/>
                  <a:pt x="82" y="184"/>
                </a:cubicBezTo>
                <a:cubicBezTo>
                  <a:pt x="25" y="129"/>
                  <a:pt x="1" y="65"/>
                  <a:pt x="18" y="0"/>
                </a:cubicBezTo>
                <a:close/>
              </a:path>
            </a:pathLst>
          </a:custGeom>
          <a:solidFill>
            <a:srgbClr val="70D3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7"/>
          <p:cNvSpPr/>
          <p:nvPr/>
        </p:nvSpPr>
        <p:spPr>
          <a:xfrm flipH="1">
            <a:off x="6665813" y="729935"/>
            <a:ext cx="1485809" cy="2351685"/>
          </a:xfrm>
          <a:custGeom>
            <a:avLst/>
            <a:gdLst/>
            <a:ahLst/>
            <a:cxnLst/>
            <a:rect l="l" t="t" r="r" b="b"/>
            <a:pathLst>
              <a:path w="33221" h="52581" extrusionOk="0">
                <a:moveTo>
                  <a:pt x="29207" y="1"/>
                </a:moveTo>
                <a:cubicBezTo>
                  <a:pt x="29013" y="1"/>
                  <a:pt x="28819" y="44"/>
                  <a:pt x="28671" y="131"/>
                </a:cubicBezTo>
                <a:lnTo>
                  <a:pt x="521" y="16382"/>
                </a:lnTo>
                <a:cubicBezTo>
                  <a:pt x="225" y="16552"/>
                  <a:pt x="1" y="16970"/>
                  <a:pt x="21" y="17310"/>
                </a:cubicBezTo>
                <a:lnTo>
                  <a:pt x="1962" y="50978"/>
                </a:lnTo>
                <a:cubicBezTo>
                  <a:pt x="1982" y="51322"/>
                  <a:pt x="2241" y="51736"/>
                  <a:pt x="2536" y="51906"/>
                </a:cubicBezTo>
                <a:lnTo>
                  <a:pt x="3479" y="52450"/>
                </a:lnTo>
                <a:cubicBezTo>
                  <a:pt x="3627" y="52537"/>
                  <a:pt x="3820" y="52580"/>
                  <a:pt x="4015" y="52580"/>
                </a:cubicBezTo>
                <a:cubicBezTo>
                  <a:pt x="4209" y="52580"/>
                  <a:pt x="4403" y="52537"/>
                  <a:pt x="4553" y="52450"/>
                </a:cubicBezTo>
                <a:lnTo>
                  <a:pt x="32700" y="36199"/>
                </a:lnTo>
                <a:cubicBezTo>
                  <a:pt x="32996" y="36029"/>
                  <a:pt x="33220" y="35611"/>
                  <a:pt x="33203" y="35271"/>
                </a:cubicBezTo>
                <a:lnTo>
                  <a:pt x="31258" y="1603"/>
                </a:lnTo>
                <a:cubicBezTo>
                  <a:pt x="31238" y="1259"/>
                  <a:pt x="30983" y="845"/>
                  <a:pt x="30687" y="675"/>
                </a:cubicBezTo>
                <a:lnTo>
                  <a:pt x="29742" y="131"/>
                </a:lnTo>
                <a:cubicBezTo>
                  <a:pt x="29594" y="44"/>
                  <a:pt x="29400" y="1"/>
                  <a:pt x="2920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7"/>
          <p:cNvSpPr/>
          <p:nvPr/>
        </p:nvSpPr>
        <p:spPr>
          <a:xfrm flipH="1">
            <a:off x="6754189" y="730024"/>
            <a:ext cx="1390769" cy="802724"/>
          </a:xfrm>
          <a:custGeom>
            <a:avLst/>
            <a:gdLst/>
            <a:ahLst/>
            <a:cxnLst/>
            <a:rect l="l" t="t" r="r" b="b"/>
            <a:pathLst>
              <a:path w="31096" h="17948" extrusionOk="0">
                <a:moveTo>
                  <a:pt x="29060" y="1"/>
                </a:moveTo>
                <a:cubicBezTo>
                  <a:pt x="28866" y="1"/>
                  <a:pt x="28671" y="43"/>
                  <a:pt x="28522" y="129"/>
                </a:cubicBezTo>
                <a:lnTo>
                  <a:pt x="372" y="16380"/>
                </a:lnTo>
                <a:cubicBezTo>
                  <a:pt x="225" y="16468"/>
                  <a:pt x="93" y="16614"/>
                  <a:pt x="1" y="16785"/>
                </a:cubicBezTo>
                <a:lnTo>
                  <a:pt x="2017" y="17947"/>
                </a:lnTo>
                <a:cubicBezTo>
                  <a:pt x="2106" y="17780"/>
                  <a:pt x="2238" y="17631"/>
                  <a:pt x="2387" y="17543"/>
                </a:cubicBezTo>
                <a:lnTo>
                  <a:pt x="30535" y="1291"/>
                </a:lnTo>
                <a:cubicBezTo>
                  <a:pt x="30622" y="1242"/>
                  <a:pt x="30706" y="1219"/>
                  <a:pt x="30781" y="1219"/>
                </a:cubicBezTo>
                <a:cubicBezTo>
                  <a:pt x="30938" y="1219"/>
                  <a:pt x="31057" y="1322"/>
                  <a:pt x="31096" y="1509"/>
                </a:cubicBezTo>
                <a:cubicBezTo>
                  <a:pt x="31045" y="1189"/>
                  <a:pt x="30810" y="833"/>
                  <a:pt x="30542" y="673"/>
                </a:cubicBezTo>
                <a:lnTo>
                  <a:pt x="29593" y="125"/>
                </a:lnTo>
                <a:cubicBezTo>
                  <a:pt x="29446" y="42"/>
                  <a:pt x="29253" y="1"/>
                  <a:pt x="29060" y="1"/>
                </a:cubicBezTo>
                <a:close/>
              </a:path>
            </a:pathLst>
          </a:custGeom>
          <a:solidFill>
            <a:srgbClr val="FAFAF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7"/>
          <p:cNvSpPr/>
          <p:nvPr/>
        </p:nvSpPr>
        <p:spPr>
          <a:xfrm flipH="1">
            <a:off x="6665813" y="784500"/>
            <a:ext cx="1395644" cy="2294616"/>
          </a:xfrm>
          <a:custGeom>
            <a:avLst/>
            <a:gdLst/>
            <a:ahLst/>
            <a:cxnLst/>
            <a:rect l="l" t="t" r="r" b="b"/>
            <a:pathLst>
              <a:path w="31205" h="51305" extrusionOk="0">
                <a:moveTo>
                  <a:pt x="28915" y="0"/>
                </a:moveTo>
                <a:cubicBezTo>
                  <a:pt x="28840" y="0"/>
                  <a:pt x="28757" y="24"/>
                  <a:pt x="28671" y="73"/>
                </a:cubicBezTo>
                <a:lnTo>
                  <a:pt x="520" y="16325"/>
                </a:lnTo>
                <a:cubicBezTo>
                  <a:pt x="225" y="16494"/>
                  <a:pt x="1" y="16913"/>
                  <a:pt x="21" y="17252"/>
                </a:cubicBezTo>
                <a:lnTo>
                  <a:pt x="1962" y="50921"/>
                </a:lnTo>
                <a:cubicBezTo>
                  <a:pt x="1977" y="51164"/>
                  <a:pt x="2109" y="51305"/>
                  <a:pt x="2291" y="51305"/>
                </a:cubicBezTo>
                <a:cubicBezTo>
                  <a:pt x="2366" y="51305"/>
                  <a:pt x="2449" y="51281"/>
                  <a:pt x="2537" y="51230"/>
                </a:cubicBezTo>
                <a:lnTo>
                  <a:pt x="30684" y="34979"/>
                </a:lnTo>
                <a:cubicBezTo>
                  <a:pt x="30980" y="34809"/>
                  <a:pt x="31204" y="34391"/>
                  <a:pt x="31187" y="34051"/>
                </a:cubicBezTo>
                <a:lnTo>
                  <a:pt x="29242" y="383"/>
                </a:lnTo>
                <a:cubicBezTo>
                  <a:pt x="29228" y="139"/>
                  <a:pt x="29096" y="0"/>
                  <a:pt x="28915" y="0"/>
                </a:cubicBezTo>
                <a:close/>
              </a:path>
            </a:pathLst>
          </a:custGeom>
          <a:solidFill>
            <a:srgbClr val="F0F0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7"/>
          <p:cNvSpPr/>
          <p:nvPr/>
        </p:nvSpPr>
        <p:spPr>
          <a:xfrm flipH="1">
            <a:off x="7115791" y="881375"/>
            <a:ext cx="721056" cy="513667"/>
          </a:xfrm>
          <a:custGeom>
            <a:avLst/>
            <a:gdLst/>
            <a:ahLst/>
            <a:cxnLst/>
            <a:rect l="l" t="t" r="r" b="b"/>
            <a:pathLst>
              <a:path w="16122" h="11485" extrusionOk="0">
                <a:moveTo>
                  <a:pt x="12092" y="0"/>
                </a:moveTo>
                <a:cubicBezTo>
                  <a:pt x="12010" y="0"/>
                  <a:pt x="11928" y="19"/>
                  <a:pt x="11866" y="56"/>
                </a:cubicBezTo>
                <a:lnTo>
                  <a:pt x="224" y="6774"/>
                </a:lnTo>
                <a:cubicBezTo>
                  <a:pt x="102" y="6849"/>
                  <a:pt x="0" y="7022"/>
                  <a:pt x="0" y="7165"/>
                </a:cubicBezTo>
                <a:lnTo>
                  <a:pt x="3" y="9232"/>
                </a:lnTo>
                <a:lnTo>
                  <a:pt x="1006" y="8651"/>
                </a:lnTo>
                <a:lnTo>
                  <a:pt x="3022" y="9814"/>
                </a:lnTo>
                <a:lnTo>
                  <a:pt x="3022" y="10718"/>
                </a:lnTo>
                <a:cubicBezTo>
                  <a:pt x="3022" y="10861"/>
                  <a:pt x="3124" y="11038"/>
                  <a:pt x="3250" y="11109"/>
                </a:cubicBezTo>
                <a:lnTo>
                  <a:pt x="3805" y="11428"/>
                </a:lnTo>
                <a:cubicBezTo>
                  <a:pt x="3868" y="11466"/>
                  <a:pt x="3949" y="11485"/>
                  <a:pt x="4031" y="11485"/>
                </a:cubicBezTo>
                <a:cubicBezTo>
                  <a:pt x="4112" y="11485"/>
                  <a:pt x="4194" y="11466"/>
                  <a:pt x="4257" y="11428"/>
                </a:cubicBezTo>
                <a:lnTo>
                  <a:pt x="15897" y="4711"/>
                </a:lnTo>
                <a:cubicBezTo>
                  <a:pt x="16024" y="4636"/>
                  <a:pt x="16122" y="4462"/>
                  <a:pt x="16122" y="4319"/>
                </a:cubicBezTo>
                <a:lnTo>
                  <a:pt x="16122" y="2511"/>
                </a:lnTo>
                <a:cubicBezTo>
                  <a:pt x="16122" y="2368"/>
                  <a:pt x="16020" y="2194"/>
                  <a:pt x="15897" y="2120"/>
                </a:cubicBezTo>
                <a:lnTo>
                  <a:pt x="12318" y="56"/>
                </a:lnTo>
                <a:cubicBezTo>
                  <a:pt x="12255" y="19"/>
                  <a:pt x="12173" y="0"/>
                  <a:pt x="12092"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7"/>
          <p:cNvSpPr/>
          <p:nvPr/>
        </p:nvSpPr>
        <p:spPr>
          <a:xfrm flipH="1">
            <a:off x="7115791" y="977534"/>
            <a:ext cx="540725" cy="417463"/>
          </a:xfrm>
          <a:custGeom>
            <a:avLst/>
            <a:gdLst/>
            <a:ahLst/>
            <a:cxnLst/>
            <a:rect l="l" t="t" r="r" b="b"/>
            <a:pathLst>
              <a:path w="12090" h="9334" extrusionOk="0">
                <a:moveTo>
                  <a:pt x="11903" y="0"/>
                </a:moveTo>
                <a:cubicBezTo>
                  <a:pt x="11988" y="68"/>
                  <a:pt x="11975" y="170"/>
                  <a:pt x="11865" y="231"/>
                </a:cubicBezTo>
                <a:lnTo>
                  <a:pt x="225" y="6953"/>
                </a:lnTo>
                <a:cubicBezTo>
                  <a:pt x="164" y="6987"/>
                  <a:pt x="82" y="7008"/>
                  <a:pt x="1" y="7008"/>
                </a:cubicBezTo>
                <a:lnTo>
                  <a:pt x="1" y="9333"/>
                </a:lnTo>
                <a:cubicBezTo>
                  <a:pt x="82" y="9333"/>
                  <a:pt x="160" y="9316"/>
                  <a:pt x="225" y="9282"/>
                </a:cubicBezTo>
                <a:lnTo>
                  <a:pt x="11865" y="2557"/>
                </a:lnTo>
                <a:cubicBezTo>
                  <a:pt x="11988" y="2486"/>
                  <a:pt x="12090" y="2312"/>
                  <a:pt x="12090" y="2169"/>
                </a:cubicBezTo>
                <a:lnTo>
                  <a:pt x="12090" y="361"/>
                </a:lnTo>
                <a:cubicBezTo>
                  <a:pt x="12090" y="235"/>
                  <a:pt x="12012" y="82"/>
                  <a:pt x="11903"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7"/>
          <p:cNvSpPr/>
          <p:nvPr/>
        </p:nvSpPr>
        <p:spPr>
          <a:xfrm flipH="1">
            <a:off x="7120353" y="881375"/>
            <a:ext cx="711933" cy="409547"/>
          </a:xfrm>
          <a:custGeom>
            <a:avLst/>
            <a:gdLst/>
            <a:ahLst/>
            <a:cxnLst/>
            <a:rect l="l" t="t" r="r" b="b"/>
            <a:pathLst>
              <a:path w="15918" h="9157" extrusionOk="0">
                <a:moveTo>
                  <a:pt x="11990" y="0"/>
                </a:moveTo>
                <a:cubicBezTo>
                  <a:pt x="11908" y="0"/>
                  <a:pt x="11826" y="19"/>
                  <a:pt x="11764" y="56"/>
                </a:cubicBezTo>
                <a:lnTo>
                  <a:pt x="122" y="6774"/>
                </a:lnTo>
                <a:cubicBezTo>
                  <a:pt x="0" y="6849"/>
                  <a:pt x="0" y="6964"/>
                  <a:pt x="122" y="7036"/>
                </a:cubicBezTo>
                <a:lnTo>
                  <a:pt x="3703" y="9103"/>
                </a:lnTo>
                <a:cubicBezTo>
                  <a:pt x="3766" y="9138"/>
                  <a:pt x="3847" y="9156"/>
                  <a:pt x="3929" y="9156"/>
                </a:cubicBezTo>
                <a:cubicBezTo>
                  <a:pt x="4010" y="9156"/>
                  <a:pt x="4092" y="9138"/>
                  <a:pt x="4155" y="9103"/>
                </a:cubicBezTo>
                <a:lnTo>
                  <a:pt x="15795" y="2381"/>
                </a:lnTo>
                <a:cubicBezTo>
                  <a:pt x="15918" y="2310"/>
                  <a:pt x="15918" y="2194"/>
                  <a:pt x="15795" y="2120"/>
                </a:cubicBezTo>
                <a:lnTo>
                  <a:pt x="12216" y="56"/>
                </a:lnTo>
                <a:cubicBezTo>
                  <a:pt x="12153" y="19"/>
                  <a:pt x="12071" y="0"/>
                  <a:pt x="1199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7"/>
          <p:cNvSpPr/>
          <p:nvPr/>
        </p:nvSpPr>
        <p:spPr>
          <a:xfrm flipH="1">
            <a:off x="7557495" y="1530652"/>
            <a:ext cx="355877" cy="436784"/>
          </a:xfrm>
          <a:custGeom>
            <a:avLst/>
            <a:gdLst/>
            <a:ahLst/>
            <a:cxnLst/>
            <a:rect l="l" t="t" r="r" b="b"/>
            <a:pathLst>
              <a:path w="7957" h="9766" extrusionOk="0">
                <a:moveTo>
                  <a:pt x="5495" y="1"/>
                </a:moveTo>
                <a:cubicBezTo>
                  <a:pt x="4955" y="1"/>
                  <a:pt x="4354" y="172"/>
                  <a:pt x="3727" y="532"/>
                </a:cubicBezTo>
                <a:cubicBezTo>
                  <a:pt x="1609" y="1756"/>
                  <a:pt x="1" y="4697"/>
                  <a:pt x="140" y="7097"/>
                </a:cubicBezTo>
                <a:cubicBezTo>
                  <a:pt x="239" y="8791"/>
                  <a:pt x="1176" y="9765"/>
                  <a:pt x="2463" y="9765"/>
                </a:cubicBezTo>
                <a:cubicBezTo>
                  <a:pt x="3003" y="9765"/>
                  <a:pt x="3604" y="9594"/>
                  <a:pt x="4231" y="9232"/>
                </a:cubicBezTo>
                <a:cubicBezTo>
                  <a:pt x="6348" y="8008"/>
                  <a:pt x="7956" y="5068"/>
                  <a:pt x="7817" y="2667"/>
                </a:cubicBezTo>
                <a:cubicBezTo>
                  <a:pt x="7719" y="973"/>
                  <a:pt x="6782" y="1"/>
                  <a:pt x="549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7"/>
          <p:cNvSpPr/>
          <p:nvPr/>
        </p:nvSpPr>
        <p:spPr>
          <a:xfrm flipH="1">
            <a:off x="7625432" y="1530697"/>
            <a:ext cx="121249" cy="218437"/>
          </a:xfrm>
          <a:custGeom>
            <a:avLst/>
            <a:gdLst/>
            <a:ahLst/>
            <a:cxnLst/>
            <a:rect l="l" t="t" r="r" b="b"/>
            <a:pathLst>
              <a:path w="2711" h="4884" extrusionOk="0">
                <a:moveTo>
                  <a:pt x="1768" y="0"/>
                </a:moveTo>
                <a:cubicBezTo>
                  <a:pt x="1227" y="0"/>
                  <a:pt x="626" y="171"/>
                  <a:pt x="0" y="535"/>
                </a:cubicBezTo>
                <a:lnTo>
                  <a:pt x="252" y="4883"/>
                </a:lnTo>
                <a:lnTo>
                  <a:pt x="2710" y="204"/>
                </a:lnTo>
                <a:cubicBezTo>
                  <a:pt x="2428" y="69"/>
                  <a:pt x="2108" y="0"/>
                  <a:pt x="1768"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27"/>
          <p:cNvSpPr/>
          <p:nvPr/>
        </p:nvSpPr>
        <p:spPr>
          <a:xfrm flipH="1">
            <a:off x="7561342" y="1561736"/>
            <a:ext cx="34662" cy="222328"/>
          </a:xfrm>
          <a:custGeom>
            <a:avLst/>
            <a:gdLst/>
            <a:ahLst/>
            <a:cxnLst/>
            <a:rect l="l" t="t" r="r" b="b"/>
            <a:pathLst>
              <a:path w="775" h="4971" extrusionOk="0">
                <a:moveTo>
                  <a:pt x="0" y="0"/>
                </a:moveTo>
                <a:lnTo>
                  <a:pt x="0" y="0"/>
                </a:lnTo>
                <a:cubicBezTo>
                  <a:pt x="412" y="456"/>
                  <a:pt x="674" y="1122"/>
                  <a:pt x="721" y="1972"/>
                </a:cubicBezTo>
                <a:cubicBezTo>
                  <a:pt x="674" y="1122"/>
                  <a:pt x="412" y="453"/>
                  <a:pt x="0" y="0"/>
                </a:cubicBezTo>
                <a:close/>
                <a:moveTo>
                  <a:pt x="721" y="1976"/>
                </a:moveTo>
                <a:cubicBezTo>
                  <a:pt x="775" y="2937"/>
                  <a:pt x="551" y="3983"/>
                  <a:pt x="129" y="4971"/>
                </a:cubicBezTo>
                <a:cubicBezTo>
                  <a:pt x="554" y="3983"/>
                  <a:pt x="775" y="2937"/>
                  <a:pt x="721" y="1976"/>
                </a:cubicBezTo>
                <a:close/>
              </a:path>
            </a:pathLst>
          </a:custGeom>
          <a:solidFill>
            <a:srgbClr val="C0C0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27"/>
          <p:cNvSpPr/>
          <p:nvPr/>
        </p:nvSpPr>
        <p:spPr>
          <a:xfrm flipH="1">
            <a:off x="7561297" y="1539821"/>
            <a:ext cx="174159" cy="244243"/>
          </a:xfrm>
          <a:custGeom>
            <a:avLst/>
            <a:gdLst/>
            <a:ahLst/>
            <a:cxnLst/>
            <a:rect l="l" t="t" r="r" b="b"/>
            <a:pathLst>
              <a:path w="3894" h="5461" extrusionOk="0">
                <a:moveTo>
                  <a:pt x="2459" y="0"/>
                </a:moveTo>
                <a:lnTo>
                  <a:pt x="1" y="4679"/>
                </a:lnTo>
                <a:lnTo>
                  <a:pt x="3247" y="5461"/>
                </a:lnTo>
                <a:cubicBezTo>
                  <a:pt x="3669" y="4472"/>
                  <a:pt x="3894" y="3424"/>
                  <a:pt x="3839" y="2462"/>
                </a:cubicBezTo>
                <a:cubicBezTo>
                  <a:pt x="3792" y="1612"/>
                  <a:pt x="3530" y="946"/>
                  <a:pt x="3118" y="490"/>
                </a:cubicBezTo>
                <a:cubicBezTo>
                  <a:pt x="2932" y="280"/>
                  <a:pt x="2707" y="116"/>
                  <a:pt x="2459" y="0"/>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27"/>
          <p:cNvSpPr/>
          <p:nvPr/>
        </p:nvSpPr>
        <p:spPr>
          <a:xfrm flipH="1">
            <a:off x="6865197" y="1157598"/>
            <a:ext cx="613538" cy="390628"/>
          </a:xfrm>
          <a:custGeom>
            <a:avLst/>
            <a:gdLst/>
            <a:ahLst/>
            <a:cxnLst/>
            <a:rect l="l" t="t" r="r" b="b"/>
            <a:pathLst>
              <a:path w="13718" h="8734" extrusionOk="0">
                <a:moveTo>
                  <a:pt x="13487" y="0"/>
                </a:moveTo>
                <a:cubicBezTo>
                  <a:pt x="13442" y="0"/>
                  <a:pt x="13392" y="15"/>
                  <a:pt x="13341" y="44"/>
                </a:cubicBezTo>
                <a:lnTo>
                  <a:pt x="313" y="7564"/>
                </a:lnTo>
                <a:cubicBezTo>
                  <a:pt x="135" y="7666"/>
                  <a:pt x="0" y="7914"/>
                  <a:pt x="13" y="8122"/>
                </a:cubicBezTo>
                <a:lnTo>
                  <a:pt x="33" y="8502"/>
                </a:lnTo>
                <a:cubicBezTo>
                  <a:pt x="41" y="8649"/>
                  <a:pt x="120" y="8733"/>
                  <a:pt x="229" y="8733"/>
                </a:cubicBezTo>
                <a:cubicBezTo>
                  <a:pt x="274" y="8733"/>
                  <a:pt x="324" y="8719"/>
                  <a:pt x="377" y="8689"/>
                </a:cubicBezTo>
                <a:cubicBezTo>
                  <a:pt x="2233" y="7619"/>
                  <a:pt x="11546" y="2243"/>
                  <a:pt x="13402" y="1169"/>
                </a:cubicBezTo>
                <a:cubicBezTo>
                  <a:pt x="13582" y="1067"/>
                  <a:pt x="13718" y="819"/>
                  <a:pt x="13704" y="611"/>
                </a:cubicBezTo>
                <a:lnTo>
                  <a:pt x="13684" y="231"/>
                </a:lnTo>
                <a:cubicBezTo>
                  <a:pt x="13677" y="84"/>
                  <a:pt x="13596" y="0"/>
                  <a:pt x="13487"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27"/>
          <p:cNvSpPr/>
          <p:nvPr/>
        </p:nvSpPr>
        <p:spPr>
          <a:xfrm flipH="1">
            <a:off x="7430074" y="1610889"/>
            <a:ext cx="41728" cy="64717"/>
          </a:xfrm>
          <a:custGeom>
            <a:avLst/>
            <a:gdLst/>
            <a:ahLst/>
            <a:cxnLst/>
            <a:rect l="l" t="t" r="r" b="b"/>
            <a:pathLst>
              <a:path w="933" h="1447" extrusionOk="0">
                <a:moveTo>
                  <a:pt x="758" y="1"/>
                </a:moveTo>
                <a:cubicBezTo>
                  <a:pt x="729" y="1"/>
                  <a:pt x="695" y="10"/>
                  <a:pt x="661" y="30"/>
                </a:cubicBezTo>
                <a:lnTo>
                  <a:pt x="208" y="292"/>
                </a:lnTo>
                <a:cubicBezTo>
                  <a:pt x="90" y="360"/>
                  <a:pt x="1" y="526"/>
                  <a:pt x="8" y="663"/>
                </a:cubicBezTo>
                <a:lnTo>
                  <a:pt x="42" y="1295"/>
                </a:lnTo>
                <a:cubicBezTo>
                  <a:pt x="47" y="1391"/>
                  <a:pt x="100" y="1446"/>
                  <a:pt x="172" y="1446"/>
                </a:cubicBezTo>
                <a:cubicBezTo>
                  <a:pt x="202" y="1446"/>
                  <a:pt x="235" y="1437"/>
                  <a:pt x="269" y="1417"/>
                </a:cubicBezTo>
                <a:lnTo>
                  <a:pt x="725" y="1156"/>
                </a:lnTo>
                <a:cubicBezTo>
                  <a:pt x="845" y="1088"/>
                  <a:pt x="933" y="921"/>
                  <a:pt x="926" y="785"/>
                </a:cubicBezTo>
                <a:lnTo>
                  <a:pt x="889" y="156"/>
                </a:lnTo>
                <a:cubicBezTo>
                  <a:pt x="883" y="57"/>
                  <a:pt x="831" y="1"/>
                  <a:pt x="758"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27"/>
          <p:cNvSpPr/>
          <p:nvPr/>
        </p:nvSpPr>
        <p:spPr>
          <a:xfrm flipH="1">
            <a:off x="6858175" y="1282874"/>
            <a:ext cx="527844" cy="341162"/>
          </a:xfrm>
          <a:custGeom>
            <a:avLst/>
            <a:gdLst/>
            <a:ahLst/>
            <a:cxnLst/>
            <a:rect l="l" t="t" r="r" b="b"/>
            <a:pathLst>
              <a:path w="11802" h="7628" extrusionOk="0">
                <a:moveTo>
                  <a:pt x="11569" y="1"/>
                </a:moveTo>
                <a:cubicBezTo>
                  <a:pt x="11525" y="1"/>
                  <a:pt x="11475" y="15"/>
                  <a:pt x="11424" y="44"/>
                </a:cubicBezTo>
                <a:lnTo>
                  <a:pt x="314" y="6456"/>
                </a:lnTo>
                <a:cubicBezTo>
                  <a:pt x="137" y="6558"/>
                  <a:pt x="0" y="6810"/>
                  <a:pt x="11" y="7014"/>
                </a:cubicBezTo>
                <a:lnTo>
                  <a:pt x="31" y="7398"/>
                </a:lnTo>
                <a:cubicBezTo>
                  <a:pt x="41" y="7542"/>
                  <a:pt x="120" y="7627"/>
                  <a:pt x="228" y="7627"/>
                </a:cubicBezTo>
                <a:cubicBezTo>
                  <a:pt x="273" y="7627"/>
                  <a:pt x="323" y="7612"/>
                  <a:pt x="375" y="7581"/>
                </a:cubicBezTo>
                <a:lnTo>
                  <a:pt x="11488" y="1170"/>
                </a:lnTo>
                <a:cubicBezTo>
                  <a:pt x="11665" y="1068"/>
                  <a:pt x="11801" y="820"/>
                  <a:pt x="11788" y="612"/>
                </a:cubicBezTo>
                <a:lnTo>
                  <a:pt x="11767" y="231"/>
                </a:lnTo>
                <a:cubicBezTo>
                  <a:pt x="11757" y="84"/>
                  <a:pt x="11678" y="1"/>
                  <a:pt x="11569"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27"/>
          <p:cNvSpPr/>
          <p:nvPr/>
        </p:nvSpPr>
        <p:spPr>
          <a:xfrm flipH="1">
            <a:off x="7424438" y="1737283"/>
            <a:ext cx="41728" cy="64672"/>
          </a:xfrm>
          <a:custGeom>
            <a:avLst/>
            <a:gdLst/>
            <a:ahLst/>
            <a:cxnLst/>
            <a:rect l="l" t="t" r="r" b="b"/>
            <a:pathLst>
              <a:path w="933" h="1446" extrusionOk="0">
                <a:moveTo>
                  <a:pt x="758" y="0"/>
                </a:moveTo>
                <a:cubicBezTo>
                  <a:pt x="728" y="0"/>
                  <a:pt x="695" y="10"/>
                  <a:pt x="661" y="29"/>
                </a:cubicBezTo>
                <a:lnTo>
                  <a:pt x="209" y="291"/>
                </a:lnTo>
                <a:cubicBezTo>
                  <a:pt x="89" y="359"/>
                  <a:pt x="1" y="526"/>
                  <a:pt x="8" y="662"/>
                </a:cubicBezTo>
                <a:lnTo>
                  <a:pt x="41" y="1294"/>
                </a:lnTo>
                <a:cubicBezTo>
                  <a:pt x="47" y="1390"/>
                  <a:pt x="101" y="1446"/>
                  <a:pt x="173" y="1446"/>
                </a:cubicBezTo>
                <a:cubicBezTo>
                  <a:pt x="203" y="1446"/>
                  <a:pt x="236" y="1436"/>
                  <a:pt x="270" y="1416"/>
                </a:cubicBezTo>
                <a:lnTo>
                  <a:pt x="722" y="1158"/>
                </a:lnTo>
                <a:cubicBezTo>
                  <a:pt x="841" y="1087"/>
                  <a:pt x="932" y="920"/>
                  <a:pt x="923" y="784"/>
                </a:cubicBezTo>
                <a:lnTo>
                  <a:pt x="888" y="155"/>
                </a:lnTo>
                <a:cubicBezTo>
                  <a:pt x="884" y="56"/>
                  <a:pt x="831" y="0"/>
                  <a:pt x="75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27"/>
          <p:cNvSpPr/>
          <p:nvPr/>
        </p:nvSpPr>
        <p:spPr>
          <a:xfrm flipH="1">
            <a:off x="7424886" y="1737372"/>
            <a:ext cx="40968" cy="64672"/>
          </a:xfrm>
          <a:custGeom>
            <a:avLst/>
            <a:gdLst/>
            <a:ahLst/>
            <a:cxnLst/>
            <a:rect l="l" t="t" r="r" b="b"/>
            <a:pathLst>
              <a:path w="916" h="1446" extrusionOk="0">
                <a:moveTo>
                  <a:pt x="752" y="0"/>
                </a:moveTo>
                <a:cubicBezTo>
                  <a:pt x="721" y="0"/>
                  <a:pt x="687" y="7"/>
                  <a:pt x="654" y="27"/>
                </a:cubicBezTo>
                <a:lnTo>
                  <a:pt x="202" y="289"/>
                </a:lnTo>
                <a:cubicBezTo>
                  <a:pt x="89" y="354"/>
                  <a:pt x="1" y="510"/>
                  <a:pt x="1" y="646"/>
                </a:cubicBezTo>
                <a:lnTo>
                  <a:pt x="1" y="660"/>
                </a:lnTo>
                <a:lnTo>
                  <a:pt x="34" y="1292"/>
                </a:lnTo>
                <a:cubicBezTo>
                  <a:pt x="42" y="1387"/>
                  <a:pt x="92" y="1445"/>
                  <a:pt x="167" y="1445"/>
                </a:cubicBezTo>
                <a:cubicBezTo>
                  <a:pt x="198" y="1445"/>
                  <a:pt x="229" y="1435"/>
                  <a:pt x="263" y="1414"/>
                </a:cubicBezTo>
                <a:lnTo>
                  <a:pt x="715" y="1156"/>
                </a:lnTo>
                <a:cubicBezTo>
                  <a:pt x="830" y="1088"/>
                  <a:pt x="916" y="932"/>
                  <a:pt x="916" y="799"/>
                </a:cubicBezTo>
                <a:lnTo>
                  <a:pt x="916" y="782"/>
                </a:lnTo>
                <a:lnTo>
                  <a:pt x="881" y="153"/>
                </a:lnTo>
                <a:cubicBezTo>
                  <a:pt x="878" y="55"/>
                  <a:pt x="823" y="0"/>
                  <a:pt x="752"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27"/>
          <p:cNvSpPr/>
          <p:nvPr/>
        </p:nvSpPr>
        <p:spPr>
          <a:xfrm flipH="1">
            <a:off x="6852540" y="1409267"/>
            <a:ext cx="528023" cy="341207"/>
          </a:xfrm>
          <a:custGeom>
            <a:avLst/>
            <a:gdLst/>
            <a:ahLst/>
            <a:cxnLst/>
            <a:rect l="l" t="t" r="r" b="b"/>
            <a:pathLst>
              <a:path w="11806" h="7629" extrusionOk="0">
                <a:moveTo>
                  <a:pt x="11575" y="0"/>
                </a:moveTo>
                <a:cubicBezTo>
                  <a:pt x="11531" y="0"/>
                  <a:pt x="11482" y="14"/>
                  <a:pt x="11431" y="43"/>
                </a:cubicBezTo>
                <a:lnTo>
                  <a:pt x="314" y="6459"/>
                </a:lnTo>
                <a:cubicBezTo>
                  <a:pt x="137" y="6561"/>
                  <a:pt x="1" y="6812"/>
                  <a:pt x="15" y="7016"/>
                </a:cubicBezTo>
                <a:lnTo>
                  <a:pt x="35" y="7401"/>
                </a:lnTo>
                <a:cubicBezTo>
                  <a:pt x="42" y="7545"/>
                  <a:pt x="121" y="7628"/>
                  <a:pt x="230" y="7628"/>
                </a:cubicBezTo>
                <a:cubicBezTo>
                  <a:pt x="276" y="7628"/>
                  <a:pt x="326" y="7614"/>
                  <a:pt x="379" y="7584"/>
                </a:cubicBezTo>
                <a:lnTo>
                  <a:pt x="11493" y="1173"/>
                </a:lnTo>
                <a:cubicBezTo>
                  <a:pt x="11669" y="1067"/>
                  <a:pt x="11805" y="818"/>
                  <a:pt x="11795" y="614"/>
                </a:cubicBezTo>
                <a:lnTo>
                  <a:pt x="11771" y="231"/>
                </a:lnTo>
                <a:cubicBezTo>
                  <a:pt x="11764" y="85"/>
                  <a:pt x="11684" y="0"/>
                  <a:pt x="11575"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27"/>
          <p:cNvSpPr/>
          <p:nvPr/>
        </p:nvSpPr>
        <p:spPr>
          <a:xfrm flipH="1">
            <a:off x="7418848" y="1864795"/>
            <a:ext cx="41863" cy="64583"/>
          </a:xfrm>
          <a:custGeom>
            <a:avLst/>
            <a:gdLst/>
            <a:ahLst/>
            <a:cxnLst/>
            <a:rect l="l" t="t" r="r" b="b"/>
            <a:pathLst>
              <a:path w="936" h="1444" extrusionOk="0">
                <a:moveTo>
                  <a:pt x="760" y="0"/>
                </a:moveTo>
                <a:cubicBezTo>
                  <a:pt x="729" y="0"/>
                  <a:pt x="696" y="10"/>
                  <a:pt x="661" y="31"/>
                </a:cubicBezTo>
                <a:lnTo>
                  <a:pt x="209" y="293"/>
                </a:lnTo>
                <a:cubicBezTo>
                  <a:pt x="90" y="360"/>
                  <a:pt x="1" y="527"/>
                  <a:pt x="8" y="663"/>
                </a:cubicBezTo>
                <a:lnTo>
                  <a:pt x="42" y="1292"/>
                </a:lnTo>
                <a:cubicBezTo>
                  <a:pt x="47" y="1389"/>
                  <a:pt x="100" y="1444"/>
                  <a:pt x="172" y="1444"/>
                </a:cubicBezTo>
                <a:cubicBezTo>
                  <a:pt x="202" y="1444"/>
                  <a:pt x="235" y="1434"/>
                  <a:pt x="270" y="1415"/>
                </a:cubicBezTo>
                <a:lnTo>
                  <a:pt x="725" y="1153"/>
                </a:lnTo>
                <a:cubicBezTo>
                  <a:pt x="845" y="1085"/>
                  <a:pt x="936" y="918"/>
                  <a:pt x="926" y="782"/>
                </a:cubicBezTo>
                <a:lnTo>
                  <a:pt x="892" y="153"/>
                </a:lnTo>
                <a:cubicBezTo>
                  <a:pt x="885" y="57"/>
                  <a:pt x="832" y="0"/>
                  <a:pt x="76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27"/>
          <p:cNvSpPr/>
          <p:nvPr/>
        </p:nvSpPr>
        <p:spPr>
          <a:xfrm flipH="1">
            <a:off x="7419116" y="1864795"/>
            <a:ext cx="41236" cy="64628"/>
          </a:xfrm>
          <a:custGeom>
            <a:avLst/>
            <a:gdLst/>
            <a:ahLst/>
            <a:cxnLst/>
            <a:rect l="l" t="t" r="r" b="b"/>
            <a:pathLst>
              <a:path w="922" h="1445" extrusionOk="0">
                <a:moveTo>
                  <a:pt x="752" y="1"/>
                </a:moveTo>
                <a:cubicBezTo>
                  <a:pt x="721" y="1"/>
                  <a:pt x="691" y="10"/>
                  <a:pt x="653" y="31"/>
                </a:cubicBezTo>
                <a:lnTo>
                  <a:pt x="201" y="293"/>
                </a:lnTo>
                <a:cubicBezTo>
                  <a:pt x="85" y="357"/>
                  <a:pt x="0" y="514"/>
                  <a:pt x="0" y="646"/>
                </a:cubicBezTo>
                <a:lnTo>
                  <a:pt x="0" y="663"/>
                </a:lnTo>
                <a:lnTo>
                  <a:pt x="34" y="1292"/>
                </a:lnTo>
                <a:cubicBezTo>
                  <a:pt x="41" y="1388"/>
                  <a:pt x="92" y="1445"/>
                  <a:pt x="167" y="1445"/>
                </a:cubicBezTo>
                <a:cubicBezTo>
                  <a:pt x="194" y="1445"/>
                  <a:pt x="228" y="1435"/>
                  <a:pt x="262" y="1415"/>
                </a:cubicBezTo>
                <a:lnTo>
                  <a:pt x="717" y="1153"/>
                </a:lnTo>
                <a:cubicBezTo>
                  <a:pt x="833" y="1088"/>
                  <a:pt x="921" y="932"/>
                  <a:pt x="918" y="796"/>
                </a:cubicBezTo>
                <a:lnTo>
                  <a:pt x="918" y="782"/>
                </a:lnTo>
                <a:lnTo>
                  <a:pt x="884" y="153"/>
                </a:lnTo>
                <a:cubicBezTo>
                  <a:pt x="877" y="54"/>
                  <a:pt x="823" y="1"/>
                  <a:pt x="752" y="1"/>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27"/>
          <p:cNvSpPr/>
          <p:nvPr/>
        </p:nvSpPr>
        <p:spPr>
          <a:xfrm flipH="1">
            <a:off x="6847083" y="1536690"/>
            <a:ext cx="527844" cy="341162"/>
          </a:xfrm>
          <a:custGeom>
            <a:avLst/>
            <a:gdLst/>
            <a:ahLst/>
            <a:cxnLst/>
            <a:rect l="l" t="t" r="r" b="b"/>
            <a:pathLst>
              <a:path w="11802" h="7628" extrusionOk="0">
                <a:moveTo>
                  <a:pt x="11570" y="0"/>
                </a:moveTo>
                <a:cubicBezTo>
                  <a:pt x="11525" y="0"/>
                  <a:pt x="11476" y="14"/>
                  <a:pt x="11424" y="44"/>
                </a:cubicBezTo>
                <a:lnTo>
                  <a:pt x="314" y="6459"/>
                </a:lnTo>
                <a:cubicBezTo>
                  <a:pt x="137" y="6561"/>
                  <a:pt x="0" y="6813"/>
                  <a:pt x="11" y="7017"/>
                </a:cubicBezTo>
                <a:lnTo>
                  <a:pt x="31" y="7398"/>
                </a:lnTo>
                <a:cubicBezTo>
                  <a:pt x="41" y="7543"/>
                  <a:pt x="121" y="7628"/>
                  <a:pt x="231" y="7628"/>
                </a:cubicBezTo>
                <a:cubicBezTo>
                  <a:pt x="275" y="7628"/>
                  <a:pt x="324" y="7614"/>
                  <a:pt x="375" y="7585"/>
                </a:cubicBezTo>
                <a:lnTo>
                  <a:pt x="11489" y="1172"/>
                </a:lnTo>
                <a:cubicBezTo>
                  <a:pt x="11665" y="1067"/>
                  <a:pt x="11802" y="819"/>
                  <a:pt x="11788" y="615"/>
                </a:cubicBezTo>
                <a:lnTo>
                  <a:pt x="11767" y="230"/>
                </a:lnTo>
                <a:cubicBezTo>
                  <a:pt x="11760" y="85"/>
                  <a:pt x="11680" y="0"/>
                  <a:pt x="11570"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27"/>
          <p:cNvSpPr/>
          <p:nvPr/>
        </p:nvSpPr>
        <p:spPr>
          <a:xfrm flipH="1">
            <a:off x="7574983" y="1947044"/>
            <a:ext cx="273270" cy="217095"/>
          </a:xfrm>
          <a:custGeom>
            <a:avLst/>
            <a:gdLst/>
            <a:ahLst/>
            <a:cxnLst/>
            <a:rect l="l" t="t" r="r" b="b"/>
            <a:pathLst>
              <a:path w="6110" h="4854" extrusionOk="0">
                <a:moveTo>
                  <a:pt x="5850" y="1"/>
                </a:moveTo>
                <a:cubicBezTo>
                  <a:pt x="5806" y="1"/>
                  <a:pt x="5756" y="15"/>
                  <a:pt x="5705" y="45"/>
                </a:cubicBezTo>
                <a:lnTo>
                  <a:pt x="313" y="3163"/>
                </a:lnTo>
                <a:cubicBezTo>
                  <a:pt x="136" y="3268"/>
                  <a:pt x="1" y="3516"/>
                  <a:pt x="14" y="3720"/>
                </a:cubicBezTo>
                <a:lnTo>
                  <a:pt x="65" y="4624"/>
                </a:lnTo>
                <a:cubicBezTo>
                  <a:pt x="74" y="4768"/>
                  <a:pt x="154" y="4853"/>
                  <a:pt x="262" y="4853"/>
                </a:cubicBezTo>
                <a:cubicBezTo>
                  <a:pt x="307" y="4853"/>
                  <a:pt x="357" y="4839"/>
                  <a:pt x="408" y="4807"/>
                </a:cubicBezTo>
                <a:lnTo>
                  <a:pt x="5800" y="1691"/>
                </a:lnTo>
                <a:cubicBezTo>
                  <a:pt x="5977" y="1589"/>
                  <a:pt x="6110" y="1336"/>
                  <a:pt x="6100" y="1132"/>
                </a:cubicBezTo>
                <a:lnTo>
                  <a:pt x="6048" y="232"/>
                </a:lnTo>
                <a:cubicBezTo>
                  <a:pt x="6039" y="85"/>
                  <a:pt x="5959" y="1"/>
                  <a:pt x="58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27"/>
          <p:cNvSpPr/>
          <p:nvPr/>
        </p:nvSpPr>
        <p:spPr>
          <a:xfrm flipH="1">
            <a:off x="7513396" y="2208151"/>
            <a:ext cx="385038" cy="258779"/>
          </a:xfrm>
          <a:custGeom>
            <a:avLst/>
            <a:gdLst/>
            <a:ahLst/>
            <a:cxnLst/>
            <a:rect l="l" t="t" r="r" b="b"/>
            <a:pathLst>
              <a:path w="8609" h="5786" extrusionOk="0">
                <a:moveTo>
                  <a:pt x="8375" y="1"/>
                </a:moveTo>
                <a:cubicBezTo>
                  <a:pt x="8331" y="1"/>
                  <a:pt x="8282" y="15"/>
                  <a:pt x="8231" y="44"/>
                </a:cubicBezTo>
                <a:lnTo>
                  <a:pt x="313" y="4617"/>
                </a:lnTo>
                <a:cubicBezTo>
                  <a:pt x="136" y="4719"/>
                  <a:pt x="1" y="4971"/>
                  <a:pt x="14" y="5175"/>
                </a:cubicBezTo>
                <a:lnTo>
                  <a:pt x="34" y="5558"/>
                </a:lnTo>
                <a:cubicBezTo>
                  <a:pt x="44" y="5703"/>
                  <a:pt x="123" y="5786"/>
                  <a:pt x="232" y="5786"/>
                </a:cubicBezTo>
                <a:cubicBezTo>
                  <a:pt x="276" y="5786"/>
                  <a:pt x="326" y="5772"/>
                  <a:pt x="378" y="5742"/>
                </a:cubicBezTo>
                <a:lnTo>
                  <a:pt x="8296" y="1173"/>
                </a:lnTo>
                <a:cubicBezTo>
                  <a:pt x="8473" y="1067"/>
                  <a:pt x="8609" y="819"/>
                  <a:pt x="8595" y="615"/>
                </a:cubicBezTo>
                <a:lnTo>
                  <a:pt x="8575" y="231"/>
                </a:lnTo>
                <a:cubicBezTo>
                  <a:pt x="8565" y="86"/>
                  <a:pt x="8485" y="1"/>
                  <a:pt x="8375"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27"/>
          <p:cNvSpPr/>
          <p:nvPr/>
        </p:nvSpPr>
        <p:spPr>
          <a:xfrm flipH="1">
            <a:off x="7505659" y="2342416"/>
            <a:ext cx="385038" cy="258779"/>
          </a:xfrm>
          <a:custGeom>
            <a:avLst/>
            <a:gdLst/>
            <a:ahLst/>
            <a:cxnLst/>
            <a:rect l="l" t="t" r="r" b="b"/>
            <a:pathLst>
              <a:path w="8609" h="5786" extrusionOk="0">
                <a:moveTo>
                  <a:pt x="8378" y="0"/>
                </a:moveTo>
                <a:cubicBezTo>
                  <a:pt x="8333" y="0"/>
                  <a:pt x="8283" y="14"/>
                  <a:pt x="8232" y="44"/>
                </a:cubicBezTo>
                <a:lnTo>
                  <a:pt x="313" y="4621"/>
                </a:lnTo>
                <a:cubicBezTo>
                  <a:pt x="137" y="4723"/>
                  <a:pt x="1" y="4971"/>
                  <a:pt x="14" y="5178"/>
                </a:cubicBezTo>
                <a:lnTo>
                  <a:pt x="35" y="5555"/>
                </a:lnTo>
                <a:cubicBezTo>
                  <a:pt x="44" y="5700"/>
                  <a:pt x="125" y="5786"/>
                  <a:pt x="235" y="5786"/>
                </a:cubicBezTo>
                <a:cubicBezTo>
                  <a:pt x="279" y="5786"/>
                  <a:pt x="328" y="5772"/>
                  <a:pt x="378" y="5743"/>
                </a:cubicBezTo>
                <a:lnTo>
                  <a:pt x="8296" y="1169"/>
                </a:lnTo>
                <a:cubicBezTo>
                  <a:pt x="8477" y="1067"/>
                  <a:pt x="8609" y="816"/>
                  <a:pt x="8599" y="612"/>
                </a:cubicBezTo>
                <a:lnTo>
                  <a:pt x="8575" y="228"/>
                </a:lnTo>
                <a:cubicBezTo>
                  <a:pt x="8568" y="83"/>
                  <a:pt x="8487" y="0"/>
                  <a:pt x="8378"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27"/>
          <p:cNvSpPr/>
          <p:nvPr/>
        </p:nvSpPr>
        <p:spPr>
          <a:xfrm flipH="1">
            <a:off x="7497877" y="2476547"/>
            <a:ext cx="384903" cy="258824"/>
          </a:xfrm>
          <a:custGeom>
            <a:avLst/>
            <a:gdLst/>
            <a:ahLst/>
            <a:cxnLst/>
            <a:rect l="l" t="t" r="r" b="b"/>
            <a:pathLst>
              <a:path w="8606" h="5787" extrusionOk="0">
                <a:moveTo>
                  <a:pt x="8374" y="0"/>
                </a:moveTo>
                <a:cubicBezTo>
                  <a:pt x="8329" y="0"/>
                  <a:pt x="8280" y="14"/>
                  <a:pt x="8228" y="44"/>
                </a:cubicBezTo>
                <a:lnTo>
                  <a:pt x="313" y="4624"/>
                </a:lnTo>
                <a:cubicBezTo>
                  <a:pt x="133" y="4729"/>
                  <a:pt x="1" y="4977"/>
                  <a:pt x="10" y="5184"/>
                </a:cubicBezTo>
                <a:lnTo>
                  <a:pt x="31" y="5559"/>
                </a:lnTo>
                <a:cubicBezTo>
                  <a:pt x="41" y="5703"/>
                  <a:pt x="120" y="5786"/>
                  <a:pt x="229" y="5786"/>
                </a:cubicBezTo>
                <a:cubicBezTo>
                  <a:pt x="275" y="5786"/>
                  <a:pt x="325" y="5772"/>
                  <a:pt x="378" y="5742"/>
                </a:cubicBezTo>
                <a:lnTo>
                  <a:pt x="8292" y="1173"/>
                </a:lnTo>
                <a:cubicBezTo>
                  <a:pt x="8473" y="1067"/>
                  <a:pt x="8606" y="819"/>
                  <a:pt x="8595" y="615"/>
                </a:cubicBezTo>
                <a:lnTo>
                  <a:pt x="8571" y="230"/>
                </a:lnTo>
                <a:cubicBezTo>
                  <a:pt x="8564" y="85"/>
                  <a:pt x="8484" y="0"/>
                  <a:pt x="8374" y="0"/>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27"/>
          <p:cNvSpPr/>
          <p:nvPr/>
        </p:nvSpPr>
        <p:spPr>
          <a:xfrm flipH="1">
            <a:off x="7490005" y="2610768"/>
            <a:ext cx="385038" cy="258824"/>
          </a:xfrm>
          <a:custGeom>
            <a:avLst/>
            <a:gdLst/>
            <a:ahLst/>
            <a:cxnLst/>
            <a:rect l="l" t="t" r="r" b="b"/>
            <a:pathLst>
              <a:path w="8609" h="5787" extrusionOk="0">
                <a:moveTo>
                  <a:pt x="8378" y="1"/>
                </a:moveTo>
                <a:cubicBezTo>
                  <a:pt x="8333" y="1"/>
                  <a:pt x="8283" y="15"/>
                  <a:pt x="8232" y="45"/>
                </a:cubicBezTo>
                <a:lnTo>
                  <a:pt x="314" y="4628"/>
                </a:lnTo>
                <a:cubicBezTo>
                  <a:pt x="137" y="4730"/>
                  <a:pt x="1" y="4981"/>
                  <a:pt x="11" y="5185"/>
                </a:cubicBezTo>
                <a:lnTo>
                  <a:pt x="35" y="5556"/>
                </a:lnTo>
                <a:cubicBezTo>
                  <a:pt x="42" y="5702"/>
                  <a:pt x="122" y="5786"/>
                  <a:pt x="232" y="5786"/>
                </a:cubicBezTo>
                <a:cubicBezTo>
                  <a:pt x="277" y="5786"/>
                  <a:pt x="326" y="5773"/>
                  <a:pt x="378" y="5743"/>
                </a:cubicBezTo>
                <a:lnTo>
                  <a:pt x="8296" y="1171"/>
                </a:lnTo>
                <a:cubicBezTo>
                  <a:pt x="8473" y="1069"/>
                  <a:pt x="8609" y="816"/>
                  <a:pt x="8596" y="612"/>
                </a:cubicBezTo>
                <a:lnTo>
                  <a:pt x="8575" y="228"/>
                </a:lnTo>
                <a:cubicBezTo>
                  <a:pt x="8566" y="84"/>
                  <a:pt x="8486" y="1"/>
                  <a:pt x="8378"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27"/>
          <p:cNvSpPr/>
          <p:nvPr/>
        </p:nvSpPr>
        <p:spPr>
          <a:xfrm flipH="1">
            <a:off x="7311776" y="2178811"/>
            <a:ext cx="96427" cy="334632"/>
          </a:xfrm>
          <a:custGeom>
            <a:avLst/>
            <a:gdLst/>
            <a:ahLst/>
            <a:cxnLst/>
            <a:rect l="l" t="t" r="r" b="b"/>
            <a:pathLst>
              <a:path w="2156" h="7482" extrusionOk="0">
                <a:moveTo>
                  <a:pt x="1596" y="0"/>
                </a:moveTo>
                <a:cubicBezTo>
                  <a:pt x="1551" y="0"/>
                  <a:pt x="1501" y="14"/>
                  <a:pt x="1449" y="44"/>
                </a:cubicBezTo>
                <a:lnTo>
                  <a:pt x="313" y="700"/>
                </a:lnTo>
                <a:cubicBezTo>
                  <a:pt x="132" y="805"/>
                  <a:pt x="0" y="1053"/>
                  <a:pt x="10" y="1257"/>
                </a:cubicBezTo>
                <a:lnTo>
                  <a:pt x="364" y="7251"/>
                </a:lnTo>
                <a:cubicBezTo>
                  <a:pt x="371" y="7397"/>
                  <a:pt x="451" y="7481"/>
                  <a:pt x="561" y="7481"/>
                </a:cubicBezTo>
                <a:cubicBezTo>
                  <a:pt x="606" y="7481"/>
                  <a:pt x="656" y="7468"/>
                  <a:pt x="708" y="7438"/>
                </a:cubicBezTo>
                <a:lnTo>
                  <a:pt x="1846" y="6779"/>
                </a:lnTo>
                <a:cubicBezTo>
                  <a:pt x="2023" y="6677"/>
                  <a:pt x="2156" y="6429"/>
                  <a:pt x="2145" y="6222"/>
                </a:cubicBezTo>
                <a:lnTo>
                  <a:pt x="1795" y="231"/>
                </a:lnTo>
                <a:cubicBezTo>
                  <a:pt x="1786" y="84"/>
                  <a:pt x="1706" y="0"/>
                  <a:pt x="1596"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27"/>
          <p:cNvSpPr/>
          <p:nvPr/>
        </p:nvSpPr>
        <p:spPr>
          <a:xfrm flipH="1">
            <a:off x="7307214" y="2529905"/>
            <a:ext cx="80639" cy="59618"/>
          </a:xfrm>
          <a:custGeom>
            <a:avLst/>
            <a:gdLst/>
            <a:ahLst/>
            <a:cxnLst/>
            <a:rect l="l" t="t" r="r" b="b"/>
            <a:pathLst>
              <a:path w="1803" h="1333" extrusionOk="0">
                <a:moveTo>
                  <a:pt x="1636" y="0"/>
                </a:moveTo>
                <a:cubicBezTo>
                  <a:pt x="1583" y="0"/>
                  <a:pt x="1521" y="19"/>
                  <a:pt x="1456" y="57"/>
                </a:cubicBezTo>
                <a:lnTo>
                  <a:pt x="317" y="714"/>
                </a:lnTo>
                <a:cubicBezTo>
                  <a:pt x="140" y="816"/>
                  <a:pt x="1" y="1027"/>
                  <a:pt x="11" y="1179"/>
                </a:cubicBezTo>
                <a:cubicBezTo>
                  <a:pt x="15" y="1278"/>
                  <a:pt x="78" y="1332"/>
                  <a:pt x="168" y="1332"/>
                </a:cubicBezTo>
                <a:cubicBezTo>
                  <a:pt x="220" y="1332"/>
                  <a:pt x="282" y="1314"/>
                  <a:pt x="347" y="1275"/>
                </a:cubicBezTo>
                <a:lnTo>
                  <a:pt x="1486" y="619"/>
                </a:lnTo>
                <a:cubicBezTo>
                  <a:pt x="1667" y="517"/>
                  <a:pt x="1803" y="306"/>
                  <a:pt x="1792" y="153"/>
                </a:cubicBezTo>
                <a:cubicBezTo>
                  <a:pt x="1788" y="54"/>
                  <a:pt x="1726" y="0"/>
                  <a:pt x="1636"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27"/>
          <p:cNvSpPr/>
          <p:nvPr/>
        </p:nvSpPr>
        <p:spPr>
          <a:xfrm flipH="1">
            <a:off x="7137841" y="2205691"/>
            <a:ext cx="89092" cy="207121"/>
          </a:xfrm>
          <a:custGeom>
            <a:avLst/>
            <a:gdLst/>
            <a:ahLst/>
            <a:cxnLst/>
            <a:rect l="l" t="t" r="r" b="b"/>
            <a:pathLst>
              <a:path w="1992" h="4631" extrusionOk="0">
                <a:moveTo>
                  <a:pt x="1597" y="1"/>
                </a:moveTo>
                <a:cubicBezTo>
                  <a:pt x="1553" y="1"/>
                  <a:pt x="1503" y="15"/>
                  <a:pt x="1452" y="44"/>
                </a:cubicBezTo>
                <a:lnTo>
                  <a:pt x="313" y="701"/>
                </a:lnTo>
                <a:cubicBezTo>
                  <a:pt x="136" y="807"/>
                  <a:pt x="0" y="1055"/>
                  <a:pt x="13" y="1259"/>
                </a:cubicBezTo>
                <a:lnTo>
                  <a:pt x="197" y="4403"/>
                </a:lnTo>
                <a:cubicBezTo>
                  <a:pt x="204" y="4548"/>
                  <a:pt x="285" y="4631"/>
                  <a:pt x="394" y="4631"/>
                </a:cubicBezTo>
                <a:cubicBezTo>
                  <a:pt x="439" y="4631"/>
                  <a:pt x="489" y="4617"/>
                  <a:pt x="540" y="4587"/>
                </a:cubicBezTo>
                <a:lnTo>
                  <a:pt x="1679" y="3931"/>
                </a:lnTo>
                <a:cubicBezTo>
                  <a:pt x="1856" y="3829"/>
                  <a:pt x="1992" y="3578"/>
                  <a:pt x="1979" y="3374"/>
                </a:cubicBezTo>
                <a:lnTo>
                  <a:pt x="1795" y="232"/>
                </a:lnTo>
                <a:cubicBezTo>
                  <a:pt x="1788" y="85"/>
                  <a:pt x="1707"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27"/>
          <p:cNvSpPr/>
          <p:nvPr/>
        </p:nvSpPr>
        <p:spPr>
          <a:xfrm flipH="1">
            <a:off x="7138422" y="2205691"/>
            <a:ext cx="87929" cy="207121"/>
          </a:xfrm>
          <a:custGeom>
            <a:avLst/>
            <a:gdLst/>
            <a:ahLst/>
            <a:cxnLst/>
            <a:rect l="l" t="t" r="r" b="b"/>
            <a:pathLst>
              <a:path w="1966" h="4631" extrusionOk="0">
                <a:moveTo>
                  <a:pt x="1585" y="0"/>
                </a:moveTo>
                <a:cubicBezTo>
                  <a:pt x="1541" y="0"/>
                  <a:pt x="1489" y="14"/>
                  <a:pt x="1439" y="44"/>
                </a:cubicBezTo>
                <a:lnTo>
                  <a:pt x="300" y="701"/>
                </a:lnTo>
                <a:cubicBezTo>
                  <a:pt x="130" y="799"/>
                  <a:pt x="0" y="1034"/>
                  <a:pt x="0" y="1235"/>
                </a:cubicBezTo>
                <a:lnTo>
                  <a:pt x="0" y="1259"/>
                </a:lnTo>
                <a:lnTo>
                  <a:pt x="184" y="4403"/>
                </a:lnTo>
                <a:cubicBezTo>
                  <a:pt x="191" y="4549"/>
                  <a:pt x="273" y="4631"/>
                  <a:pt x="381" y="4631"/>
                </a:cubicBezTo>
                <a:cubicBezTo>
                  <a:pt x="425" y="4631"/>
                  <a:pt x="477" y="4618"/>
                  <a:pt x="527" y="4587"/>
                </a:cubicBezTo>
                <a:lnTo>
                  <a:pt x="1666" y="3931"/>
                </a:lnTo>
                <a:cubicBezTo>
                  <a:pt x="1836" y="3832"/>
                  <a:pt x="1966" y="3601"/>
                  <a:pt x="1966" y="3400"/>
                </a:cubicBezTo>
                <a:lnTo>
                  <a:pt x="1966" y="3374"/>
                </a:lnTo>
                <a:lnTo>
                  <a:pt x="1782" y="232"/>
                </a:lnTo>
                <a:cubicBezTo>
                  <a:pt x="1775" y="85"/>
                  <a:pt x="1693" y="0"/>
                  <a:pt x="1585"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27"/>
          <p:cNvSpPr/>
          <p:nvPr/>
        </p:nvSpPr>
        <p:spPr>
          <a:xfrm flipH="1">
            <a:off x="7133413" y="2429317"/>
            <a:ext cx="80639" cy="59618"/>
          </a:xfrm>
          <a:custGeom>
            <a:avLst/>
            <a:gdLst/>
            <a:ahLst/>
            <a:cxnLst/>
            <a:rect l="l" t="t" r="r" b="b"/>
            <a:pathLst>
              <a:path w="1803" h="1333" extrusionOk="0">
                <a:moveTo>
                  <a:pt x="1634" y="1"/>
                </a:moveTo>
                <a:cubicBezTo>
                  <a:pt x="1582" y="1"/>
                  <a:pt x="1521" y="19"/>
                  <a:pt x="1456" y="56"/>
                </a:cubicBezTo>
                <a:lnTo>
                  <a:pt x="317" y="712"/>
                </a:lnTo>
                <a:cubicBezTo>
                  <a:pt x="140" y="817"/>
                  <a:pt x="1" y="1025"/>
                  <a:pt x="11" y="1181"/>
                </a:cubicBezTo>
                <a:cubicBezTo>
                  <a:pt x="17" y="1280"/>
                  <a:pt x="79" y="1333"/>
                  <a:pt x="169" y="1333"/>
                </a:cubicBezTo>
                <a:cubicBezTo>
                  <a:pt x="222" y="1333"/>
                  <a:pt x="284" y="1314"/>
                  <a:pt x="351" y="1277"/>
                </a:cubicBezTo>
                <a:lnTo>
                  <a:pt x="1487" y="621"/>
                </a:lnTo>
                <a:cubicBezTo>
                  <a:pt x="1666" y="519"/>
                  <a:pt x="1803" y="307"/>
                  <a:pt x="1793" y="151"/>
                </a:cubicBezTo>
                <a:cubicBezTo>
                  <a:pt x="1788" y="54"/>
                  <a:pt x="1725" y="1"/>
                  <a:pt x="1634"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27"/>
          <p:cNvSpPr/>
          <p:nvPr/>
        </p:nvSpPr>
        <p:spPr>
          <a:xfrm flipH="1">
            <a:off x="6963995" y="1900664"/>
            <a:ext cx="100273" cy="411649"/>
          </a:xfrm>
          <a:custGeom>
            <a:avLst/>
            <a:gdLst/>
            <a:ahLst/>
            <a:cxnLst/>
            <a:rect l="l" t="t" r="r" b="b"/>
            <a:pathLst>
              <a:path w="2242" h="9204" extrusionOk="0">
                <a:moveTo>
                  <a:pt x="1597" y="1"/>
                </a:moveTo>
                <a:cubicBezTo>
                  <a:pt x="1552" y="1"/>
                  <a:pt x="1501" y="15"/>
                  <a:pt x="1449" y="45"/>
                </a:cubicBezTo>
                <a:lnTo>
                  <a:pt x="313" y="701"/>
                </a:lnTo>
                <a:cubicBezTo>
                  <a:pt x="133" y="806"/>
                  <a:pt x="1" y="1055"/>
                  <a:pt x="10" y="1259"/>
                </a:cubicBezTo>
                <a:lnTo>
                  <a:pt x="446" y="8973"/>
                </a:lnTo>
                <a:cubicBezTo>
                  <a:pt x="455" y="9120"/>
                  <a:pt x="535" y="9204"/>
                  <a:pt x="644" y="9204"/>
                </a:cubicBezTo>
                <a:cubicBezTo>
                  <a:pt x="689" y="9204"/>
                  <a:pt x="738" y="9189"/>
                  <a:pt x="790" y="9160"/>
                </a:cubicBezTo>
                <a:lnTo>
                  <a:pt x="1928" y="8504"/>
                </a:lnTo>
                <a:cubicBezTo>
                  <a:pt x="2105" y="8398"/>
                  <a:pt x="2241" y="8150"/>
                  <a:pt x="2231" y="7946"/>
                </a:cubicBezTo>
                <a:lnTo>
                  <a:pt x="1792" y="232"/>
                </a:lnTo>
                <a:cubicBezTo>
                  <a:pt x="1785" y="85"/>
                  <a:pt x="1706" y="1"/>
                  <a:pt x="1597"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27"/>
          <p:cNvSpPr/>
          <p:nvPr/>
        </p:nvSpPr>
        <p:spPr>
          <a:xfrm flipH="1">
            <a:off x="6964487" y="1900664"/>
            <a:ext cx="99334" cy="411649"/>
          </a:xfrm>
          <a:custGeom>
            <a:avLst/>
            <a:gdLst/>
            <a:ahLst/>
            <a:cxnLst/>
            <a:rect l="l" t="t" r="r" b="b"/>
            <a:pathLst>
              <a:path w="2221" h="9204" extrusionOk="0">
                <a:moveTo>
                  <a:pt x="1588" y="1"/>
                </a:moveTo>
                <a:cubicBezTo>
                  <a:pt x="1541" y="1"/>
                  <a:pt x="1494" y="14"/>
                  <a:pt x="1439" y="45"/>
                </a:cubicBezTo>
                <a:lnTo>
                  <a:pt x="303" y="701"/>
                </a:lnTo>
                <a:cubicBezTo>
                  <a:pt x="130" y="799"/>
                  <a:pt x="0" y="1034"/>
                  <a:pt x="0" y="1234"/>
                </a:cubicBezTo>
                <a:lnTo>
                  <a:pt x="0" y="1259"/>
                </a:lnTo>
                <a:lnTo>
                  <a:pt x="436" y="8973"/>
                </a:lnTo>
                <a:cubicBezTo>
                  <a:pt x="446" y="9119"/>
                  <a:pt x="524" y="9204"/>
                  <a:pt x="633" y="9204"/>
                </a:cubicBezTo>
                <a:cubicBezTo>
                  <a:pt x="678" y="9204"/>
                  <a:pt x="728" y="9190"/>
                  <a:pt x="780" y="9160"/>
                </a:cubicBezTo>
                <a:lnTo>
                  <a:pt x="1918" y="8504"/>
                </a:lnTo>
                <a:cubicBezTo>
                  <a:pt x="2088" y="8405"/>
                  <a:pt x="2221" y="8170"/>
                  <a:pt x="2221" y="7970"/>
                </a:cubicBezTo>
                <a:lnTo>
                  <a:pt x="2221" y="7946"/>
                </a:lnTo>
                <a:lnTo>
                  <a:pt x="1782" y="232"/>
                </a:lnTo>
                <a:cubicBezTo>
                  <a:pt x="1775" y="85"/>
                  <a:pt x="1698" y="1"/>
                  <a:pt x="1588" y="1"/>
                </a:cubicBez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27"/>
          <p:cNvSpPr/>
          <p:nvPr/>
        </p:nvSpPr>
        <p:spPr>
          <a:xfrm flipH="1">
            <a:off x="6959612" y="2328775"/>
            <a:ext cx="80505" cy="59618"/>
          </a:xfrm>
          <a:custGeom>
            <a:avLst/>
            <a:gdLst/>
            <a:ahLst/>
            <a:cxnLst/>
            <a:rect l="l" t="t" r="r" b="b"/>
            <a:pathLst>
              <a:path w="1800" h="1333" extrusionOk="0">
                <a:moveTo>
                  <a:pt x="1633" y="1"/>
                </a:moveTo>
                <a:cubicBezTo>
                  <a:pt x="1580" y="1"/>
                  <a:pt x="1518" y="19"/>
                  <a:pt x="1453" y="57"/>
                </a:cubicBezTo>
                <a:lnTo>
                  <a:pt x="314" y="713"/>
                </a:lnTo>
                <a:cubicBezTo>
                  <a:pt x="137" y="815"/>
                  <a:pt x="1" y="1025"/>
                  <a:pt x="8" y="1182"/>
                </a:cubicBezTo>
                <a:cubicBezTo>
                  <a:pt x="14" y="1279"/>
                  <a:pt x="77" y="1333"/>
                  <a:pt x="168" y="1333"/>
                </a:cubicBezTo>
                <a:cubicBezTo>
                  <a:pt x="220" y="1333"/>
                  <a:pt x="282" y="1315"/>
                  <a:pt x="348" y="1278"/>
                </a:cubicBezTo>
                <a:lnTo>
                  <a:pt x="1487" y="617"/>
                </a:lnTo>
                <a:cubicBezTo>
                  <a:pt x="1664" y="515"/>
                  <a:pt x="1800" y="308"/>
                  <a:pt x="1793" y="152"/>
                </a:cubicBezTo>
                <a:cubicBezTo>
                  <a:pt x="1786" y="54"/>
                  <a:pt x="1723" y="1"/>
                  <a:pt x="1633"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27"/>
          <p:cNvSpPr/>
          <p:nvPr/>
        </p:nvSpPr>
        <p:spPr>
          <a:xfrm flipH="1">
            <a:off x="6790238" y="1952456"/>
            <a:ext cx="91418" cy="259316"/>
          </a:xfrm>
          <a:custGeom>
            <a:avLst/>
            <a:gdLst/>
            <a:ahLst/>
            <a:cxnLst/>
            <a:rect l="l" t="t" r="r" b="b"/>
            <a:pathLst>
              <a:path w="2044" h="5798" extrusionOk="0">
                <a:moveTo>
                  <a:pt x="1601" y="1"/>
                </a:moveTo>
                <a:cubicBezTo>
                  <a:pt x="1555" y="1"/>
                  <a:pt x="1505" y="15"/>
                  <a:pt x="1452" y="46"/>
                </a:cubicBezTo>
                <a:lnTo>
                  <a:pt x="317" y="702"/>
                </a:lnTo>
                <a:cubicBezTo>
                  <a:pt x="137" y="804"/>
                  <a:pt x="1" y="1055"/>
                  <a:pt x="14" y="1259"/>
                </a:cubicBezTo>
                <a:lnTo>
                  <a:pt x="252" y="5568"/>
                </a:lnTo>
                <a:cubicBezTo>
                  <a:pt x="259" y="5713"/>
                  <a:pt x="339" y="5798"/>
                  <a:pt x="448" y="5798"/>
                </a:cubicBezTo>
                <a:cubicBezTo>
                  <a:pt x="492" y="5798"/>
                  <a:pt x="541" y="5784"/>
                  <a:pt x="592" y="5755"/>
                </a:cubicBezTo>
                <a:lnTo>
                  <a:pt x="1731" y="5094"/>
                </a:lnTo>
                <a:cubicBezTo>
                  <a:pt x="1912" y="4992"/>
                  <a:pt x="2044" y="4744"/>
                  <a:pt x="2034" y="4537"/>
                </a:cubicBezTo>
                <a:lnTo>
                  <a:pt x="1796" y="230"/>
                </a:lnTo>
                <a:cubicBezTo>
                  <a:pt x="1789" y="85"/>
                  <a:pt x="1710" y="1"/>
                  <a:pt x="160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27"/>
          <p:cNvSpPr/>
          <p:nvPr/>
        </p:nvSpPr>
        <p:spPr>
          <a:xfrm flipH="1">
            <a:off x="6790685" y="1952546"/>
            <a:ext cx="90345" cy="259271"/>
          </a:xfrm>
          <a:custGeom>
            <a:avLst/>
            <a:gdLst/>
            <a:ahLst/>
            <a:cxnLst/>
            <a:rect l="l" t="t" r="r" b="b"/>
            <a:pathLst>
              <a:path w="2020" h="5797" extrusionOk="0">
                <a:moveTo>
                  <a:pt x="1584" y="0"/>
                </a:moveTo>
                <a:cubicBezTo>
                  <a:pt x="1540" y="0"/>
                  <a:pt x="1493" y="13"/>
                  <a:pt x="1438" y="44"/>
                </a:cubicBezTo>
                <a:lnTo>
                  <a:pt x="303" y="700"/>
                </a:lnTo>
                <a:cubicBezTo>
                  <a:pt x="129" y="799"/>
                  <a:pt x="0" y="1033"/>
                  <a:pt x="0" y="1234"/>
                </a:cubicBezTo>
                <a:lnTo>
                  <a:pt x="0" y="1257"/>
                </a:lnTo>
                <a:lnTo>
                  <a:pt x="238" y="5566"/>
                </a:lnTo>
                <a:cubicBezTo>
                  <a:pt x="245" y="5712"/>
                  <a:pt x="324" y="5797"/>
                  <a:pt x="432" y="5797"/>
                </a:cubicBezTo>
                <a:cubicBezTo>
                  <a:pt x="479" y="5797"/>
                  <a:pt x="528" y="5779"/>
                  <a:pt x="578" y="5753"/>
                </a:cubicBezTo>
                <a:lnTo>
                  <a:pt x="1717" y="5092"/>
                </a:lnTo>
                <a:cubicBezTo>
                  <a:pt x="1890" y="4995"/>
                  <a:pt x="2020" y="4760"/>
                  <a:pt x="2020" y="4559"/>
                </a:cubicBezTo>
                <a:lnTo>
                  <a:pt x="2020" y="4535"/>
                </a:lnTo>
                <a:lnTo>
                  <a:pt x="1782" y="228"/>
                </a:lnTo>
                <a:cubicBezTo>
                  <a:pt x="1775" y="82"/>
                  <a:pt x="1694" y="0"/>
                  <a:pt x="1584" y="0"/>
                </a:cubicBezTo>
                <a:close/>
              </a:path>
            </a:pathLst>
          </a:custGeom>
          <a:solidFill>
            <a:srgbClr val="1B9B8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27"/>
          <p:cNvSpPr/>
          <p:nvPr/>
        </p:nvSpPr>
        <p:spPr>
          <a:xfrm flipH="1">
            <a:off x="6785676" y="2228188"/>
            <a:ext cx="80594" cy="59663"/>
          </a:xfrm>
          <a:custGeom>
            <a:avLst/>
            <a:gdLst/>
            <a:ahLst/>
            <a:cxnLst/>
            <a:rect l="l" t="t" r="r" b="b"/>
            <a:pathLst>
              <a:path w="1802" h="1334" extrusionOk="0">
                <a:moveTo>
                  <a:pt x="1631" y="0"/>
                </a:moveTo>
                <a:cubicBezTo>
                  <a:pt x="1579" y="0"/>
                  <a:pt x="1517" y="18"/>
                  <a:pt x="1452" y="55"/>
                </a:cubicBezTo>
                <a:lnTo>
                  <a:pt x="313" y="715"/>
                </a:lnTo>
                <a:cubicBezTo>
                  <a:pt x="136" y="817"/>
                  <a:pt x="0" y="1027"/>
                  <a:pt x="7" y="1181"/>
                </a:cubicBezTo>
                <a:cubicBezTo>
                  <a:pt x="13" y="1279"/>
                  <a:pt x="76" y="1333"/>
                  <a:pt x="167" y="1333"/>
                </a:cubicBezTo>
                <a:cubicBezTo>
                  <a:pt x="219" y="1333"/>
                  <a:pt x="282" y="1315"/>
                  <a:pt x="347" y="1275"/>
                </a:cubicBezTo>
                <a:lnTo>
                  <a:pt x="1486" y="619"/>
                </a:lnTo>
                <a:cubicBezTo>
                  <a:pt x="1662" y="517"/>
                  <a:pt x="1802" y="307"/>
                  <a:pt x="1792" y="153"/>
                </a:cubicBezTo>
                <a:cubicBezTo>
                  <a:pt x="1785" y="54"/>
                  <a:pt x="1723" y="0"/>
                  <a:pt x="1631"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27"/>
          <p:cNvSpPr/>
          <p:nvPr/>
        </p:nvSpPr>
        <p:spPr>
          <a:xfrm flipH="1">
            <a:off x="5347500" y="2436071"/>
            <a:ext cx="257303" cy="278100"/>
          </a:xfrm>
          <a:custGeom>
            <a:avLst/>
            <a:gdLst/>
            <a:ahLst/>
            <a:cxnLst/>
            <a:rect l="l" t="t" r="r" b="b"/>
            <a:pathLst>
              <a:path w="5753" h="6218" extrusionOk="0">
                <a:moveTo>
                  <a:pt x="1934" y="0"/>
                </a:moveTo>
                <a:lnTo>
                  <a:pt x="0" y="1140"/>
                </a:lnTo>
                <a:cubicBezTo>
                  <a:pt x="265" y="1989"/>
                  <a:pt x="755" y="2985"/>
                  <a:pt x="1064" y="3618"/>
                </a:cubicBezTo>
                <a:cubicBezTo>
                  <a:pt x="2037" y="5587"/>
                  <a:pt x="2874" y="6217"/>
                  <a:pt x="3787" y="6217"/>
                </a:cubicBezTo>
                <a:cubicBezTo>
                  <a:pt x="3889" y="6217"/>
                  <a:pt x="3992" y="6209"/>
                  <a:pt x="4096" y="6194"/>
                </a:cubicBezTo>
                <a:cubicBezTo>
                  <a:pt x="5753" y="5963"/>
                  <a:pt x="5637" y="5352"/>
                  <a:pt x="4685" y="4451"/>
                </a:cubicBezTo>
                <a:cubicBezTo>
                  <a:pt x="3981" y="3784"/>
                  <a:pt x="3644" y="3098"/>
                  <a:pt x="3644" y="3098"/>
                </a:cubicBezTo>
                <a:lnTo>
                  <a:pt x="3644" y="3098"/>
                </a:lnTo>
                <a:cubicBezTo>
                  <a:pt x="4015" y="3271"/>
                  <a:pt x="4311" y="3404"/>
                  <a:pt x="4532" y="3441"/>
                </a:cubicBezTo>
                <a:cubicBezTo>
                  <a:pt x="4584" y="3449"/>
                  <a:pt x="4632" y="3453"/>
                  <a:pt x="4678" y="3453"/>
                </a:cubicBezTo>
                <a:cubicBezTo>
                  <a:pt x="5021" y="3453"/>
                  <a:pt x="5193" y="3226"/>
                  <a:pt x="5229" y="3087"/>
                </a:cubicBezTo>
                <a:cubicBezTo>
                  <a:pt x="5259" y="2968"/>
                  <a:pt x="4953" y="2914"/>
                  <a:pt x="4559" y="2598"/>
                </a:cubicBezTo>
                <a:cubicBezTo>
                  <a:pt x="4059" y="2193"/>
                  <a:pt x="3774" y="1846"/>
                  <a:pt x="3142" y="1557"/>
                </a:cubicBezTo>
                <a:cubicBezTo>
                  <a:pt x="2903" y="1449"/>
                  <a:pt x="2400" y="1132"/>
                  <a:pt x="2298" y="895"/>
                </a:cubicBezTo>
                <a:cubicBezTo>
                  <a:pt x="2189" y="650"/>
                  <a:pt x="2067" y="344"/>
                  <a:pt x="1934"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7"/>
          <p:cNvSpPr/>
          <p:nvPr/>
        </p:nvSpPr>
        <p:spPr>
          <a:xfrm flipH="1">
            <a:off x="5501533" y="1627393"/>
            <a:ext cx="276624" cy="869991"/>
          </a:xfrm>
          <a:custGeom>
            <a:avLst/>
            <a:gdLst/>
            <a:ahLst/>
            <a:cxnLst/>
            <a:rect l="l" t="t" r="r" b="b"/>
            <a:pathLst>
              <a:path w="6185" h="19452" extrusionOk="0">
                <a:moveTo>
                  <a:pt x="1108" y="1"/>
                </a:moveTo>
                <a:cubicBezTo>
                  <a:pt x="1108" y="1"/>
                  <a:pt x="707" y="1130"/>
                  <a:pt x="316" y="1796"/>
                </a:cubicBezTo>
                <a:cubicBezTo>
                  <a:pt x="0" y="2334"/>
                  <a:pt x="266" y="10925"/>
                  <a:pt x="425" y="11645"/>
                </a:cubicBezTo>
                <a:cubicBezTo>
                  <a:pt x="585" y="12367"/>
                  <a:pt x="3726" y="19390"/>
                  <a:pt x="3726" y="19390"/>
                </a:cubicBezTo>
                <a:cubicBezTo>
                  <a:pt x="3726" y="19390"/>
                  <a:pt x="3930" y="19451"/>
                  <a:pt x="4250" y="19451"/>
                </a:cubicBezTo>
                <a:cubicBezTo>
                  <a:pt x="4731" y="19451"/>
                  <a:pt x="5476" y="19314"/>
                  <a:pt x="6184" y="18625"/>
                </a:cubicBezTo>
                <a:lnTo>
                  <a:pt x="3848" y="11268"/>
                </a:lnTo>
                <a:lnTo>
                  <a:pt x="3702" y="4998"/>
                </a:lnTo>
                <a:cubicBezTo>
                  <a:pt x="3702" y="4998"/>
                  <a:pt x="3795" y="481"/>
                  <a:pt x="1108"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7"/>
          <p:cNvSpPr/>
          <p:nvPr/>
        </p:nvSpPr>
        <p:spPr>
          <a:xfrm flipH="1">
            <a:off x="5501533" y="1627393"/>
            <a:ext cx="227069" cy="869991"/>
          </a:xfrm>
          <a:custGeom>
            <a:avLst/>
            <a:gdLst/>
            <a:ahLst/>
            <a:cxnLst/>
            <a:rect l="l" t="t" r="r" b="b"/>
            <a:pathLst>
              <a:path w="5077" h="19452" extrusionOk="0">
                <a:moveTo>
                  <a:pt x="0" y="1"/>
                </a:moveTo>
                <a:lnTo>
                  <a:pt x="0" y="1"/>
                </a:lnTo>
                <a:cubicBezTo>
                  <a:pt x="1687" y="521"/>
                  <a:pt x="1714" y="1589"/>
                  <a:pt x="1894" y="3921"/>
                </a:cubicBezTo>
                <a:cubicBezTo>
                  <a:pt x="2054" y="5941"/>
                  <a:pt x="2152" y="18160"/>
                  <a:pt x="2152" y="18160"/>
                </a:cubicBezTo>
                <a:cubicBezTo>
                  <a:pt x="2132" y="18176"/>
                  <a:pt x="2111" y="18190"/>
                  <a:pt x="2091" y="18207"/>
                </a:cubicBezTo>
                <a:cubicBezTo>
                  <a:pt x="2407" y="18918"/>
                  <a:pt x="2618" y="19390"/>
                  <a:pt x="2618" y="19390"/>
                </a:cubicBezTo>
                <a:cubicBezTo>
                  <a:pt x="2618" y="19390"/>
                  <a:pt x="2822" y="19451"/>
                  <a:pt x="3142" y="19451"/>
                </a:cubicBezTo>
                <a:cubicBezTo>
                  <a:pt x="3621" y="19451"/>
                  <a:pt x="4366" y="19312"/>
                  <a:pt x="5076" y="18625"/>
                </a:cubicBezTo>
                <a:lnTo>
                  <a:pt x="2740" y="11268"/>
                </a:lnTo>
                <a:lnTo>
                  <a:pt x="2594" y="4998"/>
                </a:lnTo>
                <a:lnTo>
                  <a:pt x="2594" y="4948"/>
                </a:lnTo>
                <a:cubicBezTo>
                  <a:pt x="2594" y="4441"/>
                  <a:pt x="2516" y="450"/>
                  <a:pt x="0"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7"/>
          <p:cNvSpPr/>
          <p:nvPr/>
        </p:nvSpPr>
        <p:spPr>
          <a:xfrm flipH="1">
            <a:off x="6065067" y="3665748"/>
            <a:ext cx="104030" cy="177961"/>
          </a:xfrm>
          <a:custGeom>
            <a:avLst/>
            <a:gdLst/>
            <a:ahLst/>
            <a:cxnLst/>
            <a:rect l="l" t="t" r="r" b="b"/>
            <a:pathLst>
              <a:path w="2326" h="3979" extrusionOk="0">
                <a:moveTo>
                  <a:pt x="0" y="1"/>
                </a:moveTo>
                <a:lnTo>
                  <a:pt x="0" y="3979"/>
                </a:lnTo>
                <a:lnTo>
                  <a:pt x="2326" y="3979"/>
                </a:lnTo>
                <a:lnTo>
                  <a:pt x="2326" y="1"/>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7"/>
          <p:cNvSpPr/>
          <p:nvPr/>
        </p:nvSpPr>
        <p:spPr>
          <a:xfrm flipH="1">
            <a:off x="5634903" y="3520704"/>
            <a:ext cx="109084" cy="191915"/>
          </a:xfrm>
          <a:custGeom>
            <a:avLst/>
            <a:gdLst/>
            <a:ahLst/>
            <a:cxnLst/>
            <a:rect l="l" t="t" r="r" b="b"/>
            <a:pathLst>
              <a:path w="2439" h="4291" extrusionOk="0">
                <a:moveTo>
                  <a:pt x="1" y="0"/>
                </a:moveTo>
                <a:lnTo>
                  <a:pt x="1" y="4212"/>
                </a:lnTo>
                <a:lnTo>
                  <a:pt x="2323" y="4291"/>
                </a:lnTo>
                <a:lnTo>
                  <a:pt x="2439" y="82"/>
                </a:lnTo>
                <a:lnTo>
                  <a:pt x="1" y="0"/>
                </a:ln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7"/>
          <p:cNvSpPr/>
          <p:nvPr/>
        </p:nvSpPr>
        <p:spPr>
          <a:xfrm flipH="1">
            <a:off x="5621798" y="2374305"/>
            <a:ext cx="574672" cy="1394347"/>
          </a:xfrm>
          <a:custGeom>
            <a:avLst/>
            <a:gdLst/>
            <a:ahLst/>
            <a:cxnLst/>
            <a:rect l="l" t="t" r="r" b="b"/>
            <a:pathLst>
              <a:path w="12849" h="31176" extrusionOk="0">
                <a:moveTo>
                  <a:pt x="12151" y="1"/>
                </a:moveTo>
                <a:lnTo>
                  <a:pt x="938" y="481"/>
                </a:lnTo>
                <a:cubicBezTo>
                  <a:pt x="938" y="2700"/>
                  <a:pt x="786" y="15603"/>
                  <a:pt x="786" y="15603"/>
                </a:cubicBezTo>
                <a:cubicBezTo>
                  <a:pt x="734" y="16238"/>
                  <a:pt x="119" y="17374"/>
                  <a:pt x="72" y="19676"/>
                </a:cubicBezTo>
                <a:cubicBezTo>
                  <a:pt x="0" y="23011"/>
                  <a:pt x="513" y="30868"/>
                  <a:pt x="513" y="30868"/>
                </a:cubicBezTo>
                <a:cubicBezTo>
                  <a:pt x="513" y="30868"/>
                  <a:pt x="1043" y="31175"/>
                  <a:pt x="1844" y="31175"/>
                </a:cubicBezTo>
                <a:cubicBezTo>
                  <a:pt x="2214" y="31175"/>
                  <a:pt x="2641" y="31110"/>
                  <a:pt x="3101" y="30919"/>
                </a:cubicBezTo>
                <a:cubicBezTo>
                  <a:pt x="3101" y="30919"/>
                  <a:pt x="4927" y="19805"/>
                  <a:pt x="5341" y="16504"/>
                </a:cubicBezTo>
                <a:cubicBezTo>
                  <a:pt x="5705" y="13624"/>
                  <a:pt x="6959" y="5934"/>
                  <a:pt x="6959" y="5934"/>
                </a:cubicBezTo>
                <a:lnTo>
                  <a:pt x="8734" y="15670"/>
                </a:lnTo>
                <a:cubicBezTo>
                  <a:pt x="8734" y="15670"/>
                  <a:pt x="8306" y="17387"/>
                  <a:pt x="8448" y="19363"/>
                </a:cubicBezTo>
                <a:cubicBezTo>
                  <a:pt x="8558" y="20889"/>
                  <a:pt x="9972" y="28539"/>
                  <a:pt x="9972" y="28539"/>
                </a:cubicBezTo>
                <a:cubicBezTo>
                  <a:pt x="9972" y="28539"/>
                  <a:pt x="10560" y="28938"/>
                  <a:pt x="11502" y="28938"/>
                </a:cubicBezTo>
                <a:cubicBezTo>
                  <a:pt x="11843" y="28938"/>
                  <a:pt x="12231" y="28886"/>
                  <a:pt x="12654" y="28743"/>
                </a:cubicBezTo>
                <a:cubicBezTo>
                  <a:pt x="12654" y="28743"/>
                  <a:pt x="12790" y="16739"/>
                  <a:pt x="12817" y="15338"/>
                </a:cubicBezTo>
                <a:cubicBezTo>
                  <a:pt x="12848" y="13740"/>
                  <a:pt x="12151" y="1"/>
                  <a:pt x="121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7"/>
          <p:cNvSpPr/>
          <p:nvPr/>
        </p:nvSpPr>
        <p:spPr>
          <a:xfrm flipH="1">
            <a:off x="5928209" y="3777427"/>
            <a:ext cx="269826" cy="302520"/>
          </a:xfrm>
          <a:custGeom>
            <a:avLst/>
            <a:gdLst/>
            <a:ahLst/>
            <a:cxnLst/>
            <a:rect l="l" t="t" r="r" b="b"/>
            <a:pathLst>
              <a:path w="6033" h="6764" extrusionOk="0">
                <a:moveTo>
                  <a:pt x="631" y="0"/>
                </a:moveTo>
                <a:cubicBezTo>
                  <a:pt x="499" y="0"/>
                  <a:pt x="388" y="433"/>
                  <a:pt x="283" y="829"/>
                </a:cubicBezTo>
                <a:cubicBezTo>
                  <a:pt x="158" y="1305"/>
                  <a:pt x="1" y="1841"/>
                  <a:pt x="198" y="2318"/>
                </a:cubicBezTo>
                <a:cubicBezTo>
                  <a:pt x="307" y="2583"/>
                  <a:pt x="481" y="2814"/>
                  <a:pt x="644" y="3052"/>
                </a:cubicBezTo>
                <a:cubicBezTo>
                  <a:pt x="923" y="3464"/>
                  <a:pt x="1171" y="3912"/>
                  <a:pt x="1225" y="4402"/>
                </a:cubicBezTo>
                <a:cubicBezTo>
                  <a:pt x="1249" y="4619"/>
                  <a:pt x="1239" y="4837"/>
                  <a:pt x="1273" y="5051"/>
                </a:cubicBezTo>
                <a:cubicBezTo>
                  <a:pt x="1392" y="5796"/>
                  <a:pt x="1915" y="6377"/>
                  <a:pt x="2640" y="6588"/>
                </a:cubicBezTo>
                <a:cubicBezTo>
                  <a:pt x="3016" y="6699"/>
                  <a:pt x="3453" y="6763"/>
                  <a:pt x="3899" y="6763"/>
                </a:cubicBezTo>
                <a:cubicBezTo>
                  <a:pt x="4572" y="6763"/>
                  <a:pt x="5263" y="6617"/>
                  <a:pt x="5791" y="6265"/>
                </a:cubicBezTo>
                <a:cubicBezTo>
                  <a:pt x="6032" y="6105"/>
                  <a:pt x="5982" y="5408"/>
                  <a:pt x="5842" y="5160"/>
                </a:cubicBezTo>
                <a:cubicBezTo>
                  <a:pt x="5699" y="4909"/>
                  <a:pt x="5298" y="4551"/>
                  <a:pt x="5121" y="4327"/>
                </a:cubicBezTo>
                <a:cubicBezTo>
                  <a:pt x="4366" y="3382"/>
                  <a:pt x="4091" y="3079"/>
                  <a:pt x="3765" y="2270"/>
                </a:cubicBezTo>
                <a:cubicBezTo>
                  <a:pt x="3561" y="1774"/>
                  <a:pt x="3465" y="1512"/>
                  <a:pt x="3357" y="1080"/>
                </a:cubicBezTo>
                <a:cubicBezTo>
                  <a:pt x="3285" y="801"/>
                  <a:pt x="3255" y="638"/>
                  <a:pt x="3221" y="424"/>
                </a:cubicBezTo>
                <a:cubicBezTo>
                  <a:pt x="3174" y="129"/>
                  <a:pt x="3097" y="6"/>
                  <a:pt x="2977" y="6"/>
                </a:cubicBezTo>
                <a:cubicBezTo>
                  <a:pt x="2976" y="6"/>
                  <a:pt x="2974" y="6"/>
                  <a:pt x="2973" y="6"/>
                </a:cubicBezTo>
                <a:lnTo>
                  <a:pt x="2973" y="335"/>
                </a:lnTo>
                <a:cubicBezTo>
                  <a:pt x="2976" y="574"/>
                  <a:pt x="2272" y="650"/>
                  <a:pt x="1896" y="650"/>
                </a:cubicBezTo>
                <a:cubicBezTo>
                  <a:pt x="1865" y="650"/>
                  <a:pt x="1836" y="650"/>
                  <a:pt x="1810" y="649"/>
                </a:cubicBezTo>
                <a:cubicBezTo>
                  <a:pt x="1283" y="628"/>
                  <a:pt x="817" y="445"/>
                  <a:pt x="647" y="258"/>
                </a:cubicBezTo>
                <a:lnTo>
                  <a:pt x="647" y="2"/>
                </a:lnTo>
                <a:cubicBezTo>
                  <a:pt x="642" y="1"/>
                  <a:pt x="636" y="0"/>
                  <a:pt x="63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7"/>
          <p:cNvSpPr/>
          <p:nvPr/>
        </p:nvSpPr>
        <p:spPr>
          <a:xfrm flipH="1">
            <a:off x="5386008" y="3673709"/>
            <a:ext cx="396890" cy="204393"/>
          </a:xfrm>
          <a:custGeom>
            <a:avLst/>
            <a:gdLst/>
            <a:ahLst/>
            <a:cxnLst/>
            <a:rect l="l" t="t" r="r" b="b"/>
            <a:pathLst>
              <a:path w="8874" h="4570" extrusionOk="0">
                <a:moveTo>
                  <a:pt x="857" y="1"/>
                </a:moveTo>
                <a:cubicBezTo>
                  <a:pt x="645" y="1"/>
                  <a:pt x="466" y="992"/>
                  <a:pt x="323" y="1634"/>
                </a:cubicBezTo>
                <a:cubicBezTo>
                  <a:pt x="191" y="2236"/>
                  <a:pt x="0" y="2933"/>
                  <a:pt x="474" y="3263"/>
                </a:cubicBezTo>
                <a:cubicBezTo>
                  <a:pt x="833" y="3510"/>
                  <a:pt x="1609" y="3576"/>
                  <a:pt x="2244" y="3576"/>
                </a:cubicBezTo>
                <a:cubicBezTo>
                  <a:pt x="2448" y="3576"/>
                  <a:pt x="2638" y="3569"/>
                  <a:pt x="2795" y="3559"/>
                </a:cubicBezTo>
                <a:cubicBezTo>
                  <a:pt x="2811" y="3558"/>
                  <a:pt x="2828" y="3558"/>
                  <a:pt x="2844" y="3558"/>
                </a:cubicBezTo>
                <a:cubicBezTo>
                  <a:pt x="3489" y="3558"/>
                  <a:pt x="4474" y="4246"/>
                  <a:pt x="5236" y="4416"/>
                </a:cubicBezTo>
                <a:cubicBezTo>
                  <a:pt x="5716" y="4524"/>
                  <a:pt x="6169" y="4569"/>
                  <a:pt x="6578" y="4569"/>
                </a:cubicBezTo>
                <a:cubicBezTo>
                  <a:pt x="7391" y="4569"/>
                  <a:pt x="8029" y="4390"/>
                  <a:pt x="8357" y="4171"/>
                </a:cubicBezTo>
                <a:cubicBezTo>
                  <a:pt x="8853" y="3841"/>
                  <a:pt x="8874" y="3266"/>
                  <a:pt x="8395" y="3049"/>
                </a:cubicBezTo>
                <a:cubicBezTo>
                  <a:pt x="7629" y="2706"/>
                  <a:pt x="5940" y="2036"/>
                  <a:pt x="5070" y="1601"/>
                </a:cubicBezTo>
                <a:cubicBezTo>
                  <a:pt x="4549" y="1339"/>
                  <a:pt x="4023" y="965"/>
                  <a:pt x="3703" y="614"/>
                </a:cubicBezTo>
                <a:cubicBezTo>
                  <a:pt x="3435" y="329"/>
                  <a:pt x="3339" y="156"/>
                  <a:pt x="3217" y="153"/>
                </a:cubicBezTo>
                <a:lnTo>
                  <a:pt x="3203" y="512"/>
                </a:lnTo>
                <a:cubicBezTo>
                  <a:pt x="2988" y="621"/>
                  <a:pt x="2670" y="671"/>
                  <a:pt x="2336" y="671"/>
                </a:cubicBezTo>
                <a:cubicBezTo>
                  <a:pt x="1721" y="671"/>
                  <a:pt x="1052" y="502"/>
                  <a:pt x="871" y="227"/>
                </a:cubicBezTo>
                <a:lnTo>
                  <a:pt x="871" y="2"/>
                </a:lnTo>
                <a:cubicBezTo>
                  <a:pt x="866" y="1"/>
                  <a:pt x="862" y="1"/>
                  <a:pt x="85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7"/>
          <p:cNvSpPr/>
          <p:nvPr/>
        </p:nvSpPr>
        <p:spPr>
          <a:xfrm flipH="1">
            <a:off x="5740409" y="2556650"/>
            <a:ext cx="144820" cy="488442"/>
          </a:xfrm>
          <a:custGeom>
            <a:avLst/>
            <a:gdLst/>
            <a:ahLst/>
            <a:cxnLst/>
            <a:rect l="l" t="t" r="r" b="b"/>
            <a:pathLst>
              <a:path w="3238" h="10921" extrusionOk="0">
                <a:moveTo>
                  <a:pt x="3237" y="0"/>
                </a:moveTo>
                <a:lnTo>
                  <a:pt x="3237" y="0"/>
                </a:lnTo>
                <a:cubicBezTo>
                  <a:pt x="1857" y="1333"/>
                  <a:pt x="0" y="1857"/>
                  <a:pt x="0" y="1857"/>
                </a:cubicBezTo>
                <a:lnTo>
                  <a:pt x="1653" y="10920"/>
                </a:lnTo>
                <a:lnTo>
                  <a:pt x="755" y="2258"/>
                </a:lnTo>
                <a:cubicBezTo>
                  <a:pt x="2611" y="1170"/>
                  <a:pt x="3237" y="1"/>
                  <a:pt x="323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7"/>
          <p:cNvSpPr/>
          <p:nvPr/>
        </p:nvSpPr>
        <p:spPr>
          <a:xfrm flipH="1">
            <a:off x="5643847" y="1629987"/>
            <a:ext cx="484998" cy="819943"/>
          </a:xfrm>
          <a:custGeom>
            <a:avLst/>
            <a:gdLst/>
            <a:ahLst/>
            <a:cxnLst/>
            <a:rect l="l" t="t" r="r" b="b"/>
            <a:pathLst>
              <a:path w="10844" h="18333" extrusionOk="0">
                <a:moveTo>
                  <a:pt x="6852" y="1"/>
                </a:moveTo>
                <a:lnTo>
                  <a:pt x="3456" y="99"/>
                </a:lnTo>
                <a:cubicBezTo>
                  <a:pt x="2667" y="290"/>
                  <a:pt x="1072" y="551"/>
                  <a:pt x="715" y="2125"/>
                </a:cubicBezTo>
                <a:cubicBezTo>
                  <a:pt x="286" y="4019"/>
                  <a:pt x="147" y="8137"/>
                  <a:pt x="147" y="8137"/>
                </a:cubicBezTo>
                <a:lnTo>
                  <a:pt x="1" y="17302"/>
                </a:lnTo>
                <a:cubicBezTo>
                  <a:pt x="797" y="17883"/>
                  <a:pt x="2655" y="18332"/>
                  <a:pt x="4736" y="18332"/>
                </a:cubicBezTo>
                <a:cubicBezTo>
                  <a:pt x="6832" y="18332"/>
                  <a:pt x="9154" y="17877"/>
                  <a:pt x="10843" y="16643"/>
                </a:cubicBezTo>
                <a:cubicBezTo>
                  <a:pt x="10843" y="16643"/>
                  <a:pt x="10432" y="5638"/>
                  <a:pt x="10432" y="3925"/>
                </a:cubicBezTo>
                <a:cubicBezTo>
                  <a:pt x="10432" y="2211"/>
                  <a:pt x="9480" y="154"/>
                  <a:pt x="6852" y="1"/>
                </a:cubicBezTo>
                <a:close/>
              </a:path>
            </a:pathLst>
          </a:custGeom>
          <a:solidFill>
            <a:srgbClr val="F5F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7"/>
          <p:cNvSpPr/>
          <p:nvPr/>
        </p:nvSpPr>
        <p:spPr>
          <a:xfrm flipH="1">
            <a:off x="5632309" y="1611873"/>
            <a:ext cx="191781" cy="868336"/>
          </a:xfrm>
          <a:custGeom>
            <a:avLst/>
            <a:gdLst/>
            <a:ahLst/>
            <a:cxnLst/>
            <a:rect l="l" t="t" r="r" b="b"/>
            <a:pathLst>
              <a:path w="4288" h="19415" extrusionOk="0">
                <a:moveTo>
                  <a:pt x="3" y="1"/>
                </a:moveTo>
                <a:lnTo>
                  <a:pt x="0" y="229"/>
                </a:lnTo>
                <a:cubicBezTo>
                  <a:pt x="0" y="229"/>
                  <a:pt x="1183" y="1164"/>
                  <a:pt x="1503" y="2551"/>
                </a:cubicBezTo>
                <a:cubicBezTo>
                  <a:pt x="1823" y="3938"/>
                  <a:pt x="1874" y="19414"/>
                  <a:pt x="1874" y="19414"/>
                </a:cubicBezTo>
                <a:cubicBezTo>
                  <a:pt x="1874" y="19414"/>
                  <a:pt x="3516" y="19111"/>
                  <a:pt x="4287" y="18507"/>
                </a:cubicBezTo>
                <a:cubicBezTo>
                  <a:pt x="4287" y="18507"/>
                  <a:pt x="4189" y="6288"/>
                  <a:pt x="4029" y="4268"/>
                </a:cubicBezTo>
                <a:cubicBezTo>
                  <a:pt x="3794" y="1205"/>
                  <a:pt x="3818" y="324"/>
                  <a:pt x="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7"/>
          <p:cNvSpPr/>
          <p:nvPr/>
        </p:nvSpPr>
        <p:spPr>
          <a:xfrm flipH="1">
            <a:off x="5898243" y="1611873"/>
            <a:ext cx="277250" cy="872898"/>
          </a:xfrm>
          <a:custGeom>
            <a:avLst/>
            <a:gdLst/>
            <a:ahLst/>
            <a:cxnLst/>
            <a:rect l="l" t="t" r="r" b="b"/>
            <a:pathLst>
              <a:path w="6199" h="19517" extrusionOk="0">
                <a:moveTo>
                  <a:pt x="3808" y="1"/>
                </a:moveTo>
                <a:cubicBezTo>
                  <a:pt x="3808" y="1"/>
                  <a:pt x="3808" y="1"/>
                  <a:pt x="3808" y="1"/>
                </a:cubicBezTo>
                <a:cubicBezTo>
                  <a:pt x="3808" y="1"/>
                  <a:pt x="2363" y="304"/>
                  <a:pt x="1201" y="773"/>
                </a:cubicBezTo>
                <a:cubicBezTo>
                  <a:pt x="562" y="1028"/>
                  <a:pt x="96" y="3605"/>
                  <a:pt x="44" y="5598"/>
                </a:cubicBezTo>
                <a:cubicBezTo>
                  <a:pt x="0" y="7338"/>
                  <a:pt x="276" y="18575"/>
                  <a:pt x="276" y="18575"/>
                </a:cubicBezTo>
                <a:cubicBezTo>
                  <a:pt x="1567" y="19347"/>
                  <a:pt x="3280" y="19516"/>
                  <a:pt x="4532" y="19516"/>
                </a:cubicBezTo>
                <a:cubicBezTo>
                  <a:pt x="5504" y="19516"/>
                  <a:pt x="6198" y="19414"/>
                  <a:pt x="6198" y="19414"/>
                </a:cubicBezTo>
                <a:cubicBezTo>
                  <a:pt x="6198" y="19414"/>
                  <a:pt x="6042" y="11343"/>
                  <a:pt x="6021" y="6709"/>
                </a:cubicBezTo>
                <a:cubicBezTo>
                  <a:pt x="5998" y="1354"/>
                  <a:pt x="3814" y="1"/>
                  <a:pt x="3808"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7"/>
          <p:cNvSpPr/>
          <p:nvPr/>
        </p:nvSpPr>
        <p:spPr>
          <a:xfrm flipH="1">
            <a:off x="6104157" y="1678782"/>
            <a:ext cx="824461" cy="466169"/>
          </a:xfrm>
          <a:custGeom>
            <a:avLst/>
            <a:gdLst/>
            <a:ahLst/>
            <a:cxnLst/>
            <a:rect l="l" t="t" r="r" b="b"/>
            <a:pathLst>
              <a:path w="18434" h="10423" extrusionOk="0">
                <a:moveTo>
                  <a:pt x="4188" y="1"/>
                </a:moveTo>
                <a:cubicBezTo>
                  <a:pt x="4055" y="1"/>
                  <a:pt x="3918" y="115"/>
                  <a:pt x="3876" y="253"/>
                </a:cubicBezTo>
                <a:cubicBezTo>
                  <a:pt x="3825" y="427"/>
                  <a:pt x="3883" y="617"/>
                  <a:pt x="3941" y="790"/>
                </a:cubicBezTo>
                <a:cubicBezTo>
                  <a:pt x="4015" y="1018"/>
                  <a:pt x="4247" y="1337"/>
                  <a:pt x="3924" y="1389"/>
                </a:cubicBezTo>
                <a:cubicBezTo>
                  <a:pt x="3884" y="1395"/>
                  <a:pt x="3843" y="1398"/>
                  <a:pt x="3803" y="1398"/>
                </a:cubicBezTo>
                <a:cubicBezTo>
                  <a:pt x="3567" y="1398"/>
                  <a:pt x="3324" y="1298"/>
                  <a:pt x="3117" y="1208"/>
                </a:cubicBezTo>
                <a:cubicBezTo>
                  <a:pt x="2703" y="1031"/>
                  <a:pt x="2298" y="835"/>
                  <a:pt x="1901" y="623"/>
                </a:cubicBezTo>
                <a:cubicBezTo>
                  <a:pt x="1642" y="488"/>
                  <a:pt x="1377" y="338"/>
                  <a:pt x="1088" y="334"/>
                </a:cubicBezTo>
                <a:cubicBezTo>
                  <a:pt x="1084" y="334"/>
                  <a:pt x="1080" y="334"/>
                  <a:pt x="1075" y="334"/>
                </a:cubicBezTo>
                <a:cubicBezTo>
                  <a:pt x="655" y="334"/>
                  <a:pt x="274" y="655"/>
                  <a:pt x="139" y="1052"/>
                </a:cubicBezTo>
                <a:cubicBezTo>
                  <a:pt x="0" y="1453"/>
                  <a:pt x="85" y="1905"/>
                  <a:pt x="289" y="2279"/>
                </a:cubicBezTo>
                <a:cubicBezTo>
                  <a:pt x="493" y="2650"/>
                  <a:pt x="806" y="2949"/>
                  <a:pt x="1143" y="3211"/>
                </a:cubicBezTo>
                <a:cubicBezTo>
                  <a:pt x="1870" y="3772"/>
                  <a:pt x="2832" y="4030"/>
                  <a:pt x="3713" y="4265"/>
                </a:cubicBezTo>
                <a:cubicBezTo>
                  <a:pt x="4137" y="4377"/>
                  <a:pt x="4423" y="4510"/>
                  <a:pt x="4953" y="4842"/>
                </a:cubicBezTo>
                <a:cubicBezTo>
                  <a:pt x="5657" y="5335"/>
                  <a:pt x="9312" y="8450"/>
                  <a:pt x="11063" y="9732"/>
                </a:cubicBezTo>
                <a:cubicBezTo>
                  <a:pt x="11731" y="10221"/>
                  <a:pt x="12198" y="10423"/>
                  <a:pt x="12583" y="10423"/>
                </a:cubicBezTo>
                <a:cubicBezTo>
                  <a:pt x="13111" y="10423"/>
                  <a:pt x="13486" y="10043"/>
                  <a:pt x="14021" y="9500"/>
                </a:cubicBezTo>
                <a:cubicBezTo>
                  <a:pt x="14945" y="8562"/>
                  <a:pt x="18434" y="4155"/>
                  <a:pt x="18434" y="4155"/>
                </a:cubicBezTo>
                <a:lnTo>
                  <a:pt x="15622" y="2208"/>
                </a:lnTo>
                <a:cubicBezTo>
                  <a:pt x="14599" y="3951"/>
                  <a:pt x="12375" y="7467"/>
                  <a:pt x="12375" y="7467"/>
                </a:cubicBezTo>
                <a:cubicBezTo>
                  <a:pt x="12179" y="7314"/>
                  <a:pt x="7503" y="4387"/>
                  <a:pt x="6450" y="3082"/>
                </a:cubicBezTo>
                <a:cubicBezTo>
                  <a:pt x="6202" y="2568"/>
                  <a:pt x="6008" y="2140"/>
                  <a:pt x="5657" y="1681"/>
                </a:cubicBezTo>
                <a:cubicBezTo>
                  <a:pt x="5253" y="1154"/>
                  <a:pt x="4838" y="637"/>
                  <a:pt x="4410" y="134"/>
                </a:cubicBezTo>
                <a:cubicBezTo>
                  <a:pt x="4376" y="96"/>
                  <a:pt x="4341" y="55"/>
                  <a:pt x="4301" y="32"/>
                </a:cubicBezTo>
                <a:cubicBezTo>
                  <a:pt x="4265" y="10"/>
                  <a:pt x="4227" y="1"/>
                  <a:pt x="4188" y="1"/>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7"/>
          <p:cNvSpPr/>
          <p:nvPr/>
        </p:nvSpPr>
        <p:spPr>
          <a:xfrm flipH="1">
            <a:off x="6046193" y="1635801"/>
            <a:ext cx="633217" cy="519034"/>
          </a:xfrm>
          <a:custGeom>
            <a:avLst/>
            <a:gdLst/>
            <a:ahLst/>
            <a:cxnLst/>
            <a:rect l="l" t="t" r="r" b="b"/>
            <a:pathLst>
              <a:path w="14158" h="11605" extrusionOk="0">
                <a:moveTo>
                  <a:pt x="13117" y="0"/>
                </a:moveTo>
                <a:lnTo>
                  <a:pt x="13117" y="0"/>
                </a:lnTo>
                <a:cubicBezTo>
                  <a:pt x="10737" y="694"/>
                  <a:pt x="10897" y="1537"/>
                  <a:pt x="9316" y="4063"/>
                </a:cubicBezTo>
                <a:cubicBezTo>
                  <a:pt x="7732" y="6589"/>
                  <a:pt x="6674" y="7735"/>
                  <a:pt x="6674" y="7735"/>
                </a:cubicBezTo>
                <a:lnTo>
                  <a:pt x="1622" y="4553"/>
                </a:lnTo>
                <a:cubicBezTo>
                  <a:pt x="1622" y="4553"/>
                  <a:pt x="569" y="5232"/>
                  <a:pt x="1" y="6626"/>
                </a:cubicBezTo>
                <a:cubicBezTo>
                  <a:pt x="1" y="6626"/>
                  <a:pt x="5080" y="10563"/>
                  <a:pt x="5787" y="11005"/>
                </a:cubicBezTo>
                <a:cubicBezTo>
                  <a:pt x="6367" y="11370"/>
                  <a:pt x="6785" y="11604"/>
                  <a:pt x="7194" y="11604"/>
                </a:cubicBezTo>
                <a:cubicBezTo>
                  <a:pt x="7494" y="11604"/>
                  <a:pt x="7790" y="11477"/>
                  <a:pt x="8140" y="11182"/>
                </a:cubicBezTo>
                <a:cubicBezTo>
                  <a:pt x="8969" y="10481"/>
                  <a:pt x="12311" y="6806"/>
                  <a:pt x="12311" y="6806"/>
                </a:cubicBezTo>
                <a:cubicBezTo>
                  <a:pt x="13838" y="5263"/>
                  <a:pt x="14157" y="1139"/>
                  <a:pt x="13117"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7"/>
          <p:cNvSpPr/>
          <p:nvPr/>
        </p:nvSpPr>
        <p:spPr>
          <a:xfrm flipH="1">
            <a:off x="6065693" y="1635801"/>
            <a:ext cx="613716" cy="518989"/>
          </a:xfrm>
          <a:custGeom>
            <a:avLst/>
            <a:gdLst/>
            <a:ahLst/>
            <a:cxnLst/>
            <a:rect l="l" t="t" r="r" b="b"/>
            <a:pathLst>
              <a:path w="13722" h="11604" extrusionOk="0">
                <a:moveTo>
                  <a:pt x="13117" y="0"/>
                </a:moveTo>
                <a:cubicBezTo>
                  <a:pt x="10737" y="694"/>
                  <a:pt x="10897" y="1537"/>
                  <a:pt x="9316" y="4063"/>
                </a:cubicBezTo>
                <a:cubicBezTo>
                  <a:pt x="7732" y="6589"/>
                  <a:pt x="6674" y="7735"/>
                  <a:pt x="6674" y="7735"/>
                </a:cubicBezTo>
                <a:lnTo>
                  <a:pt x="1622" y="4553"/>
                </a:lnTo>
                <a:cubicBezTo>
                  <a:pt x="1622" y="4553"/>
                  <a:pt x="1571" y="4586"/>
                  <a:pt x="1486" y="4651"/>
                </a:cubicBezTo>
                <a:cubicBezTo>
                  <a:pt x="1207" y="4865"/>
                  <a:pt x="558" y="5436"/>
                  <a:pt x="112" y="6375"/>
                </a:cubicBezTo>
                <a:cubicBezTo>
                  <a:pt x="75" y="6456"/>
                  <a:pt x="38" y="6538"/>
                  <a:pt x="1" y="6626"/>
                </a:cubicBezTo>
                <a:cubicBezTo>
                  <a:pt x="1" y="6626"/>
                  <a:pt x="5080" y="10563"/>
                  <a:pt x="5787" y="11005"/>
                </a:cubicBezTo>
                <a:cubicBezTo>
                  <a:pt x="6368" y="11369"/>
                  <a:pt x="6786" y="11603"/>
                  <a:pt x="7194" y="11603"/>
                </a:cubicBezTo>
                <a:cubicBezTo>
                  <a:pt x="7494" y="11603"/>
                  <a:pt x="7790" y="11478"/>
                  <a:pt x="8140" y="11182"/>
                </a:cubicBezTo>
                <a:cubicBezTo>
                  <a:pt x="8969" y="10481"/>
                  <a:pt x="12311" y="6806"/>
                  <a:pt x="12311" y="6806"/>
                </a:cubicBezTo>
                <a:cubicBezTo>
                  <a:pt x="13239" y="5865"/>
                  <a:pt x="13722" y="3968"/>
                  <a:pt x="13722" y="2370"/>
                </a:cubicBezTo>
                <a:cubicBezTo>
                  <a:pt x="13722" y="1347"/>
                  <a:pt x="13522" y="445"/>
                  <a:pt x="13117"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7"/>
          <p:cNvSpPr/>
          <p:nvPr/>
        </p:nvSpPr>
        <p:spPr>
          <a:xfrm flipH="1">
            <a:off x="5934739" y="1742963"/>
            <a:ext cx="81400" cy="269826"/>
          </a:xfrm>
          <a:custGeom>
            <a:avLst/>
            <a:gdLst/>
            <a:ahLst/>
            <a:cxnLst/>
            <a:rect l="l" t="t" r="r" b="b"/>
            <a:pathLst>
              <a:path w="1820" h="6033" extrusionOk="0">
                <a:moveTo>
                  <a:pt x="1" y="1"/>
                </a:moveTo>
                <a:lnTo>
                  <a:pt x="785" y="1320"/>
                </a:lnTo>
                <a:lnTo>
                  <a:pt x="228" y="2656"/>
                </a:lnTo>
                <a:lnTo>
                  <a:pt x="1819" y="6032"/>
                </a:lnTo>
                <a:lnTo>
                  <a:pt x="500" y="2656"/>
                </a:lnTo>
                <a:lnTo>
                  <a:pt x="1003" y="1242"/>
                </a:lnTo>
                <a:lnTo>
                  <a:pt x="1"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7"/>
          <p:cNvSpPr/>
          <p:nvPr/>
        </p:nvSpPr>
        <p:spPr>
          <a:xfrm flipH="1">
            <a:off x="5670638" y="1725028"/>
            <a:ext cx="54162" cy="278145"/>
          </a:xfrm>
          <a:custGeom>
            <a:avLst/>
            <a:gdLst/>
            <a:ahLst/>
            <a:cxnLst/>
            <a:rect l="l" t="t" r="r" b="b"/>
            <a:pathLst>
              <a:path w="1211" h="6219" extrusionOk="0">
                <a:moveTo>
                  <a:pt x="558" y="0"/>
                </a:moveTo>
                <a:lnTo>
                  <a:pt x="137" y="1401"/>
                </a:lnTo>
                <a:lnTo>
                  <a:pt x="935" y="2459"/>
                </a:lnTo>
                <a:lnTo>
                  <a:pt x="0" y="6219"/>
                </a:lnTo>
                <a:lnTo>
                  <a:pt x="1210" y="2415"/>
                </a:lnTo>
                <a:lnTo>
                  <a:pt x="341" y="1286"/>
                </a:lnTo>
                <a:lnTo>
                  <a:pt x="558" y="0"/>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7"/>
          <p:cNvSpPr/>
          <p:nvPr/>
        </p:nvSpPr>
        <p:spPr>
          <a:xfrm flipH="1">
            <a:off x="5663169" y="1150084"/>
            <a:ext cx="285793" cy="285614"/>
          </a:xfrm>
          <a:custGeom>
            <a:avLst/>
            <a:gdLst/>
            <a:ahLst/>
            <a:cxnLst/>
            <a:rect l="l" t="t" r="r" b="b"/>
            <a:pathLst>
              <a:path w="6390" h="6386" extrusionOk="0">
                <a:moveTo>
                  <a:pt x="3194" y="1"/>
                </a:moveTo>
                <a:cubicBezTo>
                  <a:pt x="1433" y="1"/>
                  <a:pt x="1" y="1429"/>
                  <a:pt x="1" y="3194"/>
                </a:cubicBezTo>
                <a:cubicBezTo>
                  <a:pt x="1" y="4958"/>
                  <a:pt x="1433" y="6386"/>
                  <a:pt x="3194" y="6386"/>
                </a:cubicBezTo>
                <a:cubicBezTo>
                  <a:pt x="4958" y="6386"/>
                  <a:pt x="6390" y="4958"/>
                  <a:pt x="6390" y="3194"/>
                </a:cubicBezTo>
                <a:cubicBezTo>
                  <a:pt x="6390" y="1429"/>
                  <a:pt x="4958" y="1"/>
                  <a:pt x="31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7"/>
          <p:cNvSpPr/>
          <p:nvPr/>
        </p:nvSpPr>
        <p:spPr>
          <a:xfrm flipH="1">
            <a:off x="5992076" y="1394463"/>
            <a:ext cx="60871" cy="149516"/>
          </a:xfrm>
          <a:custGeom>
            <a:avLst/>
            <a:gdLst/>
            <a:ahLst/>
            <a:cxnLst/>
            <a:rect l="l" t="t" r="r" b="b"/>
            <a:pathLst>
              <a:path w="1361" h="3343" extrusionOk="0">
                <a:moveTo>
                  <a:pt x="0" y="1"/>
                </a:moveTo>
                <a:lnTo>
                  <a:pt x="0" y="1"/>
                </a:lnTo>
                <a:cubicBezTo>
                  <a:pt x="0" y="1"/>
                  <a:pt x="518" y="2431"/>
                  <a:pt x="725" y="2829"/>
                </a:cubicBezTo>
                <a:cubicBezTo>
                  <a:pt x="932" y="3230"/>
                  <a:pt x="1360" y="3343"/>
                  <a:pt x="1360" y="3343"/>
                </a:cubicBezTo>
                <a:lnTo>
                  <a:pt x="1326" y="1632"/>
                </a:lnTo>
                <a:lnTo>
                  <a:pt x="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7"/>
          <p:cNvSpPr/>
          <p:nvPr/>
        </p:nvSpPr>
        <p:spPr>
          <a:xfrm flipH="1">
            <a:off x="6009251" y="1238238"/>
            <a:ext cx="78045" cy="161323"/>
          </a:xfrm>
          <a:custGeom>
            <a:avLst/>
            <a:gdLst/>
            <a:ahLst/>
            <a:cxnLst/>
            <a:rect l="l" t="t" r="r" b="b"/>
            <a:pathLst>
              <a:path w="1745" h="3607" extrusionOk="0">
                <a:moveTo>
                  <a:pt x="1287" y="0"/>
                </a:moveTo>
                <a:cubicBezTo>
                  <a:pt x="1096" y="0"/>
                  <a:pt x="731" y="47"/>
                  <a:pt x="426" y="359"/>
                </a:cubicBezTo>
                <a:cubicBezTo>
                  <a:pt x="0" y="794"/>
                  <a:pt x="238" y="2158"/>
                  <a:pt x="768" y="3494"/>
                </a:cubicBezTo>
                <a:lnTo>
                  <a:pt x="1744" y="3606"/>
                </a:lnTo>
                <a:lnTo>
                  <a:pt x="1744" y="3606"/>
                </a:lnTo>
                <a:lnTo>
                  <a:pt x="1418" y="9"/>
                </a:lnTo>
                <a:cubicBezTo>
                  <a:pt x="1418" y="9"/>
                  <a:pt x="1368" y="0"/>
                  <a:pt x="128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7"/>
          <p:cNvSpPr/>
          <p:nvPr/>
        </p:nvSpPr>
        <p:spPr>
          <a:xfrm flipH="1">
            <a:off x="5679001" y="1171552"/>
            <a:ext cx="430657" cy="559107"/>
          </a:xfrm>
          <a:custGeom>
            <a:avLst/>
            <a:gdLst/>
            <a:ahLst/>
            <a:cxnLst/>
            <a:rect l="l" t="t" r="r" b="b"/>
            <a:pathLst>
              <a:path w="9629" h="12501" extrusionOk="0">
                <a:moveTo>
                  <a:pt x="6227" y="0"/>
                </a:moveTo>
                <a:cubicBezTo>
                  <a:pt x="5320" y="0"/>
                  <a:pt x="4384" y="270"/>
                  <a:pt x="3679" y="715"/>
                </a:cubicBezTo>
                <a:cubicBezTo>
                  <a:pt x="1830" y="1877"/>
                  <a:pt x="2533" y="5097"/>
                  <a:pt x="2533" y="5097"/>
                </a:cubicBezTo>
                <a:cubicBezTo>
                  <a:pt x="2508" y="5112"/>
                  <a:pt x="2482" y="5119"/>
                  <a:pt x="2455" y="5119"/>
                </a:cubicBezTo>
                <a:cubicBezTo>
                  <a:pt x="2269" y="5119"/>
                  <a:pt x="2030" y="4806"/>
                  <a:pt x="1819" y="4587"/>
                </a:cubicBezTo>
                <a:cubicBezTo>
                  <a:pt x="1692" y="4453"/>
                  <a:pt x="1415" y="4294"/>
                  <a:pt x="1123" y="4294"/>
                </a:cubicBezTo>
                <a:cubicBezTo>
                  <a:pt x="860" y="4294"/>
                  <a:pt x="585" y="4423"/>
                  <a:pt x="398" y="4815"/>
                </a:cubicBezTo>
                <a:cubicBezTo>
                  <a:pt x="0" y="5658"/>
                  <a:pt x="745" y="6773"/>
                  <a:pt x="1364" y="6966"/>
                </a:cubicBezTo>
                <a:cubicBezTo>
                  <a:pt x="1573" y="7032"/>
                  <a:pt x="1748" y="7058"/>
                  <a:pt x="1893" y="7058"/>
                </a:cubicBezTo>
                <a:cubicBezTo>
                  <a:pt x="2489" y="7058"/>
                  <a:pt x="2594" y="6616"/>
                  <a:pt x="2594" y="6616"/>
                </a:cubicBezTo>
                <a:lnTo>
                  <a:pt x="2673" y="10584"/>
                </a:lnTo>
                <a:cubicBezTo>
                  <a:pt x="3362" y="11471"/>
                  <a:pt x="4857" y="12500"/>
                  <a:pt x="5776" y="12500"/>
                </a:cubicBezTo>
                <a:cubicBezTo>
                  <a:pt x="5840" y="12500"/>
                  <a:pt x="5902" y="12495"/>
                  <a:pt x="5960" y="12485"/>
                </a:cubicBezTo>
                <a:cubicBezTo>
                  <a:pt x="6674" y="12359"/>
                  <a:pt x="6831" y="11156"/>
                  <a:pt x="6148" y="10367"/>
                </a:cubicBezTo>
                <a:lnTo>
                  <a:pt x="6144" y="9193"/>
                </a:lnTo>
                <a:lnTo>
                  <a:pt x="6144" y="9193"/>
                </a:lnTo>
                <a:cubicBezTo>
                  <a:pt x="6144" y="9193"/>
                  <a:pt x="6770" y="9288"/>
                  <a:pt x="7261" y="9288"/>
                </a:cubicBezTo>
                <a:cubicBezTo>
                  <a:pt x="7381" y="9288"/>
                  <a:pt x="7493" y="9282"/>
                  <a:pt x="7585" y="9268"/>
                </a:cubicBezTo>
                <a:cubicBezTo>
                  <a:pt x="8371" y="9146"/>
                  <a:pt x="8864" y="8527"/>
                  <a:pt x="9101" y="7677"/>
                </a:cubicBezTo>
                <a:cubicBezTo>
                  <a:pt x="9482" y="6310"/>
                  <a:pt x="9628" y="5209"/>
                  <a:pt x="9305" y="2527"/>
                </a:cubicBezTo>
                <a:cubicBezTo>
                  <a:pt x="9085" y="707"/>
                  <a:pt x="7693" y="0"/>
                  <a:pt x="6227" y="0"/>
                </a:cubicBezTo>
                <a:close/>
              </a:path>
            </a:pathLst>
          </a:custGeom>
          <a:solidFill>
            <a:srgbClr val="B166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7"/>
          <p:cNvSpPr/>
          <p:nvPr/>
        </p:nvSpPr>
        <p:spPr>
          <a:xfrm flipH="1">
            <a:off x="5663169" y="1129645"/>
            <a:ext cx="380207" cy="284630"/>
          </a:xfrm>
          <a:custGeom>
            <a:avLst/>
            <a:gdLst/>
            <a:ahLst/>
            <a:cxnLst/>
            <a:rect l="l" t="t" r="r" b="b"/>
            <a:pathLst>
              <a:path w="8501" h="6364" extrusionOk="0">
                <a:moveTo>
                  <a:pt x="2986" y="1"/>
                </a:moveTo>
                <a:cubicBezTo>
                  <a:pt x="1575" y="1"/>
                  <a:pt x="1057" y="510"/>
                  <a:pt x="667" y="938"/>
                </a:cubicBezTo>
                <a:cubicBezTo>
                  <a:pt x="18" y="1652"/>
                  <a:pt x="436" y="2437"/>
                  <a:pt x="436" y="2437"/>
                </a:cubicBezTo>
                <a:cubicBezTo>
                  <a:pt x="436" y="2437"/>
                  <a:pt x="1" y="5214"/>
                  <a:pt x="337" y="5524"/>
                </a:cubicBezTo>
                <a:cubicBezTo>
                  <a:pt x="582" y="5744"/>
                  <a:pt x="956" y="6364"/>
                  <a:pt x="1055" y="6364"/>
                </a:cubicBezTo>
                <a:cubicBezTo>
                  <a:pt x="1385" y="6356"/>
                  <a:pt x="1527" y="4925"/>
                  <a:pt x="1697" y="4086"/>
                </a:cubicBezTo>
                <a:cubicBezTo>
                  <a:pt x="1883" y="3180"/>
                  <a:pt x="1960" y="2817"/>
                  <a:pt x="2272" y="2817"/>
                </a:cubicBezTo>
                <a:cubicBezTo>
                  <a:pt x="2291" y="2817"/>
                  <a:pt x="2312" y="2818"/>
                  <a:pt x="2333" y="2821"/>
                </a:cubicBezTo>
                <a:cubicBezTo>
                  <a:pt x="2522" y="2848"/>
                  <a:pt x="3571" y="2947"/>
                  <a:pt x="4611" y="2947"/>
                </a:cubicBezTo>
                <a:cubicBezTo>
                  <a:pt x="5026" y="2947"/>
                  <a:pt x="5440" y="2931"/>
                  <a:pt x="5797" y="2889"/>
                </a:cubicBezTo>
                <a:cubicBezTo>
                  <a:pt x="7048" y="2736"/>
                  <a:pt x="7525" y="2430"/>
                  <a:pt x="7525" y="2430"/>
                </a:cubicBezTo>
                <a:cubicBezTo>
                  <a:pt x="8341" y="1784"/>
                  <a:pt x="8501" y="873"/>
                  <a:pt x="8303" y="53"/>
                </a:cubicBezTo>
                <a:lnTo>
                  <a:pt x="8303" y="53"/>
                </a:lnTo>
                <a:cubicBezTo>
                  <a:pt x="7799" y="301"/>
                  <a:pt x="7250" y="385"/>
                  <a:pt x="6680" y="385"/>
                </a:cubicBezTo>
                <a:cubicBezTo>
                  <a:pt x="5762" y="385"/>
                  <a:pt x="4791" y="166"/>
                  <a:pt x="3870" y="57"/>
                </a:cubicBezTo>
                <a:cubicBezTo>
                  <a:pt x="3541" y="18"/>
                  <a:pt x="3248" y="1"/>
                  <a:pt x="2986"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7"/>
          <p:cNvSpPr/>
          <p:nvPr/>
        </p:nvSpPr>
        <p:spPr>
          <a:xfrm flipH="1">
            <a:off x="6016228" y="1203263"/>
            <a:ext cx="60468" cy="45128"/>
          </a:xfrm>
          <a:custGeom>
            <a:avLst/>
            <a:gdLst/>
            <a:ahLst/>
            <a:cxnLst/>
            <a:rect l="l" t="t" r="r" b="b"/>
            <a:pathLst>
              <a:path w="1352" h="1009" extrusionOk="0">
                <a:moveTo>
                  <a:pt x="592" y="1"/>
                </a:moveTo>
                <a:cubicBezTo>
                  <a:pt x="351" y="1"/>
                  <a:pt x="118" y="136"/>
                  <a:pt x="1" y="373"/>
                </a:cubicBezTo>
                <a:lnTo>
                  <a:pt x="1181" y="1008"/>
                </a:lnTo>
                <a:cubicBezTo>
                  <a:pt x="1351" y="668"/>
                  <a:pt x="1222" y="254"/>
                  <a:pt x="895" y="77"/>
                </a:cubicBezTo>
                <a:cubicBezTo>
                  <a:pt x="798" y="25"/>
                  <a:pt x="694" y="1"/>
                  <a:pt x="59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7"/>
          <p:cNvSpPr/>
          <p:nvPr/>
        </p:nvSpPr>
        <p:spPr>
          <a:xfrm flipH="1">
            <a:off x="5834868" y="1514909"/>
            <a:ext cx="143701" cy="88690"/>
          </a:xfrm>
          <a:custGeom>
            <a:avLst/>
            <a:gdLst/>
            <a:ahLst/>
            <a:cxnLst/>
            <a:rect l="l" t="t" r="r" b="b"/>
            <a:pathLst>
              <a:path w="3213" h="1983" extrusionOk="0">
                <a:moveTo>
                  <a:pt x="0" y="0"/>
                </a:moveTo>
                <a:cubicBezTo>
                  <a:pt x="0" y="0"/>
                  <a:pt x="116" y="521"/>
                  <a:pt x="483" y="990"/>
                </a:cubicBezTo>
                <a:cubicBezTo>
                  <a:pt x="932" y="1561"/>
                  <a:pt x="3213" y="1982"/>
                  <a:pt x="3213" y="1982"/>
                </a:cubicBezTo>
                <a:lnTo>
                  <a:pt x="3213" y="1516"/>
                </a:lnTo>
                <a:cubicBezTo>
                  <a:pt x="3213" y="1516"/>
                  <a:pt x="1462" y="1163"/>
                  <a:pt x="850" y="837"/>
                </a:cubicBezTo>
                <a:cubicBezTo>
                  <a:pt x="438" y="619"/>
                  <a:pt x="102" y="242"/>
                  <a:pt x="0" y="0"/>
                </a:cubicBez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7"/>
          <p:cNvSpPr/>
          <p:nvPr/>
        </p:nvSpPr>
        <p:spPr>
          <a:xfrm flipH="1">
            <a:off x="5853697" y="1363424"/>
            <a:ext cx="31397" cy="32783"/>
          </a:xfrm>
          <a:custGeom>
            <a:avLst/>
            <a:gdLst/>
            <a:ahLst/>
            <a:cxnLst/>
            <a:rect l="l" t="t" r="r" b="b"/>
            <a:pathLst>
              <a:path w="702" h="733" extrusionOk="0">
                <a:moveTo>
                  <a:pt x="351" y="1"/>
                </a:moveTo>
                <a:cubicBezTo>
                  <a:pt x="157" y="1"/>
                  <a:pt x="1" y="164"/>
                  <a:pt x="1" y="365"/>
                </a:cubicBezTo>
                <a:cubicBezTo>
                  <a:pt x="1" y="569"/>
                  <a:pt x="157" y="732"/>
                  <a:pt x="351" y="732"/>
                </a:cubicBezTo>
                <a:cubicBezTo>
                  <a:pt x="545" y="732"/>
                  <a:pt x="702" y="569"/>
                  <a:pt x="702" y="368"/>
                </a:cubicBezTo>
                <a:cubicBezTo>
                  <a:pt x="702" y="167"/>
                  <a:pt x="545" y="1"/>
                  <a:pt x="351"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7"/>
          <p:cNvSpPr/>
          <p:nvPr/>
        </p:nvSpPr>
        <p:spPr>
          <a:xfrm flipH="1">
            <a:off x="5870245" y="1309977"/>
            <a:ext cx="38732" cy="29161"/>
          </a:xfrm>
          <a:custGeom>
            <a:avLst/>
            <a:gdLst/>
            <a:ahLst/>
            <a:cxnLst/>
            <a:rect l="l" t="t" r="r" b="b"/>
            <a:pathLst>
              <a:path w="866" h="652" extrusionOk="0">
                <a:moveTo>
                  <a:pt x="487" y="1"/>
                </a:moveTo>
                <a:cubicBezTo>
                  <a:pt x="419" y="1"/>
                  <a:pt x="350" y="18"/>
                  <a:pt x="287" y="54"/>
                </a:cubicBezTo>
                <a:cubicBezTo>
                  <a:pt x="79" y="169"/>
                  <a:pt x="1" y="435"/>
                  <a:pt x="114" y="652"/>
                </a:cubicBezTo>
                <a:lnTo>
                  <a:pt x="865" y="237"/>
                </a:lnTo>
                <a:cubicBezTo>
                  <a:pt x="787" y="86"/>
                  <a:pt x="639" y="1"/>
                  <a:pt x="48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7"/>
          <p:cNvSpPr/>
          <p:nvPr/>
        </p:nvSpPr>
        <p:spPr>
          <a:xfrm flipH="1">
            <a:off x="5806110" y="1488431"/>
            <a:ext cx="39403" cy="26522"/>
          </a:xfrm>
          <a:custGeom>
            <a:avLst/>
            <a:gdLst/>
            <a:ahLst/>
            <a:cxnLst/>
            <a:rect l="l" t="t" r="r" b="b"/>
            <a:pathLst>
              <a:path w="881" h="593" extrusionOk="0">
                <a:moveTo>
                  <a:pt x="82" y="1"/>
                </a:moveTo>
                <a:lnTo>
                  <a:pt x="82" y="1"/>
                </a:lnTo>
                <a:cubicBezTo>
                  <a:pt x="0" y="228"/>
                  <a:pt x="115" y="484"/>
                  <a:pt x="336" y="565"/>
                </a:cubicBezTo>
                <a:cubicBezTo>
                  <a:pt x="385" y="584"/>
                  <a:pt x="434" y="593"/>
                  <a:pt x="483" y="593"/>
                </a:cubicBezTo>
                <a:cubicBezTo>
                  <a:pt x="657" y="593"/>
                  <a:pt x="819" y="480"/>
                  <a:pt x="881" y="300"/>
                </a:cubicBezTo>
                <a:lnTo>
                  <a:pt x="82"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7"/>
          <p:cNvSpPr/>
          <p:nvPr/>
        </p:nvSpPr>
        <p:spPr>
          <a:xfrm flipH="1">
            <a:off x="5707268" y="1302061"/>
            <a:ext cx="36988" cy="31621"/>
          </a:xfrm>
          <a:custGeom>
            <a:avLst/>
            <a:gdLst/>
            <a:ahLst/>
            <a:cxnLst/>
            <a:rect l="l" t="t" r="r" b="b"/>
            <a:pathLst>
              <a:path w="827" h="707" extrusionOk="0">
                <a:moveTo>
                  <a:pt x="343" y="0"/>
                </a:moveTo>
                <a:cubicBezTo>
                  <a:pt x="212" y="0"/>
                  <a:pt x="84" y="62"/>
                  <a:pt x="0" y="180"/>
                </a:cubicBezTo>
                <a:lnTo>
                  <a:pt x="687" y="706"/>
                </a:lnTo>
                <a:cubicBezTo>
                  <a:pt x="826" y="510"/>
                  <a:pt x="785" y="234"/>
                  <a:pt x="595" y="88"/>
                </a:cubicBezTo>
                <a:cubicBezTo>
                  <a:pt x="520" y="29"/>
                  <a:pt x="431" y="0"/>
                  <a:pt x="343"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7"/>
          <p:cNvSpPr/>
          <p:nvPr/>
        </p:nvSpPr>
        <p:spPr>
          <a:xfrm flipH="1">
            <a:off x="5722921" y="1359041"/>
            <a:ext cx="31531" cy="32739"/>
          </a:xfrm>
          <a:custGeom>
            <a:avLst/>
            <a:gdLst/>
            <a:ahLst/>
            <a:cxnLst/>
            <a:rect l="l" t="t" r="r" b="b"/>
            <a:pathLst>
              <a:path w="705" h="732" extrusionOk="0">
                <a:moveTo>
                  <a:pt x="351" y="0"/>
                </a:moveTo>
                <a:cubicBezTo>
                  <a:pt x="157" y="0"/>
                  <a:pt x="1" y="163"/>
                  <a:pt x="1" y="364"/>
                </a:cubicBezTo>
                <a:cubicBezTo>
                  <a:pt x="1" y="565"/>
                  <a:pt x="157" y="728"/>
                  <a:pt x="351" y="731"/>
                </a:cubicBezTo>
                <a:cubicBezTo>
                  <a:pt x="544" y="731"/>
                  <a:pt x="704" y="568"/>
                  <a:pt x="704" y="367"/>
                </a:cubicBezTo>
                <a:cubicBezTo>
                  <a:pt x="704" y="163"/>
                  <a:pt x="544" y="0"/>
                  <a:pt x="35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7"/>
          <p:cNvSpPr/>
          <p:nvPr/>
        </p:nvSpPr>
        <p:spPr>
          <a:xfrm flipH="1">
            <a:off x="5748504" y="1360562"/>
            <a:ext cx="54609" cy="94459"/>
          </a:xfrm>
          <a:custGeom>
            <a:avLst/>
            <a:gdLst/>
            <a:ahLst/>
            <a:cxnLst/>
            <a:rect l="l" t="t" r="r" b="b"/>
            <a:pathLst>
              <a:path w="1221" h="2112" extrusionOk="0">
                <a:moveTo>
                  <a:pt x="0" y="1"/>
                </a:moveTo>
                <a:lnTo>
                  <a:pt x="116" y="2111"/>
                </a:lnTo>
                <a:lnTo>
                  <a:pt x="1221" y="1734"/>
                </a:lnTo>
                <a:lnTo>
                  <a:pt x="0" y="1"/>
                </a:lnTo>
                <a:close/>
              </a:path>
            </a:pathLst>
          </a:custGeom>
          <a:solidFill>
            <a:srgbClr val="9A4A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7"/>
          <p:cNvSpPr/>
          <p:nvPr/>
        </p:nvSpPr>
        <p:spPr>
          <a:xfrm flipH="1">
            <a:off x="5786028" y="1679587"/>
            <a:ext cx="148755" cy="75943"/>
          </a:xfrm>
          <a:custGeom>
            <a:avLst/>
            <a:gdLst/>
            <a:ahLst/>
            <a:cxnLst/>
            <a:rect l="l" t="t" r="r" b="b"/>
            <a:pathLst>
              <a:path w="3326" h="1698" extrusionOk="0">
                <a:moveTo>
                  <a:pt x="2128" y="1"/>
                </a:moveTo>
                <a:lnTo>
                  <a:pt x="2034" y="955"/>
                </a:lnTo>
                <a:lnTo>
                  <a:pt x="898" y="98"/>
                </a:lnTo>
                <a:lnTo>
                  <a:pt x="0" y="993"/>
                </a:lnTo>
                <a:cubicBezTo>
                  <a:pt x="360" y="1369"/>
                  <a:pt x="1112" y="1697"/>
                  <a:pt x="1786" y="1697"/>
                </a:cubicBezTo>
                <a:cubicBezTo>
                  <a:pt x="1856" y="1697"/>
                  <a:pt x="1925" y="1694"/>
                  <a:pt x="1993" y="1686"/>
                </a:cubicBezTo>
                <a:cubicBezTo>
                  <a:pt x="2713" y="1605"/>
                  <a:pt x="3111" y="1394"/>
                  <a:pt x="3325" y="884"/>
                </a:cubicBezTo>
                <a:lnTo>
                  <a:pt x="2128"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27"/>
          <p:cNvSpPr/>
          <p:nvPr/>
        </p:nvSpPr>
        <p:spPr>
          <a:xfrm flipH="1">
            <a:off x="5786028" y="1679587"/>
            <a:ext cx="148755" cy="72544"/>
          </a:xfrm>
          <a:custGeom>
            <a:avLst/>
            <a:gdLst/>
            <a:ahLst/>
            <a:cxnLst/>
            <a:rect l="l" t="t" r="r" b="b"/>
            <a:pathLst>
              <a:path w="3326" h="1622" extrusionOk="0">
                <a:moveTo>
                  <a:pt x="2128" y="1"/>
                </a:moveTo>
                <a:lnTo>
                  <a:pt x="2034" y="955"/>
                </a:lnTo>
                <a:lnTo>
                  <a:pt x="2034" y="955"/>
                </a:lnTo>
                <a:lnTo>
                  <a:pt x="2761" y="605"/>
                </a:lnTo>
                <a:cubicBezTo>
                  <a:pt x="2761" y="605"/>
                  <a:pt x="2903" y="1003"/>
                  <a:pt x="2894" y="1421"/>
                </a:cubicBezTo>
                <a:cubicBezTo>
                  <a:pt x="3087" y="1295"/>
                  <a:pt x="3227" y="1123"/>
                  <a:pt x="3325" y="884"/>
                </a:cubicBezTo>
                <a:lnTo>
                  <a:pt x="2128" y="1"/>
                </a:lnTo>
                <a:close/>
                <a:moveTo>
                  <a:pt x="898" y="98"/>
                </a:moveTo>
                <a:lnTo>
                  <a:pt x="21" y="969"/>
                </a:lnTo>
                <a:lnTo>
                  <a:pt x="0" y="993"/>
                </a:lnTo>
                <a:cubicBezTo>
                  <a:pt x="255" y="1261"/>
                  <a:pt x="711" y="1503"/>
                  <a:pt x="1193" y="1622"/>
                </a:cubicBezTo>
                <a:cubicBezTo>
                  <a:pt x="1095" y="1388"/>
                  <a:pt x="1037" y="1126"/>
                  <a:pt x="1047" y="843"/>
                </a:cubicBezTo>
                <a:lnTo>
                  <a:pt x="1047" y="843"/>
                </a:lnTo>
                <a:lnTo>
                  <a:pt x="2034" y="955"/>
                </a:lnTo>
                <a:lnTo>
                  <a:pt x="898" y="98"/>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27"/>
          <p:cNvSpPr/>
          <p:nvPr/>
        </p:nvSpPr>
        <p:spPr>
          <a:xfrm flipH="1">
            <a:off x="5803247" y="1706646"/>
            <a:ext cx="85917" cy="84575"/>
          </a:xfrm>
          <a:custGeom>
            <a:avLst/>
            <a:gdLst/>
            <a:ahLst/>
            <a:cxnLst/>
            <a:rect l="l" t="t" r="r" b="b"/>
            <a:pathLst>
              <a:path w="1921" h="1891" extrusionOk="0">
                <a:moveTo>
                  <a:pt x="1741" y="0"/>
                </a:moveTo>
                <a:lnTo>
                  <a:pt x="1014" y="350"/>
                </a:lnTo>
                <a:lnTo>
                  <a:pt x="27" y="238"/>
                </a:lnTo>
                <a:lnTo>
                  <a:pt x="27" y="238"/>
                </a:lnTo>
                <a:cubicBezTo>
                  <a:pt x="0" y="925"/>
                  <a:pt x="385" y="1489"/>
                  <a:pt x="765" y="1843"/>
                </a:cubicBezTo>
                <a:cubicBezTo>
                  <a:pt x="881" y="1877"/>
                  <a:pt x="986" y="1890"/>
                  <a:pt x="1079" y="1890"/>
                </a:cubicBezTo>
                <a:cubicBezTo>
                  <a:pt x="1374" y="1890"/>
                  <a:pt x="1540" y="1758"/>
                  <a:pt x="1540" y="1758"/>
                </a:cubicBezTo>
                <a:cubicBezTo>
                  <a:pt x="1540" y="1758"/>
                  <a:pt x="1799" y="1456"/>
                  <a:pt x="1860" y="959"/>
                </a:cubicBezTo>
                <a:cubicBezTo>
                  <a:pt x="1921" y="493"/>
                  <a:pt x="1741" y="0"/>
                  <a:pt x="1741"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7"/>
          <p:cNvSpPr/>
          <p:nvPr/>
        </p:nvSpPr>
        <p:spPr>
          <a:xfrm flipH="1">
            <a:off x="5763845" y="1785228"/>
            <a:ext cx="112126" cy="417642"/>
          </a:xfrm>
          <a:custGeom>
            <a:avLst/>
            <a:gdLst/>
            <a:ahLst/>
            <a:cxnLst/>
            <a:rect l="l" t="t" r="r" b="b"/>
            <a:pathLst>
              <a:path w="2507" h="9338" extrusionOk="0">
                <a:moveTo>
                  <a:pt x="1245" y="1"/>
                </a:moveTo>
                <a:lnTo>
                  <a:pt x="470" y="86"/>
                </a:lnTo>
                <a:cubicBezTo>
                  <a:pt x="470" y="86"/>
                  <a:pt x="1" y="6740"/>
                  <a:pt x="14" y="7209"/>
                </a:cubicBezTo>
                <a:cubicBezTo>
                  <a:pt x="28" y="7679"/>
                  <a:pt x="889" y="9337"/>
                  <a:pt x="1337" y="9337"/>
                </a:cubicBezTo>
                <a:cubicBezTo>
                  <a:pt x="1339" y="9337"/>
                  <a:pt x="1341" y="9337"/>
                  <a:pt x="1344" y="9337"/>
                </a:cubicBezTo>
                <a:cubicBezTo>
                  <a:pt x="1789" y="9323"/>
                  <a:pt x="2506" y="7477"/>
                  <a:pt x="2459" y="6957"/>
                </a:cubicBezTo>
                <a:cubicBezTo>
                  <a:pt x="2412" y="6437"/>
                  <a:pt x="1245" y="1"/>
                  <a:pt x="124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7"/>
          <p:cNvSpPr/>
          <p:nvPr/>
        </p:nvSpPr>
        <p:spPr>
          <a:xfrm flipH="1">
            <a:off x="5820288" y="1785228"/>
            <a:ext cx="45" cy="224"/>
          </a:xfrm>
          <a:custGeom>
            <a:avLst/>
            <a:gdLst/>
            <a:ahLst/>
            <a:cxnLst/>
            <a:rect l="l" t="t" r="r" b="b"/>
            <a:pathLst>
              <a:path w="1" h="5" extrusionOk="0">
                <a:moveTo>
                  <a:pt x="1" y="1"/>
                </a:moveTo>
                <a:lnTo>
                  <a:pt x="1" y="1"/>
                </a:lnTo>
                <a:lnTo>
                  <a:pt x="1" y="5"/>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7"/>
          <p:cNvSpPr/>
          <p:nvPr/>
        </p:nvSpPr>
        <p:spPr>
          <a:xfrm flipH="1">
            <a:off x="5819483" y="1785989"/>
            <a:ext cx="626" cy="3846"/>
          </a:xfrm>
          <a:custGeom>
            <a:avLst/>
            <a:gdLst/>
            <a:ahLst/>
            <a:cxnLst/>
            <a:rect l="l" t="t" r="r" b="b"/>
            <a:pathLst>
              <a:path w="14" h="86" extrusionOk="0">
                <a:moveTo>
                  <a:pt x="0" y="1"/>
                </a:moveTo>
                <a:lnTo>
                  <a:pt x="8" y="54"/>
                </a:lnTo>
                <a:lnTo>
                  <a:pt x="8" y="54"/>
                </a:lnTo>
                <a:cubicBezTo>
                  <a:pt x="5" y="30"/>
                  <a:pt x="2" y="13"/>
                  <a:pt x="0" y="1"/>
                </a:cubicBezTo>
                <a:close/>
                <a:moveTo>
                  <a:pt x="8" y="54"/>
                </a:moveTo>
                <a:cubicBezTo>
                  <a:pt x="10" y="64"/>
                  <a:pt x="11" y="74"/>
                  <a:pt x="13" y="86"/>
                </a:cubicBezTo>
                <a:lnTo>
                  <a:pt x="8" y="54"/>
                </a:lnTo>
                <a:close/>
              </a:path>
            </a:pathLst>
          </a:custGeom>
          <a:solidFill>
            <a:srgbClr val="DCDC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7"/>
          <p:cNvSpPr/>
          <p:nvPr/>
        </p:nvSpPr>
        <p:spPr>
          <a:xfrm flipH="1">
            <a:off x="5819483" y="1785228"/>
            <a:ext cx="35959" cy="13283"/>
          </a:xfrm>
          <a:custGeom>
            <a:avLst/>
            <a:gdLst/>
            <a:ahLst/>
            <a:cxnLst/>
            <a:rect l="l" t="t" r="r" b="b"/>
            <a:pathLst>
              <a:path w="804" h="297" extrusionOk="0">
                <a:moveTo>
                  <a:pt x="786" y="1"/>
                </a:moveTo>
                <a:cubicBezTo>
                  <a:pt x="630" y="117"/>
                  <a:pt x="470" y="151"/>
                  <a:pt x="334" y="151"/>
                </a:cubicBezTo>
                <a:cubicBezTo>
                  <a:pt x="147" y="151"/>
                  <a:pt x="11" y="86"/>
                  <a:pt x="11" y="86"/>
                </a:cubicBezTo>
                <a:lnTo>
                  <a:pt x="1" y="263"/>
                </a:lnTo>
                <a:cubicBezTo>
                  <a:pt x="89" y="286"/>
                  <a:pt x="174" y="297"/>
                  <a:pt x="252" y="297"/>
                </a:cubicBezTo>
                <a:cubicBezTo>
                  <a:pt x="589" y="297"/>
                  <a:pt x="803" y="103"/>
                  <a:pt x="803" y="103"/>
                </a:cubicBezTo>
                <a:cubicBezTo>
                  <a:pt x="797" y="62"/>
                  <a:pt x="793" y="35"/>
                  <a:pt x="790" y="18"/>
                </a:cubicBezTo>
                <a:lnTo>
                  <a:pt x="790" y="15"/>
                </a:lnTo>
                <a:lnTo>
                  <a:pt x="790" y="11"/>
                </a:lnTo>
                <a:lnTo>
                  <a:pt x="790" y="8"/>
                </a:lnTo>
                <a:lnTo>
                  <a:pt x="786" y="8"/>
                </a:lnTo>
                <a:lnTo>
                  <a:pt x="786" y="5"/>
                </a:lnTo>
                <a:lnTo>
                  <a:pt x="786" y="1"/>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7"/>
          <p:cNvSpPr/>
          <p:nvPr/>
        </p:nvSpPr>
        <p:spPr>
          <a:xfrm flipH="1">
            <a:off x="5843813" y="1577077"/>
            <a:ext cx="189500" cy="195269"/>
          </a:xfrm>
          <a:custGeom>
            <a:avLst/>
            <a:gdLst/>
            <a:ahLst/>
            <a:cxnLst/>
            <a:rect l="l" t="t" r="r" b="b"/>
            <a:pathLst>
              <a:path w="4237" h="4366" extrusionOk="0">
                <a:moveTo>
                  <a:pt x="935" y="1"/>
                </a:moveTo>
                <a:cubicBezTo>
                  <a:pt x="935" y="1"/>
                  <a:pt x="170" y="293"/>
                  <a:pt x="0" y="1640"/>
                </a:cubicBezTo>
                <a:cubicBezTo>
                  <a:pt x="466" y="2727"/>
                  <a:pt x="1316" y="3655"/>
                  <a:pt x="2560" y="4366"/>
                </a:cubicBezTo>
                <a:lnTo>
                  <a:pt x="3250" y="3135"/>
                </a:lnTo>
                <a:lnTo>
                  <a:pt x="4237" y="3247"/>
                </a:lnTo>
                <a:lnTo>
                  <a:pt x="4237" y="3247"/>
                </a:lnTo>
                <a:lnTo>
                  <a:pt x="948" y="746"/>
                </a:lnTo>
                <a:lnTo>
                  <a:pt x="935" y="1"/>
                </a:ln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7"/>
          <p:cNvSpPr/>
          <p:nvPr/>
        </p:nvSpPr>
        <p:spPr>
          <a:xfrm flipH="1">
            <a:off x="5772656" y="1592462"/>
            <a:ext cx="71202" cy="146161"/>
          </a:xfrm>
          <a:custGeom>
            <a:avLst/>
            <a:gdLst/>
            <a:ahLst/>
            <a:cxnLst/>
            <a:rect l="l" t="t" r="r" b="b"/>
            <a:pathLst>
              <a:path w="1592" h="3268" extrusionOk="0">
                <a:moveTo>
                  <a:pt x="201" y="0"/>
                </a:moveTo>
                <a:lnTo>
                  <a:pt x="205" y="956"/>
                </a:lnTo>
                <a:cubicBezTo>
                  <a:pt x="205" y="956"/>
                  <a:pt x="68" y="2214"/>
                  <a:pt x="1" y="2903"/>
                </a:cubicBezTo>
                <a:lnTo>
                  <a:pt x="728" y="2553"/>
                </a:lnTo>
                <a:lnTo>
                  <a:pt x="1517" y="3267"/>
                </a:lnTo>
                <a:cubicBezTo>
                  <a:pt x="1517" y="3267"/>
                  <a:pt x="1592" y="1194"/>
                  <a:pt x="1261" y="650"/>
                </a:cubicBezTo>
                <a:cubicBezTo>
                  <a:pt x="932" y="105"/>
                  <a:pt x="201" y="0"/>
                  <a:pt x="201" y="0"/>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Rectangle 92"/>
          <p:cNvSpPr/>
          <p:nvPr/>
        </p:nvSpPr>
        <p:spPr>
          <a:xfrm>
            <a:off x="0" y="2686050"/>
            <a:ext cx="3190875" cy="638175"/>
          </a:xfrm>
          <a:prstGeom prst="rect">
            <a:avLst/>
          </a:prstGeom>
          <a:solidFill>
            <a:schemeClr val="bg2">
              <a:lumMod val="90000"/>
              <a:lumOff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5">
                  <a:lumMod val="60000"/>
                  <a:lumOff val="40000"/>
                </a:schemeClr>
              </a:solidFill>
            </a:endParaRPr>
          </a:p>
        </p:txBody>
      </p:sp>
      <p:pic>
        <p:nvPicPr>
          <p:cNvPr id="1026" name="Picture 2" descr="C:\Users\NONI\Desktop\New folder\rain.PNG"/>
          <p:cNvPicPr>
            <a:picLocks noChangeAspect="1" noChangeArrowheads="1"/>
          </p:cNvPicPr>
          <p:nvPr/>
        </p:nvPicPr>
        <p:blipFill>
          <a:blip r:embed="rId3"/>
          <a:srcRect/>
          <a:stretch>
            <a:fillRect/>
          </a:stretch>
        </p:blipFill>
        <p:spPr bwMode="auto">
          <a:xfrm>
            <a:off x="366712" y="757238"/>
            <a:ext cx="4848226" cy="2466975"/>
          </a:xfrm>
          <a:prstGeom prst="rect">
            <a:avLst/>
          </a:prstGeom>
          <a:noFill/>
        </p:spPr>
      </p:pic>
      <p:sp>
        <p:nvSpPr>
          <p:cNvPr id="95" name="Frame 94"/>
          <p:cNvSpPr/>
          <p:nvPr/>
        </p:nvSpPr>
        <p:spPr>
          <a:xfrm>
            <a:off x="114299" y="476251"/>
            <a:ext cx="5372101" cy="2990850"/>
          </a:xfrm>
          <a:prstGeom prst="frame">
            <a:avLst>
              <a:gd name="adj1" fmla="val 5755"/>
            </a:avLst>
          </a:prstGeom>
          <a:solidFill>
            <a:schemeClr val="tx1"/>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solidFill>
                <a:schemeClr val="bg2"/>
              </a:solidFill>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6" name="Google Shape;346;p24"/>
          <p:cNvSpPr txBox="1">
            <a:spLocks noGrp="1"/>
          </p:cNvSpPr>
          <p:nvPr>
            <p:ph type="title"/>
          </p:nvPr>
        </p:nvSpPr>
        <p:spPr>
          <a:xfrm>
            <a:off x="-1053" y="1514125"/>
            <a:ext cx="2791878" cy="896700"/>
          </a:xfrm>
          <a:prstGeom prst="rect">
            <a:avLst/>
          </a:prstGeom>
        </p:spPr>
        <p:txBody>
          <a:bodyPr spcFirstLastPara="1" wrap="square" lIns="91425" tIns="91425" rIns="91425" bIns="91425" anchor="b" anchorCtr="0">
            <a:noAutofit/>
          </a:bodyPr>
          <a:lstStyle/>
          <a:p>
            <a:pPr lvl="0"/>
            <a:r>
              <a:rPr lang="en-US" sz="3600" dirty="0" smtClean="0"/>
              <a:t>ACCELEROMETER </a:t>
            </a:r>
            <a:r>
              <a:rPr lang="en" sz="3600" dirty="0" smtClean="0"/>
              <a:t/>
            </a:r>
            <a:br>
              <a:rPr lang="en" sz="3600" dirty="0" smtClean="0"/>
            </a:br>
            <a:r>
              <a:rPr lang="en" sz="3600" dirty="0" smtClean="0"/>
              <a:t>Sensor</a:t>
            </a:r>
            <a:endParaRPr sz="3600"/>
          </a:p>
        </p:txBody>
      </p:sp>
      <p:grpSp>
        <p:nvGrpSpPr>
          <p:cNvPr id="2" name="Google Shape;348;p24"/>
          <p:cNvGrpSpPr/>
          <p:nvPr/>
        </p:nvGrpSpPr>
        <p:grpSpPr>
          <a:xfrm>
            <a:off x="-633291" y="2504476"/>
            <a:ext cx="3395541" cy="3521497"/>
            <a:chOff x="4778639" y="938100"/>
            <a:chExt cx="3054917" cy="3168239"/>
          </a:xfrm>
        </p:grpSpPr>
        <p:grpSp>
          <p:nvGrpSpPr>
            <p:cNvPr id="3" name="Google Shape;349;p24"/>
            <p:cNvGrpSpPr/>
            <p:nvPr/>
          </p:nvGrpSpPr>
          <p:grpSpPr>
            <a:xfrm>
              <a:off x="7144033" y="2156930"/>
              <a:ext cx="326413" cy="477672"/>
              <a:chOff x="7144033" y="2156930"/>
              <a:chExt cx="326413" cy="477672"/>
            </a:xfrm>
          </p:grpSpPr>
          <p:sp>
            <p:nvSpPr>
              <p:cNvPr id="350" name="Google Shape;350;p24"/>
              <p:cNvSpPr/>
              <p:nvPr/>
            </p:nvSpPr>
            <p:spPr>
              <a:xfrm>
                <a:off x="7163129" y="2156930"/>
                <a:ext cx="235865" cy="451851"/>
              </a:xfrm>
              <a:custGeom>
                <a:avLst/>
                <a:gdLst/>
                <a:ahLst/>
                <a:cxnLst/>
                <a:rect l="l" t="t" r="r" b="b"/>
                <a:pathLst>
                  <a:path w="5363" h="10274" extrusionOk="0">
                    <a:moveTo>
                      <a:pt x="1321" y="0"/>
                    </a:moveTo>
                    <a:cubicBezTo>
                      <a:pt x="519" y="0"/>
                      <a:pt x="1" y="723"/>
                      <a:pt x="1" y="1539"/>
                    </a:cubicBezTo>
                    <a:cubicBezTo>
                      <a:pt x="1" y="1942"/>
                      <a:pt x="127" y="2369"/>
                      <a:pt x="406" y="2741"/>
                    </a:cubicBezTo>
                    <a:cubicBezTo>
                      <a:pt x="2284" y="5246"/>
                      <a:pt x="3318" y="7434"/>
                      <a:pt x="3431" y="9352"/>
                    </a:cubicBezTo>
                    <a:lnTo>
                      <a:pt x="4445" y="9938"/>
                    </a:lnTo>
                    <a:cubicBezTo>
                      <a:pt x="4690" y="7580"/>
                      <a:pt x="4236" y="5662"/>
                      <a:pt x="3761" y="4389"/>
                    </a:cubicBezTo>
                    <a:cubicBezTo>
                      <a:pt x="3468" y="3611"/>
                      <a:pt x="3089" y="2856"/>
                      <a:pt x="2663" y="2208"/>
                    </a:cubicBezTo>
                    <a:cubicBezTo>
                      <a:pt x="2202" y="1505"/>
                      <a:pt x="1860" y="1181"/>
                      <a:pt x="1765" y="1099"/>
                    </a:cubicBezTo>
                    <a:cubicBezTo>
                      <a:pt x="1762" y="1095"/>
                      <a:pt x="1762" y="1092"/>
                      <a:pt x="1765" y="1089"/>
                    </a:cubicBezTo>
                    <a:lnTo>
                      <a:pt x="1775" y="1089"/>
                    </a:lnTo>
                    <a:cubicBezTo>
                      <a:pt x="1868" y="1171"/>
                      <a:pt x="2213" y="1498"/>
                      <a:pt x="2673" y="2201"/>
                    </a:cubicBezTo>
                    <a:cubicBezTo>
                      <a:pt x="3103" y="2850"/>
                      <a:pt x="3482" y="3604"/>
                      <a:pt x="3772" y="4386"/>
                    </a:cubicBezTo>
                    <a:cubicBezTo>
                      <a:pt x="4147" y="5386"/>
                      <a:pt x="4386" y="6437"/>
                      <a:pt x="4481" y="7509"/>
                    </a:cubicBezTo>
                    <a:cubicBezTo>
                      <a:pt x="4554" y="8311"/>
                      <a:pt x="4547" y="9127"/>
                      <a:pt x="4458" y="9946"/>
                    </a:cubicBezTo>
                    <a:lnTo>
                      <a:pt x="5028" y="10273"/>
                    </a:lnTo>
                    <a:cubicBezTo>
                      <a:pt x="5206" y="9300"/>
                      <a:pt x="5362" y="8055"/>
                      <a:pt x="5362" y="6802"/>
                    </a:cubicBezTo>
                    <a:cubicBezTo>
                      <a:pt x="5362" y="5912"/>
                      <a:pt x="5284" y="5020"/>
                      <a:pt x="5075" y="4222"/>
                    </a:cubicBezTo>
                    <a:cubicBezTo>
                      <a:pt x="4554" y="2205"/>
                      <a:pt x="3260" y="533"/>
                      <a:pt x="1769" y="71"/>
                    </a:cubicBezTo>
                    <a:cubicBezTo>
                      <a:pt x="1611" y="21"/>
                      <a:pt x="1461" y="0"/>
                      <a:pt x="1321" y="0"/>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4"/>
              <p:cNvSpPr/>
              <p:nvPr/>
            </p:nvSpPr>
            <p:spPr>
              <a:xfrm rot="1013989" flipH="1">
                <a:off x="7193816" y="2233553"/>
                <a:ext cx="226849" cy="376200"/>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4"/>
            <p:cNvSpPr/>
            <p:nvPr/>
          </p:nvSpPr>
          <p:spPr>
            <a:xfrm>
              <a:off x="4799968" y="2360289"/>
              <a:ext cx="3010651" cy="1746050"/>
            </a:xfrm>
            <a:custGeom>
              <a:avLst/>
              <a:gdLst/>
              <a:ahLst/>
              <a:cxnLst/>
              <a:rect l="l" t="t" r="r" b="b"/>
              <a:pathLst>
                <a:path w="68455" h="39701" extrusionOk="0">
                  <a:moveTo>
                    <a:pt x="43591" y="1"/>
                  </a:moveTo>
                  <a:cubicBezTo>
                    <a:pt x="43313" y="1"/>
                    <a:pt x="43035" y="62"/>
                    <a:pt x="42823" y="185"/>
                  </a:cubicBezTo>
                  <a:lnTo>
                    <a:pt x="424" y="24850"/>
                  </a:lnTo>
                  <a:cubicBezTo>
                    <a:pt x="1" y="25096"/>
                    <a:pt x="1" y="25499"/>
                    <a:pt x="424" y="25745"/>
                  </a:cubicBezTo>
                  <a:lnTo>
                    <a:pt x="24096" y="39516"/>
                  </a:lnTo>
                  <a:cubicBezTo>
                    <a:pt x="24308" y="39639"/>
                    <a:pt x="24586" y="39700"/>
                    <a:pt x="24864" y="39700"/>
                  </a:cubicBezTo>
                  <a:cubicBezTo>
                    <a:pt x="25142" y="39700"/>
                    <a:pt x="25421" y="39639"/>
                    <a:pt x="25632" y="39516"/>
                  </a:cubicBezTo>
                  <a:lnTo>
                    <a:pt x="68032" y="14851"/>
                  </a:lnTo>
                  <a:cubicBezTo>
                    <a:pt x="68454" y="14605"/>
                    <a:pt x="68454" y="14205"/>
                    <a:pt x="68032" y="13956"/>
                  </a:cubicBezTo>
                  <a:lnTo>
                    <a:pt x="44359" y="185"/>
                  </a:lnTo>
                  <a:cubicBezTo>
                    <a:pt x="44148" y="62"/>
                    <a:pt x="43869" y="1"/>
                    <a:pt x="43591"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4"/>
            <p:cNvSpPr/>
            <p:nvPr/>
          </p:nvSpPr>
          <p:spPr>
            <a:xfrm>
              <a:off x="7314724" y="2206451"/>
              <a:ext cx="518832" cy="576314"/>
            </a:xfrm>
            <a:custGeom>
              <a:avLst/>
              <a:gdLst/>
              <a:ahLst/>
              <a:cxnLst/>
              <a:rect l="l" t="t" r="r" b="b"/>
              <a:pathLst>
                <a:path w="11797" h="13104" extrusionOk="0">
                  <a:moveTo>
                    <a:pt x="9848" y="1"/>
                  </a:moveTo>
                  <a:cubicBezTo>
                    <a:pt x="8619" y="1"/>
                    <a:pt x="7422" y="1292"/>
                    <a:pt x="6523" y="1812"/>
                  </a:cubicBezTo>
                  <a:cubicBezTo>
                    <a:pt x="6199" y="1999"/>
                    <a:pt x="5851" y="2044"/>
                    <a:pt x="5496" y="2044"/>
                  </a:cubicBezTo>
                  <a:cubicBezTo>
                    <a:pt x="5154" y="2044"/>
                    <a:pt x="4804" y="2002"/>
                    <a:pt x="4463" y="2002"/>
                  </a:cubicBezTo>
                  <a:cubicBezTo>
                    <a:pt x="3973" y="2002"/>
                    <a:pt x="3500" y="2090"/>
                    <a:pt x="3090" y="2519"/>
                  </a:cubicBezTo>
                  <a:cubicBezTo>
                    <a:pt x="2096" y="3560"/>
                    <a:pt x="3973" y="4895"/>
                    <a:pt x="2796" y="5980"/>
                  </a:cubicBezTo>
                  <a:cubicBezTo>
                    <a:pt x="1619" y="7062"/>
                    <a:pt x="1" y="7287"/>
                    <a:pt x="700" y="9659"/>
                  </a:cubicBezTo>
                  <a:lnTo>
                    <a:pt x="6523" y="13103"/>
                  </a:lnTo>
                  <a:cubicBezTo>
                    <a:pt x="7291" y="13010"/>
                    <a:pt x="8267" y="12768"/>
                    <a:pt x="8734" y="11826"/>
                  </a:cubicBezTo>
                  <a:cubicBezTo>
                    <a:pt x="9199" y="10888"/>
                    <a:pt x="7820" y="10089"/>
                    <a:pt x="7844" y="9297"/>
                  </a:cubicBezTo>
                  <a:cubicBezTo>
                    <a:pt x="7871" y="8505"/>
                    <a:pt x="8666" y="8157"/>
                    <a:pt x="9506" y="7837"/>
                  </a:cubicBezTo>
                  <a:cubicBezTo>
                    <a:pt x="10349" y="7519"/>
                    <a:pt x="11178" y="6383"/>
                    <a:pt x="10479" y="5577"/>
                  </a:cubicBezTo>
                  <a:cubicBezTo>
                    <a:pt x="9783" y="4768"/>
                    <a:pt x="9052" y="3754"/>
                    <a:pt x="9783" y="2754"/>
                  </a:cubicBezTo>
                  <a:cubicBezTo>
                    <a:pt x="10512" y="1755"/>
                    <a:pt x="11796" y="785"/>
                    <a:pt x="10612" y="185"/>
                  </a:cubicBezTo>
                  <a:cubicBezTo>
                    <a:pt x="10357" y="56"/>
                    <a:pt x="10102" y="1"/>
                    <a:pt x="984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4"/>
            <p:cNvSpPr/>
            <p:nvPr/>
          </p:nvSpPr>
          <p:spPr>
            <a:xfrm>
              <a:off x="7467990" y="2236400"/>
              <a:ext cx="281032" cy="466056"/>
            </a:xfrm>
            <a:custGeom>
              <a:avLst/>
              <a:gdLst/>
              <a:ahLst/>
              <a:cxnLst/>
              <a:rect l="l" t="t" r="r" b="b"/>
              <a:pathLst>
                <a:path w="6390" h="10597" extrusionOk="0">
                  <a:moveTo>
                    <a:pt x="6379" y="0"/>
                  </a:moveTo>
                  <a:cubicBezTo>
                    <a:pt x="6378" y="0"/>
                    <a:pt x="6377" y="1"/>
                    <a:pt x="6375" y="2"/>
                  </a:cubicBezTo>
                  <a:cubicBezTo>
                    <a:pt x="6106" y="132"/>
                    <a:pt x="5608" y="565"/>
                    <a:pt x="5044" y="1159"/>
                  </a:cubicBezTo>
                  <a:cubicBezTo>
                    <a:pt x="4584" y="1647"/>
                    <a:pt x="3871" y="2466"/>
                    <a:pt x="3075" y="3596"/>
                  </a:cubicBezTo>
                  <a:cubicBezTo>
                    <a:pt x="2314" y="4685"/>
                    <a:pt x="1670" y="5790"/>
                    <a:pt x="1164" y="6882"/>
                  </a:cubicBezTo>
                  <a:cubicBezTo>
                    <a:pt x="567" y="8176"/>
                    <a:pt x="175" y="9425"/>
                    <a:pt x="4" y="10589"/>
                  </a:cubicBezTo>
                  <a:cubicBezTo>
                    <a:pt x="0" y="10592"/>
                    <a:pt x="4" y="10596"/>
                    <a:pt x="7" y="10596"/>
                  </a:cubicBezTo>
                  <a:lnTo>
                    <a:pt x="11" y="10596"/>
                  </a:lnTo>
                  <a:cubicBezTo>
                    <a:pt x="14" y="10596"/>
                    <a:pt x="14" y="10596"/>
                    <a:pt x="17" y="10592"/>
                  </a:cubicBezTo>
                  <a:cubicBezTo>
                    <a:pt x="416" y="7865"/>
                    <a:pt x="1908" y="5288"/>
                    <a:pt x="3089" y="3603"/>
                  </a:cubicBezTo>
                  <a:cubicBezTo>
                    <a:pt x="4537" y="1538"/>
                    <a:pt x="5912" y="238"/>
                    <a:pt x="6383" y="12"/>
                  </a:cubicBezTo>
                  <a:cubicBezTo>
                    <a:pt x="6386" y="12"/>
                    <a:pt x="6389" y="9"/>
                    <a:pt x="6386" y="5"/>
                  </a:cubicBezTo>
                  <a:cubicBezTo>
                    <a:pt x="6386" y="3"/>
                    <a:pt x="6383" y="0"/>
                    <a:pt x="6379" y="0"/>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4"/>
            <p:cNvSpPr/>
            <p:nvPr/>
          </p:nvSpPr>
          <p:spPr>
            <a:xfrm>
              <a:off x="7509858" y="2342741"/>
              <a:ext cx="63111" cy="99087"/>
            </a:xfrm>
            <a:custGeom>
              <a:avLst/>
              <a:gdLst/>
              <a:ahLst/>
              <a:cxnLst/>
              <a:rect l="l" t="t" r="r" b="b"/>
              <a:pathLst>
                <a:path w="1435" h="2253" extrusionOk="0">
                  <a:moveTo>
                    <a:pt x="7" y="1"/>
                  </a:moveTo>
                  <a:cubicBezTo>
                    <a:pt x="6" y="1"/>
                    <a:pt x="4" y="2"/>
                    <a:pt x="4" y="3"/>
                  </a:cubicBezTo>
                  <a:cubicBezTo>
                    <a:pt x="1" y="8"/>
                    <a:pt x="1" y="11"/>
                    <a:pt x="4" y="14"/>
                  </a:cubicBezTo>
                  <a:cubicBezTo>
                    <a:pt x="14" y="24"/>
                    <a:pt x="1154" y="1263"/>
                    <a:pt x="1420" y="2249"/>
                  </a:cubicBezTo>
                  <a:cubicBezTo>
                    <a:pt x="1420" y="2253"/>
                    <a:pt x="1424" y="2253"/>
                    <a:pt x="1427" y="2253"/>
                  </a:cubicBezTo>
                  <a:cubicBezTo>
                    <a:pt x="1430" y="2253"/>
                    <a:pt x="1434" y="2249"/>
                    <a:pt x="1434" y="2246"/>
                  </a:cubicBezTo>
                  <a:cubicBezTo>
                    <a:pt x="1168" y="1257"/>
                    <a:pt x="25" y="17"/>
                    <a:pt x="11" y="3"/>
                  </a:cubicBezTo>
                  <a:cubicBezTo>
                    <a:pt x="11" y="2"/>
                    <a:pt x="9" y="1"/>
                    <a:pt x="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4"/>
            <p:cNvSpPr/>
            <p:nvPr/>
          </p:nvSpPr>
          <p:spPr>
            <a:xfrm>
              <a:off x="7533299" y="2481055"/>
              <a:ext cx="187047" cy="29555"/>
            </a:xfrm>
            <a:custGeom>
              <a:avLst/>
              <a:gdLst/>
              <a:ahLst/>
              <a:cxnLst/>
              <a:rect l="l" t="t" r="r" b="b"/>
              <a:pathLst>
                <a:path w="4253" h="672" extrusionOk="0">
                  <a:moveTo>
                    <a:pt x="2907" y="1"/>
                  </a:moveTo>
                  <a:cubicBezTo>
                    <a:pt x="2654" y="1"/>
                    <a:pt x="2389" y="9"/>
                    <a:pt x="2123" y="29"/>
                  </a:cubicBezTo>
                  <a:cubicBezTo>
                    <a:pt x="1444" y="84"/>
                    <a:pt x="525" y="234"/>
                    <a:pt x="4" y="657"/>
                  </a:cubicBezTo>
                  <a:cubicBezTo>
                    <a:pt x="0" y="661"/>
                    <a:pt x="0" y="664"/>
                    <a:pt x="0" y="667"/>
                  </a:cubicBezTo>
                  <a:cubicBezTo>
                    <a:pt x="4" y="671"/>
                    <a:pt x="4" y="671"/>
                    <a:pt x="7" y="671"/>
                  </a:cubicBezTo>
                  <a:lnTo>
                    <a:pt x="10" y="671"/>
                  </a:lnTo>
                  <a:cubicBezTo>
                    <a:pt x="653" y="151"/>
                    <a:pt x="1897" y="18"/>
                    <a:pt x="2911" y="18"/>
                  </a:cubicBezTo>
                  <a:cubicBezTo>
                    <a:pt x="3474" y="18"/>
                    <a:pt x="3967" y="59"/>
                    <a:pt x="4246" y="98"/>
                  </a:cubicBezTo>
                  <a:cubicBezTo>
                    <a:pt x="4249" y="98"/>
                    <a:pt x="4252" y="94"/>
                    <a:pt x="4252" y="91"/>
                  </a:cubicBezTo>
                  <a:cubicBezTo>
                    <a:pt x="4252" y="87"/>
                    <a:pt x="4252" y="84"/>
                    <a:pt x="4249" y="84"/>
                  </a:cubicBezTo>
                  <a:cubicBezTo>
                    <a:pt x="3918" y="38"/>
                    <a:pt x="3439" y="1"/>
                    <a:pt x="2907" y="1"/>
                  </a:cubicBezTo>
                  <a:close/>
                </a:path>
              </a:pathLst>
            </a:custGeom>
            <a:solidFill>
              <a:srgbClr val="FAFAFA"/>
            </a:solidFill>
            <a:ln w="9525" cap="flat" cmpd="sng">
              <a:solidFill>
                <a:srgbClr val="F3F3F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4"/>
            <p:cNvSpPr/>
            <p:nvPr/>
          </p:nvSpPr>
          <p:spPr>
            <a:xfrm>
              <a:off x="4921475" y="3214385"/>
              <a:ext cx="1359067" cy="660320"/>
            </a:xfrm>
            <a:custGeom>
              <a:avLst/>
              <a:gdLst/>
              <a:ahLst/>
              <a:cxnLst/>
              <a:rect l="l" t="t" r="r" b="b"/>
              <a:pathLst>
                <a:path w="30428" h="14783" extrusionOk="0">
                  <a:moveTo>
                    <a:pt x="9048" y="1"/>
                  </a:moveTo>
                  <a:lnTo>
                    <a:pt x="0" y="2438"/>
                  </a:lnTo>
                  <a:lnTo>
                    <a:pt x="21379" y="14783"/>
                  </a:lnTo>
                  <a:lnTo>
                    <a:pt x="30427" y="12342"/>
                  </a:lnTo>
                  <a:lnTo>
                    <a:pt x="9048"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4"/>
            <p:cNvSpPr/>
            <p:nvPr/>
          </p:nvSpPr>
          <p:spPr>
            <a:xfrm>
              <a:off x="4778639" y="3182078"/>
              <a:ext cx="1556188" cy="748803"/>
            </a:xfrm>
            <a:custGeom>
              <a:avLst/>
              <a:gdLst/>
              <a:ahLst/>
              <a:cxnLst/>
              <a:rect l="l" t="t" r="r" b="b"/>
              <a:pathLst>
                <a:path w="35384" h="17026" extrusionOk="0">
                  <a:moveTo>
                    <a:pt x="11059" y="1"/>
                  </a:moveTo>
                  <a:lnTo>
                    <a:pt x="1" y="2981"/>
                  </a:lnTo>
                  <a:lnTo>
                    <a:pt x="24329" y="17025"/>
                  </a:lnTo>
                  <a:lnTo>
                    <a:pt x="35384" y="14045"/>
                  </a:lnTo>
                  <a:lnTo>
                    <a:pt x="33912" y="13192"/>
                  </a:lnTo>
                  <a:lnTo>
                    <a:pt x="24864" y="15633"/>
                  </a:lnTo>
                  <a:lnTo>
                    <a:pt x="3485" y="3288"/>
                  </a:lnTo>
                  <a:lnTo>
                    <a:pt x="12533" y="851"/>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4"/>
            <p:cNvSpPr/>
            <p:nvPr/>
          </p:nvSpPr>
          <p:spPr>
            <a:xfrm>
              <a:off x="5316500" y="2807775"/>
              <a:ext cx="1420839" cy="963559"/>
            </a:xfrm>
            <a:custGeom>
              <a:avLst/>
              <a:gdLst/>
              <a:ahLst/>
              <a:cxnLst/>
              <a:rect l="l" t="t" r="r" b="b"/>
              <a:pathLst>
                <a:path w="31701" h="21703" extrusionOk="0">
                  <a:moveTo>
                    <a:pt x="10321" y="0"/>
                  </a:moveTo>
                  <a:lnTo>
                    <a:pt x="0" y="9362"/>
                  </a:lnTo>
                  <a:lnTo>
                    <a:pt x="21379" y="21703"/>
                  </a:lnTo>
                  <a:lnTo>
                    <a:pt x="31700" y="12341"/>
                  </a:lnTo>
                  <a:lnTo>
                    <a:pt x="1032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4"/>
            <p:cNvSpPr/>
            <p:nvPr/>
          </p:nvSpPr>
          <p:spPr>
            <a:xfrm>
              <a:off x="6266925" y="3350475"/>
              <a:ext cx="521781" cy="452051"/>
            </a:xfrm>
            <a:custGeom>
              <a:avLst/>
              <a:gdLst/>
              <a:ahLst/>
              <a:cxnLst/>
              <a:rect l="l" t="t" r="r" b="b"/>
              <a:pathLst>
                <a:path w="11793" h="10217" extrusionOk="0">
                  <a:moveTo>
                    <a:pt x="10321" y="1"/>
                  </a:moveTo>
                  <a:lnTo>
                    <a:pt x="0" y="9363"/>
                  </a:lnTo>
                  <a:lnTo>
                    <a:pt x="1472" y="10216"/>
                  </a:lnTo>
                  <a:lnTo>
                    <a:pt x="11792" y="854"/>
                  </a:lnTo>
                  <a:lnTo>
                    <a:pt x="10321"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4"/>
            <p:cNvSpPr/>
            <p:nvPr/>
          </p:nvSpPr>
          <p:spPr>
            <a:xfrm>
              <a:off x="5265001" y="2770348"/>
              <a:ext cx="518788" cy="449168"/>
            </a:xfrm>
            <a:custGeom>
              <a:avLst/>
              <a:gdLst/>
              <a:ahLst/>
              <a:cxnLst/>
              <a:rect l="l" t="t" r="r" b="b"/>
              <a:pathLst>
                <a:path w="11796" h="10213" extrusionOk="0">
                  <a:moveTo>
                    <a:pt x="10318" y="1"/>
                  </a:moveTo>
                  <a:lnTo>
                    <a:pt x="0" y="9363"/>
                  </a:lnTo>
                  <a:lnTo>
                    <a:pt x="1474" y="10213"/>
                  </a:lnTo>
                  <a:lnTo>
                    <a:pt x="11795" y="851"/>
                  </a:lnTo>
                  <a:lnTo>
                    <a:pt x="1031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4"/>
            <p:cNvSpPr/>
            <p:nvPr/>
          </p:nvSpPr>
          <p:spPr>
            <a:xfrm>
              <a:off x="6260300" y="2284971"/>
              <a:ext cx="1394218" cy="940744"/>
            </a:xfrm>
            <a:custGeom>
              <a:avLst/>
              <a:gdLst/>
              <a:ahLst/>
              <a:cxnLst/>
              <a:rect l="l" t="t" r="r" b="b"/>
              <a:pathLst>
                <a:path w="31271" h="21100" extrusionOk="0">
                  <a:moveTo>
                    <a:pt x="9891" y="0"/>
                  </a:moveTo>
                  <a:lnTo>
                    <a:pt x="0" y="8758"/>
                  </a:lnTo>
                  <a:lnTo>
                    <a:pt x="21376" y="21100"/>
                  </a:lnTo>
                  <a:lnTo>
                    <a:pt x="31270" y="12342"/>
                  </a:lnTo>
                  <a:lnTo>
                    <a:pt x="989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4"/>
            <p:cNvSpPr/>
            <p:nvPr/>
          </p:nvSpPr>
          <p:spPr>
            <a:xfrm>
              <a:off x="6205049" y="2208693"/>
              <a:ext cx="1556320" cy="1048351"/>
            </a:xfrm>
            <a:custGeom>
              <a:avLst/>
              <a:gdLst/>
              <a:ahLst/>
              <a:cxnLst/>
              <a:rect l="l" t="t" r="r" b="b"/>
              <a:pathLst>
                <a:path w="35387" h="23837" extrusionOk="0">
                  <a:moveTo>
                    <a:pt x="11059" y="0"/>
                  </a:moveTo>
                  <a:lnTo>
                    <a:pt x="1" y="9793"/>
                  </a:lnTo>
                  <a:lnTo>
                    <a:pt x="1478" y="10642"/>
                  </a:lnTo>
                  <a:lnTo>
                    <a:pt x="11369" y="1884"/>
                  </a:lnTo>
                  <a:lnTo>
                    <a:pt x="32748" y="14226"/>
                  </a:lnTo>
                  <a:lnTo>
                    <a:pt x="22854" y="22984"/>
                  </a:lnTo>
                  <a:lnTo>
                    <a:pt x="24328" y="23837"/>
                  </a:lnTo>
                  <a:lnTo>
                    <a:pt x="35387" y="14045"/>
                  </a:lnTo>
                  <a:lnTo>
                    <a:pt x="1105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4"/>
            <p:cNvSpPr/>
            <p:nvPr/>
          </p:nvSpPr>
          <p:spPr>
            <a:xfrm>
              <a:off x="5767950" y="2669275"/>
              <a:ext cx="1463143" cy="691092"/>
            </a:xfrm>
            <a:custGeom>
              <a:avLst/>
              <a:gdLst/>
              <a:ahLst/>
              <a:cxnLst/>
              <a:rect l="l" t="t" r="r" b="b"/>
              <a:pathLst>
                <a:path w="32435" h="15321" extrusionOk="0">
                  <a:moveTo>
                    <a:pt x="11058" y="0"/>
                  </a:moveTo>
                  <a:lnTo>
                    <a:pt x="0" y="2980"/>
                  </a:lnTo>
                  <a:lnTo>
                    <a:pt x="21379" y="15321"/>
                  </a:lnTo>
                  <a:lnTo>
                    <a:pt x="32434" y="12342"/>
                  </a:lnTo>
                  <a:lnTo>
                    <a:pt x="11058" y="0"/>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4"/>
            <p:cNvSpPr/>
            <p:nvPr/>
          </p:nvSpPr>
          <p:spPr>
            <a:xfrm>
              <a:off x="5718731" y="2639335"/>
              <a:ext cx="551377" cy="168487"/>
            </a:xfrm>
            <a:custGeom>
              <a:avLst/>
              <a:gdLst/>
              <a:ahLst/>
              <a:cxnLst/>
              <a:rect l="l" t="t" r="r" b="b"/>
              <a:pathLst>
                <a:path w="12537" h="3831" extrusionOk="0">
                  <a:moveTo>
                    <a:pt x="11059" y="1"/>
                  </a:moveTo>
                  <a:lnTo>
                    <a:pt x="1" y="2980"/>
                  </a:lnTo>
                  <a:lnTo>
                    <a:pt x="1478" y="3830"/>
                  </a:lnTo>
                  <a:lnTo>
                    <a:pt x="12536" y="850"/>
                  </a:lnTo>
                  <a:lnTo>
                    <a:pt x="11059"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4"/>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4"/>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4"/>
            <p:cNvSpPr/>
            <p:nvPr/>
          </p:nvSpPr>
          <p:spPr>
            <a:xfrm>
              <a:off x="6861258" y="2556654"/>
              <a:ext cx="279405" cy="326156"/>
            </a:xfrm>
            <a:custGeom>
              <a:avLst/>
              <a:gdLst/>
              <a:ahLst/>
              <a:cxnLst/>
              <a:rect l="l" t="t" r="r" b="b"/>
              <a:pathLst>
                <a:path w="6353" h="7416" extrusionOk="0">
                  <a:moveTo>
                    <a:pt x="2270" y="0"/>
                  </a:moveTo>
                  <a:lnTo>
                    <a:pt x="1" y="440"/>
                  </a:lnTo>
                  <a:lnTo>
                    <a:pt x="1421" y="7358"/>
                  </a:lnTo>
                  <a:cubicBezTo>
                    <a:pt x="1768" y="7397"/>
                    <a:pt x="2133" y="7416"/>
                    <a:pt x="2517" y="7416"/>
                  </a:cubicBezTo>
                  <a:cubicBezTo>
                    <a:pt x="2601" y="7416"/>
                    <a:pt x="2687" y="7415"/>
                    <a:pt x="2773" y="7413"/>
                  </a:cubicBezTo>
                  <a:cubicBezTo>
                    <a:pt x="3575" y="7389"/>
                    <a:pt x="4923" y="7109"/>
                    <a:pt x="6353" y="6498"/>
                  </a:cubicBezTo>
                  <a:lnTo>
                    <a:pt x="227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4"/>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4"/>
            <p:cNvSpPr/>
            <p:nvPr/>
          </p:nvSpPr>
          <p:spPr>
            <a:xfrm>
              <a:off x="6964388" y="2690966"/>
              <a:ext cx="680942" cy="360152"/>
            </a:xfrm>
            <a:custGeom>
              <a:avLst/>
              <a:gdLst/>
              <a:ahLst/>
              <a:cxnLst/>
              <a:rect l="l" t="t" r="r" b="b"/>
              <a:pathLst>
                <a:path w="15483" h="8189" extrusionOk="0">
                  <a:moveTo>
                    <a:pt x="9840" y="1"/>
                  </a:moveTo>
                  <a:cubicBezTo>
                    <a:pt x="7731" y="3519"/>
                    <a:pt x="3044" y="5327"/>
                    <a:pt x="644" y="5327"/>
                  </a:cubicBezTo>
                  <a:cubicBezTo>
                    <a:pt x="570" y="5327"/>
                    <a:pt x="497" y="5325"/>
                    <a:pt x="428" y="5322"/>
                  </a:cubicBezTo>
                  <a:cubicBezTo>
                    <a:pt x="428" y="5322"/>
                    <a:pt x="1" y="5390"/>
                    <a:pt x="428" y="5635"/>
                  </a:cubicBezTo>
                  <a:cubicBezTo>
                    <a:pt x="854" y="5881"/>
                    <a:pt x="4851" y="8188"/>
                    <a:pt x="4851" y="8188"/>
                  </a:cubicBezTo>
                  <a:lnTo>
                    <a:pt x="11407" y="6867"/>
                  </a:lnTo>
                  <a:lnTo>
                    <a:pt x="15482" y="3260"/>
                  </a:lnTo>
                  <a:lnTo>
                    <a:pt x="984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4"/>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4"/>
            <p:cNvSpPr/>
            <p:nvPr/>
          </p:nvSpPr>
          <p:spPr>
            <a:xfrm>
              <a:off x="6270050" y="2404707"/>
              <a:ext cx="356546" cy="421680"/>
            </a:xfrm>
            <a:custGeom>
              <a:avLst/>
              <a:gdLst/>
              <a:ahLst/>
              <a:cxnLst/>
              <a:rect l="l" t="t" r="r" b="b"/>
              <a:pathLst>
                <a:path w="8107" h="9588" extrusionOk="0">
                  <a:moveTo>
                    <a:pt x="6983" y="1"/>
                  </a:moveTo>
                  <a:lnTo>
                    <a:pt x="0" y="6185"/>
                  </a:lnTo>
                  <a:lnTo>
                    <a:pt x="5895" y="9588"/>
                  </a:lnTo>
                  <a:lnTo>
                    <a:pt x="8106" y="8315"/>
                  </a:lnTo>
                  <a:lnTo>
                    <a:pt x="6983"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4"/>
            <p:cNvSpPr/>
            <p:nvPr/>
          </p:nvSpPr>
          <p:spPr>
            <a:xfrm>
              <a:off x="6751443" y="2898018"/>
              <a:ext cx="509948" cy="321494"/>
            </a:xfrm>
            <a:custGeom>
              <a:avLst/>
              <a:gdLst/>
              <a:ahLst/>
              <a:cxnLst/>
              <a:rect l="l" t="t" r="r" b="b"/>
              <a:pathLst>
                <a:path w="11595" h="7310" extrusionOk="0">
                  <a:moveTo>
                    <a:pt x="601" y="0"/>
                  </a:moveTo>
                  <a:cubicBezTo>
                    <a:pt x="224" y="0"/>
                    <a:pt x="1" y="581"/>
                    <a:pt x="109" y="1351"/>
                  </a:cubicBezTo>
                  <a:lnTo>
                    <a:pt x="10430" y="7310"/>
                  </a:lnTo>
                  <a:lnTo>
                    <a:pt x="11594" y="6279"/>
                  </a:lnTo>
                  <a:cubicBezTo>
                    <a:pt x="11594" y="6279"/>
                    <a:pt x="1365" y="374"/>
                    <a:pt x="846" y="74"/>
                  </a:cubicBezTo>
                  <a:cubicBezTo>
                    <a:pt x="759" y="24"/>
                    <a:pt x="677" y="0"/>
                    <a:pt x="601"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4"/>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338" y="1567"/>
                    <a:pt x="3137" y="966"/>
                    <a:pt x="3137" y="966"/>
                  </a:cubicBezTo>
                  <a:cubicBezTo>
                    <a:pt x="3137" y="966"/>
                    <a:pt x="2021" y="294"/>
                    <a:pt x="1512"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4"/>
            <p:cNvSpPr/>
            <p:nvPr/>
          </p:nvSpPr>
          <p:spPr>
            <a:xfrm>
              <a:off x="5783732" y="2752228"/>
              <a:ext cx="446265" cy="205211"/>
            </a:xfrm>
            <a:custGeom>
              <a:avLst/>
              <a:gdLst/>
              <a:ahLst/>
              <a:cxnLst/>
              <a:rect l="l" t="t" r="r" b="b"/>
              <a:pathLst>
                <a:path w="10147" h="4666" extrusionOk="0">
                  <a:moveTo>
                    <a:pt x="4679" y="0"/>
                  </a:moveTo>
                  <a:lnTo>
                    <a:pt x="0" y="1263"/>
                  </a:lnTo>
                  <a:lnTo>
                    <a:pt x="5895" y="4666"/>
                  </a:lnTo>
                  <a:lnTo>
                    <a:pt x="10147" y="3522"/>
                  </a:lnTo>
                  <a:lnTo>
                    <a:pt x="4679"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4"/>
            <p:cNvSpPr/>
            <p:nvPr/>
          </p:nvSpPr>
          <p:spPr>
            <a:xfrm>
              <a:off x="6057500" y="2706007"/>
              <a:ext cx="103925" cy="69972"/>
            </a:xfrm>
            <a:custGeom>
              <a:avLst/>
              <a:gdLst/>
              <a:ahLst/>
              <a:cxnLst/>
              <a:rect l="l" t="t" r="r" b="b"/>
              <a:pathLst>
                <a:path w="2363" h="1591" extrusionOk="0">
                  <a:moveTo>
                    <a:pt x="2362" y="0"/>
                  </a:moveTo>
                  <a:lnTo>
                    <a:pt x="1" y="638"/>
                  </a:lnTo>
                  <a:lnTo>
                    <a:pt x="1478" y="1590"/>
                  </a:lnTo>
                  <a:lnTo>
                    <a:pt x="2362"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4"/>
            <p:cNvSpPr/>
            <p:nvPr/>
          </p:nvSpPr>
          <p:spPr>
            <a:xfrm>
              <a:off x="6172505" y="2676717"/>
              <a:ext cx="356810" cy="212160"/>
            </a:xfrm>
            <a:custGeom>
              <a:avLst/>
              <a:gdLst/>
              <a:ahLst/>
              <a:cxnLst/>
              <a:rect l="l" t="t" r="r" b="b"/>
              <a:pathLst>
                <a:path w="8113" h="4824" extrusionOk="0">
                  <a:moveTo>
                    <a:pt x="2218" y="0"/>
                  </a:moveTo>
                  <a:lnTo>
                    <a:pt x="1557" y="178"/>
                  </a:lnTo>
                  <a:lnTo>
                    <a:pt x="0" y="2987"/>
                  </a:lnTo>
                  <a:lnTo>
                    <a:pt x="0" y="2990"/>
                  </a:lnTo>
                  <a:lnTo>
                    <a:pt x="2850" y="4823"/>
                  </a:lnTo>
                  <a:lnTo>
                    <a:pt x="8113" y="3403"/>
                  </a:lnTo>
                  <a:lnTo>
                    <a:pt x="2218"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4"/>
            <p:cNvSpPr/>
            <p:nvPr/>
          </p:nvSpPr>
          <p:spPr>
            <a:xfrm>
              <a:off x="6756236" y="2957390"/>
              <a:ext cx="453962" cy="294974"/>
            </a:xfrm>
            <a:custGeom>
              <a:avLst/>
              <a:gdLst/>
              <a:ahLst/>
              <a:cxnLst/>
              <a:rect l="l" t="t" r="r" b="b"/>
              <a:pathLst>
                <a:path w="10322" h="6707" extrusionOk="0">
                  <a:moveTo>
                    <a:pt x="0" y="1"/>
                  </a:moveTo>
                  <a:cubicBezTo>
                    <a:pt x="0" y="1"/>
                    <a:pt x="1966" y="4363"/>
                    <a:pt x="2368" y="5110"/>
                  </a:cubicBezTo>
                  <a:cubicBezTo>
                    <a:pt x="2768" y="5854"/>
                    <a:pt x="3253" y="6031"/>
                    <a:pt x="4017" y="6195"/>
                  </a:cubicBezTo>
                  <a:cubicBezTo>
                    <a:pt x="4768" y="6355"/>
                    <a:pt x="7457" y="6694"/>
                    <a:pt x="7557" y="6707"/>
                  </a:cubicBezTo>
                  <a:lnTo>
                    <a:pt x="7560" y="6707"/>
                  </a:lnTo>
                  <a:lnTo>
                    <a:pt x="10321" y="5960"/>
                  </a:lnTo>
                  <a:lnTo>
                    <a:pt x="0"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4"/>
            <p:cNvSpPr/>
            <p:nvPr/>
          </p:nvSpPr>
          <p:spPr>
            <a:xfrm>
              <a:off x="6569116" y="2737893"/>
              <a:ext cx="474808" cy="367805"/>
            </a:xfrm>
            <a:custGeom>
              <a:avLst/>
              <a:gdLst/>
              <a:ahLst/>
              <a:cxnLst/>
              <a:rect l="l" t="t" r="r" b="b"/>
              <a:pathLst>
                <a:path w="10796" h="8363" extrusionOk="0">
                  <a:moveTo>
                    <a:pt x="5399" y="1"/>
                  </a:moveTo>
                  <a:lnTo>
                    <a:pt x="0" y="1413"/>
                  </a:lnTo>
                  <a:lnTo>
                    <a:pt x="10796" y="8363"/>
                  </a:lnTo>
                  <a:lnTo>
                    <a:pt x="10796" y="8363"/>
                  </a:lnTo>
                  <a:lnTo>
                    <a:pt x="7847" y="1413"/>
                  </a:lnTo>
                  <a:lnTo>
                    <a:pt x="539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4"/>
            <p:cNvSpPr/>
            <p:nvPr/>
          </p:nvSpPr>
          <p:spPr>
            <a:xfrm>
              <a:off x="6093079" y="2937863"/>
              <a:ext cx="593114" cy="300427"/>
            </a:xfrm>
            <a:custGeom>
              <a:avLst/>
              <a:gdLst/>
              <a:ahLst/>
              <a:cxnLst/>
              <a:rect l="l" t="t" r="r" b="b"/>
              <a:pathLst>
                <a:path w="13486" h="6831" extrusionOk="0">
                  <a:moveTo>
                    <a:pt x="4202" y="1"/>
                  </a:moveTo>
                  <a:lnTo>
                    <a:pt x="4" y="1100"/>
                  </a:lnTo>
                  <a:lnTo>
                    <a:pt x="0" y="1107"/>
                  </a:lnTo>
                  <a:lnTo>
                    <a:pt x="9919" y="6831"/>
                  </a:lnTo>
                  <a:lnTo>
                    <a:pt x="13485" y="5980"/>
                  </a:lnTo>
                  <a:lnTo>
                    <a:pt x="420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4"/>
            <p:cNvSpPr/>
            <p:nvPr/>
          </p:nvSpPr>
          <p:spPr>
            <a:xfrm>
              <a:off x="6594130" y="3239426"/>
              <a:ext cx="267179" cy="111093"/>
            </a:xfrm>
            <a:custGeom>
              <a:avLst/>
              <a:gdLst/>
              <a:ahLst/>
              <a:cxnLst/>
              <a:rect l="l" t="t" r="r" b="b"/>
              <a:pathLst>
                <a:path w="6075" h="2526" extrusionOk="0">
                  <a:moveTo>
                    <a:pt x="3458" y="1"/>
                  </a:moveTo>
                  <a:lnTo>
                    <a:pt x="0" y="823"/>
                  </a:lnTo>
                  <a:lnTo>
                    <a:pt x="2952" y="2526"/>
                  </a:lnTo>
                  <a:lnTo>
                    <a:pt x="6075" y="1686"/>
                  </a:lnTo>
                  <a:lnTo>
                    <a:pt x="3458"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4"/>
            <p:cNvSpPr/>
            <p:nvPr/>
          </p:nvSpPr>
          <p:spPr>
            <a:xfrm>
              <a:off x="6871021" y="3265550"/>
              <a:ext cx="112193" cy="31710"/>
            </a:xfrm>
            <a:custGeom>
              <a:avLst/>
              <a:gdLst/>
              <a:ahLst/>
              <a:cxnLst/>
              <a:rect l="l" t="t" r="r" b="b"/>
              <a:pathLst>
                <a:path w="2551" h="721" extrusionOk="0">
                  <a:moveTo>
                    <a:pt x="1" y="0"/>
                  </a:moveTo>
                  <a:lnTo>
                    <a:pt x="1158" y="720"/>
                  </a:lnTo>
                  <a:lnTo>
                    <a:pt x="2551" y="345"/>
                  </a:lnTo>
                  <a:lnTo>
                    <a:pt x="1"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4"/>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4"/>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4"/>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4"/>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4"/>
            <p:cNvSpPr/>
            <p:nvPr/>
          </p:nvSpPr>
          <p:spPr>
            <a:xfrm>
              <a:off x="5603462" y="2863891"/>
              <a:ext cx="118306" cy="182737"/>
            </a:xfrm>
            <a:custGeom>
              <a:avLst/>
              <a:gdLst/>
              <a:ahLst/>
              <a:cxnLst/>
              <a:rect l="l" t="t" r="r" b="b"/>
              <a:pathLst>
                <a:path w="2690" h="4155" extrusionOk="0">
                  <a:moveTo>
                    <a:pt x="2690" y="0"/>
                  </a:moveTo>
                  <a:lnTo>
                    <a:pt x="0" y="2444"/>
                  </a:lnTo>
                  <a:lnTo>
                    <a:pt x="584" y="4154"/>
                  </a:lnTo>
                  <a:lnTo>
                    <a:pt x="1150" y="3830"/>
                  </a:lnTo>
                  <a:lnTo>
                    <a:pt x="2509" y="4021"/>
                  </a:lnTo>
                  <a:lnTo>
                    <a:pt x="2690"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4"/>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4"/>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4"/>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4"/>
            <p:cNvSpPr/>
            <p:nvPr/>
          </p:nvSpPr>
          <p:spPr>
            <a:xfrm>
              <a:off x="5630157" y="3340446"/>
              <a:ext cx="275183" cy="137965"/>
            </a:xfrm>
            <a:custGeom>
              <a:avLst/>
              <a:gdLst/>
              <a:ahLst/>
              <a:cxnLst/>
              <a:rect l="l" t="t" r="r" b="b"/>
              <a:pathLst>
                <a:path w="6257" h="3137" extrusionOk="0">
                  <a:moveTo>
                    <a:pt x="1363" y="0"/>
                  </a:moveTo>
                  <a:lnTo>
                    <a:pt x="0" y="1195"/>
                  </a:lnTo>
                  <a:lnTo>
                    <a:pt x="3363" y="3137"/>
                  </a:lnTo>
                  <a:lnTo>
                    <a:pt x="3366" y="3137"/>
                  </a:lnTo>
                  <a:lnTo>
                    <a:pt x="6257" y="2690"/>
                  </a:lnTo>
                  <a:lnTo>
                    <a:pt x="1363" y="0"/>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626543" y="2291550"/>
              <a:ext cx="422560" cy="272896"/>
            </a:xfrm>
            <a:custGeom>
              <a:avLst/>
              <a:gdLst/>
              <a:ahLst/>
              <a:cxnLst/>
              <a:rect l="l" t="t" r="r" b="b"/>
              <a:pathLst>
                <a:path w="9608" h="6205" extrusionOk="0">
                  <a:moveTo>
                    <a:pt x="1785" y="0"/>
                  </a:moveTo>
                  <a:lnTo>
                    <a:pt x="0" y="1581"/>
                  </a:lnTo>
                  <a:lnTo>
                    <a:pt x="738" y="6205"/>
                  </a:lnTo>
                  <a:lnTo>
                    <a:pt x="9608" y="4516"/>
                  </a:lnTo>
                  <a:lnTo>
                    <a:pt x="178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7024903" y="2526925"/>
              <a:ext cx="329806" cy="288069"/>
            </a:xfrm>
            <a:custGeom>
              <a:avLst/>
              <a:gdLst/>
              <a:ahLst/>
              <a:cxnLst/>
              <a:rect l="l" t="t" r="r" b="b"/>
              <a:pathLst>
                <a:path w="7499" h="6550" extrusionOk="0">
                  <a:moveTo>
                    <a:pt x="2000" y="0"/>
                  </a:moveTo>
                  <a:lnTo>
                    <a:pt x="0" y="393"/>
                  </a:lnTo>
                  <a:lnTo>
                    <a:pt x="3898" y="6550"/>
                  </a:lnTo>
                  <a:cubicBezTo>
                    <a:pt x="5280" y="5775"/>
                    <a:pt x="6615" y="4673"/>
                    <a:pt x="7498" y="3174"/>
                  </a:cubicBezTo>
                  <a:lnTo>
                    <a:pt x="200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4"/>
            <p:cNvSpPr/>
            <p:nvPr/>
          </p:nvSpPr>
          <p:spPr>
            <a:xfrm>
              <a:off x="6861258" y="2556654"/>
              <a:ext cx="279405" cy="326200"/>
            </a:xfrm>
            <a:custGeom>
              <a:avLst/>
              <a:gdLst/>
              <a:ahLst/>
              <a:cxnLst/>
              <a:rect l="l" t="t" r="r" b="b"/>
              <a:pathLst>
                <a:path w="6353" h="7417" extrusionOk="0">
                  <a:moveTo>
                    <a:pt x="2270" y="0"/>
                  </a:moveTo>
                  <a:lnTo>
                    <a:pt x="1" y="440"/>
                  </a:lnTo>
                  <a:lnTo>
                    <a:pt x="1421" y="7358"/>
                  </a:lnTo>
                  <a:cubicBezTo>
                    <a:pt x="1759" y="7396"/>
                    <a:pt x="2110" y="7416"/>
                    <a:pt x="2479" y="7416"/>
                  </a:cubicBezTo>
                  <a:cubicBezTo>
                    <a:pt x="2578" y="7416"/>
                    <a:pt x="2673" y="7416"/>
                    <a:pt x="2773" y="7413"/>
                  </a:cubicBezTo>
                  <a:cubicBezTo>
                    <a:pt x="3575" y="7389"/>
                    <a:pt x="4923" y="7109"/>
                    <a:pt x="6353" y="6498"/>
                  </a:cubicBezTo>
                  <a:lnTo>
                    <a:pt x="227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4"/>
            <p:cNvSpPr/>
            <p:nvPr/>
          </p:nvSpPr>
          <p:spPr>
            <a:xfrm>
              <a:off x="6666915" y="2587132"/>
              <a:ext cx="192764" cy="281428"/>
            </a:xfrm>
            <a:custGeom>
              <a:avLst/>
              <a:gdLst/>
              <a:ahLst/>
              <a:cxnLst/>
              <a:rect l="l" t="t" r="r" b="b"/>
              <a:pathLst>
                <a:path w="4383" h="6399" extrusionOk="0">
                  <a:moveTo>
                    <a:pt x="3137" y="0"/>
                  </a:moveTo>
                  <a:lnTo>
                    <a:pt x="1" y="610"/>
                  </a:lnTo>
                  <a:lnTo>
                    <a:pt x="631" y="4522"/>
                  </a:lnTo>
                  <a:cubicBezTo>
                    <a:pt x="1324" y="4976"/>
                    <a:pt x="2529" y="5911"/>
                    <a:pt x="4383" y="6399"/>
                  </a:cubicBezTo>
                  <a:lnTo>
                    <a:pt x="313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4"/>
            <p:cNvSpPr/>
            <p:nvPr/>
          </p:nvSpPr>
          <p:spPr>
            <a:xfrm>
              <a:off x="6974943" y="2690966"/>
              <a:ext cx="670387" cy="360152"/>
            </a:xfrm>
            <a:custGeom>
              <a:avLst/>
              <a:gdLst/>
              <a:ahLst/>
              <a:cxnLst/>
              <a:rect l="l" t="t" r="r" b="b"/>
              <a:pathLst>
                <a:path w="15243" h="8189" extrusionOk="0">
                  <a:moveTo>
                    <a:pt x="9600" y="1"/>
                  </a:moveTo>
                  <a:lnTo>
                    <a:pt x="9600" y="4"/>
                  </a:lnTo>
                  <a:cubicBezTo>
                    <a:pt x="7491" y="3519"/>
                    <a:pt x="2806" y="5328"/>
                    <a:pt x="402" y="5328"/>
                  </a:cubicBezTo>
                  <a:cubicBezTo>
                    <a:pt x="331" y="5328"/>
                    <a:pt x="259" y="5325"/>
                    <a:pt x="188" y="5322"/>
                  </a:cubicBezTo>
                  <a:cubicBezTo>
                    <a:pt x="188" y="5322"/>
                    <a:pt x="0" y="5352"/>
                    <a:pt x="0" y="5444"/>
                  </a:cubicBezTo>
                  <a:cubicBezTo>
                    <a:pt x="0" y="5489"/>
                    <a:pt x="44" y="5553"/>
                    <a:pt x="188" y="5635"/>
                  </a:cubicBezTo>
                  <a:cubicBezTo>
                    <a:pt x="614" y="5881"/>
                    <a:pt x="4611" y="8188"/>
                    <a:pt x="4611" y="8188"/>
                  </a:cubicBezTo>
                  <a:lnTo>
                    <a:pt x="11167" y="6867"/>
                  </a:lnTo>
                  <a:lnTo>
                    <a:pt x="15242" y="3260"/>
                  </a:lnTo>
                  <a:lnTo>
                    <a:pt x="960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7231120" y="3047327"/>
              <a:ext cx="173589" cy="81539"/>
            </a:xfrm>
            <a:custGeom>
              <a:avLst/>
              <a:gdLst/>
              <a:ahLst/>
              <a:cxnLst/>
              <a:rect l="l" t="t" r="r" b="b"/>
              <a:pathLst>
                <a:path w="3947" h="1854" extrusionOk="0">
                  <a:moveTo>
                    <a:pt x="3946" y="0"/>
                  </a:moveTo>
                  <a:lnTo>
                    <a:pt x="1" y="785"/>
                  </a:lnTo>
                  <a:lnTo>
                    <a:pt x="1850" y="1853"/>
                  </a:lnTo>
                  <a:lnTo>
                    <a:pt x="3946"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4"/>
            <p:cNvSpPr/>
            <p:nvPr/>
          </p:nvSpPr>
          <p:spPr>
            <a:xfrm>
              <a:off x="6577154" y="2404707"/>
              <a:ext cx="49434" cy="365694"/>
            </a:xfrm>
            <a:custGeom>
              <a:avLst/>
              <a:gdLst/>
              <a:ahLst/>
              <a:cxnLst/>
              <a:rect l="l" t="t" r="r" b="b"/>
              <a:pathLst>
                <a:path w="1124" h="8315" extrusionOk="0">
                  <a:moveTo>
                    <a:pt x="0" y="1"/>
                  </a:moveTo>
                  <a:lnTo>
                    <a:pt x="0" y="1"/>
                  </a:lnTo>
                  <a:lnTo>
                    <a:pt x="1123" y="8315"/>
                  </a:lnTo>
                  <a:close/>
                </a:path>
              </a:pathLst>
            </a:custGeom>
            <a:solidFill>
              <a:srgbClr val="2E3C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4"/>
            <p:cNvSpPr/>
            <p:nvPr/>
          </p:nvSpPr>
          <p:spPr>
            <a:xfrm>
              <a:off x="6270050" y="2404707"/>
              <a:ext cx="356546" cy="421680"/>
            </a:xfrm>
            <a:custGeom>
              <a:avLst/>
              <a:gdLst/>
              <a:ahLst/>
              <a:cxnLst/>
              <a:rect l="l" t="t" r="r" b="b"/>
              <a:pathLst>
                <a:path w="8107" h="9588" extrusionOk="0">
                  <a:moveTo>
                    <a:pt x="6983" y="1"/>
                  </a:moveTo>
                  <a:lnTo>
                    <a:pt x="6747" y="209"/>
                  </a:lnTo>
                  <a:cubicBezTo>
                    <a:pt x="5857" y="2485"/>
                    <a:pt x="4737" y="4837"/>
                    <a:pt x="4195" y="5946"/>
                  </a:cubicBezTo>
                  <a:cubicBezTo>
                    <a:pt x="4096" y="6151"/>
                    <a:pt x="3894" y="6264"/>
                    <a:pt x="3690" y="6264"/>
                  </a:cubicBezTo>
                  <a:cubicBezTo>
                    <a:pt x="3587" y="6264"/>
                    <a:pt x="3482" y="6233"/>
                    <a:pt x="3389" y="6175"/>
                  </a:cubicBezTo>
                  <a:lnTo>
                    <a:pt x="1847" y="5301"/>
                  </a:lnTo>
                  <a:cubicBezTo>
                    <a:pt x="1847" y="5301"/>
                    <a:pt x="1680" y="5168"/>
                    <a:pt x="1417" y="4929"/>
                  </a:cubicBezTo>
                  <a:lnTo>
                    <a:pt x="0" y="6185"/>
                  </a:lnTo>
                  <a:lnTo>
                    <a:pt x="5895" y="9588"/>
                  </a:lnTo>
                  <a:lnTo>
                    <a:pt x="8106" y="8315"/>
                  </a:lnTo>
                  <a:lnTo>
                    <a:pt x="6983"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4"/>
            <p:cNvSpPr/>
            <p:nvPr/>
          </p:nvSpPr>
          <p:spPr>
            <a:xfrm>
              <a:off x="6755005" y="2898106"/>
              <a:ext cx="506386" cy="321406"/>
            </a:xfrm>
            <a:custGeom>
              <a:avLst/>
              <a:gdLst/>
              <a:ahLst/>
              <a:cxnLst/>
              <a:rect l="l" t="t" r="r" b="b"/>
              <a:pathLst>
                <a:path w="11514" h="7308" extrusionOk="0">
                  <a:moveTo>
                    <a:pt x="520" y="0"/>
                  </a:moveTo>
                  <a:cubicBezTo>
                    <a:pt x="209" y="0"/>
                    <a:pt x="0" y="396"/>
                    <a:pt x="0" y="969"/>
                  </a:cubicBezTo>
                  <a:cubicBezTo>
                    <a:pt x="0" y="1089"/>
                    <a:pt x="11" y="1219"/>
                    <a:pt x="28" y="1349"/>
                  </a:cubicBezTo>
                  <a:lnTo>
                    <a:pt x="10349" y="7308"/>
                  </a:lnTo>
                  <a:lnTo>
                    <a:pt x="11513" y="6277"/>
                  </a:lnTo>
                  <a:cubicBezTo>
                    <a:pt x="11513" y="6277"/>
                    <a:pt x="1284" y="372"/>
                    <a:pt x="765" y="72"/>
                  </a:cubicBezTo>
                  <a:cubicBezTo>
                    <a:pt x="680" y="21"/>
                    <a:pt x="598" y="0"/>
                    <a:pt x="520" y="0"/>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4"/>
            <p:cNvSpPr/>
            <p:nvPr/>
          </p:nvSpPr>
          <p:spPr>
            <a:xfrm>
              <a:off x="6583751" y="2821407"/>
              <a:ext cx="137965" cy="98647"/>
            </a:xfrm>
            <a:custGeom>
              <a:avLst/>
              <a:gdLst/>
              <a:ahLst/>
              <a:cxnLst/>
              <a:rect l="l" t="t" r="r" b="b"/>
              <a:pathLst>
                <a:path w="3137" h="2243" extrusionOk="0">
                  <a:moveTo>
                    <a:pt x="1512" y="1"/>
                  </a:moveTo>
                  <a:lnTo>
                    <a:pt x="0" y="830"/>
                  </a:lnTo>
                  <a:lnTo>
                    <a:pt x="2448" y="2242"/>
                  </a:lnTo>
                  <a:cubicBezTo>
                    <a:pt x="2440" y="2198"/>
                    <a:pt x="2437" y="2157"/>
                    <a:pt x="2437" y="2113"/>
                  </a:cubicBezTo>
                  <a:cubicBezTo>
                    <a:pt x="2437" y="1492"/>
                    <a:pt x="3137" y="966"/>
                    <a:pt x="3137" y="966"/>
                  </a:cubicBezTo>
                  <a:cubicBezTo>
                    <a:pt x="3137" y="966"/>
                    <a:pt x="2021" y="294"/>
                    <a:pt x="1512" y="1"/>
                  </a:cubicBez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4"/>
            <p:cNvSpPr/>
            <p:nvPr/>
          </p:nvSpPr>
          <p:spPr>
            <a:xfrm>
              <a:off x="6346309" y="3275621"/>
              <a:ext cx="377700" cy="243341"/>
            </a:xfrm>
            <a:custGeom>
              <a:avLst/>
              <a:gdLst/>
              <a:ahLst/>
              <a:cxnLst/>
              <a:rect l="l" t="t" r="r" b="b"/>
              <a:pathLst>
                <a:path w="8588" h="5533" extrusionOk="0">
                  <a:moveTo>
                    <a:pt x="5635" y="0"/>
                  </a:moveTo>
                  <a:lnTo>
                    <a:pt x="908" y="1621"/>
                  </a:lnTo>
                  <a:lnTo>
                    <a:pt x="0" y="5110"/>
                  </a:lnTo>
                  <a:lnTo>
                    <a:pt x="4362" y="5532"/>
                  </a:lnTo>
                  <a:lnTo>
                    <a:pt x="8587" y="1703"/>
                  </a:lnTo>
                  <a:lnTo>
                    <a:pt x="5635"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4"/>
            <p:cNvSpPr/>
            <p:nvPr/>
          </p:nvSpPr>
          <p:spPr>
            <a:xfrm>
              <a:off x="5329826" y="3084797"/>
              <a:ext cx="521779" cy="275491"/>
            </a:xfrm>
            <a:custGeom>
              <a:avLst/>
              <a:gdLst/>
              <a:ahLst/>
              <a:cxnLst/>
              <a:rect l="l" t="t" r="r" b="b"/>
              <a:pathLst>
                <a:path w="11864" h="6264" extrusionOk="0">
                  <a:moveTo>
                    <a:pt x="7782" y="1"/>
                  </a:moveTo>
                  <a:lnTo>
                    <a:pt x="3304" y="2523"/>
                  </a:lnTo>
                  <a:lnTo>
                    <a:pt x="673" y="2455"/>
                  </a:lnTo>
                  <a:lnTo>
                    <a:pt x="0" y="3063"/>
                  </a:lnTo>
                  <a:lnTo>
                    <a:pt x="5539" y="6264"/>
                  </a:lnTo>
                  <a:lnTo>
                    <a:pt x="11864" y="841"/>
                  </a:lnTo>
                  <a:lnTo>
                    <a:pt x="7782"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4"/>
            <p:cNvSpPr/>
            <p:nvPr/>
          </p:nvSpPr>
          <p:spPr>
            <a:xfrm>
              <a:off x="5990256" y="2986504"/>
              <a:ext cx="539063" cy="307904"/>
            </a:xfrm>
            <a:custGeom>
              <a:avLst/>
              <a:gdLst/>
              <a:ahLst/>
              <a:cxnLst/>
              <a:rect l="l" t="t" r="r" b="b"/>
              <a:pathLst>
                <a:path w="12257" h="7001" extrusionOk="0">
                  <a:moveTo>
                    <a:pt x="2338" y="1"/>
                  </a:moveTo>
                  <a:lnTo>
                    <a:pt x="0" y="2052"/>
                  </a:lnTo>
                  <a:lnTo>
                    <a:pt x="8571" y="7001"/>
                  </a:lnTo>
                  <a:lnTo>
                    <a:pt x="12257" y="5725"/>
                  </a:lnTo>
                  <a:lnTo>
                    <a:pt x="2338"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4"/>
            <p:cNvSpPr/>
            <p:nvPr/>
          </p:nvSpPr>
          <p:spPr>
            <a:xfrm>
              <a:off x="5772429" y="2807774"/>
              <a:ext cx="270565" cy="272588"/>
            </a:xfrm>
            <a:custGeom>
              <a:avLst/>
              <a:gdLst/>
              <a:ahLst/>
              <a:cxnLst/>
              <a:rect l="l" t="t" r="r" b="b"/>
              <a:pathLst>
                <a:path w="6152" h="6198" extrusionOk="0">
                  <a:moveTo>
                    <a:pt x="257" y="0"/>
                  </a:moveTo>
                  <a:lnTo>
                    <a:pt x="1" y="5532"/>
                  </a:lnTo>
                  <a:lnTo>
                    <a:pt x="2896" y="6198"/>
                  </a:lnTo>
                  <a:lnTo>
                    <a:pt x="6152" y="3403"/>
                  </a:lnTo>
                  <a:lnTo>
                    <a:pt x="257"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4"/>
            <p:cNvSpPr/>
            <p:nvPr/>
          </p:nvSpPr>
          <p:spPr>
            <a:xfrm>
              <a:off x="5603462" y="2863891"/>
              <a:ext cx="118306" cy="182737"/>
            </a:xfrm>
            <a:custGeom>
              <a:avLst/>
              <a:gdLst/>
              <a:ahLst/>
              <a:cxnLst/>
              <a:rect l="l" t="t" r="r" b="b"/>
              <a:pathLst>
                <a:path w="2690" h="4155" extrusionOk="0">
                  <a:moveTo>
                    <a:pt x="2690" y="0"/>
                  </a:moveTo>
                  <a:lnTo>
                    <a:pt x="2174" y="468"/>
                  </a:lnTo>
                  <a:lnTo>
                    <a:pt x="0" y="2444"/>
                  </a:lnTo>
                  <a:lnTo>
                    <a:pt x="584" y="4154"/>
                  </a:lnTo>
                  <a:lnTo>
                    <a:pt x="1150" y="3830"/>
                  </a:lnTo>
                  <a:lnTo>
                    <a:pt x="2509" y="4021"/>
                  </a:lnTo>
                  <a:lnTo>
                    <a:pt x="2690"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4"/>
            <p:cNvSpPr/>
            <p:nvPr/>
          </p:nvSpPr>
          <p:spPr>
            <a:xfrm>
              <a:off x="5417168" y="3019972"/>
              <a:ext cx="153446" cy="120285"/>
            </a:xfrm>
            <a:custGeom>
              <a:avLst/>
              <a:gdLst/>
              <a:ahLst/>
              <a:cxnLst/>
              <a:rect l="l" t="t" r="r" b="b"/>
              <a:pathLst>
                <a:path w="3489" h="2735" extrusionOk="0">
                  <a:moveTo>
                    <a:pt x="3014" y="1"/>
                  </a:moveTo>
                  <a:lnTo>
                    <a:pt x="1" y="2735"/>
                  </a:lnTo>
                  <a:lnTo>
                    <a:pt x="1206" y="2694"/>
                  </a:lnTo>
                  <a:lnTo>
                    <a:pt x="3489" y="1376"/>
                  </a:lnTo>
                  <a:lnTo>
                    <a:pt x="301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4"/>
            <p:cNvSpPr/>
            <p:nvPr/>
          </p:nvSpPr>
          <p:spPr>
            <a:xfrm>
              <a:off x="5733156" y="3121871"/>
              <a:ext cx="565319" cy="322329"/>
            </a:xfrm>
            <a:custGeom>
              <a:avLst/>
              <a:gdLst/>
              <a:ahLst/>
              <a:cxnLst/>
              <a:rect l="l" t="t" r="r" b="b"/>
              <a:pathLst>
                <a:path w="12854" h="7329" extrusionOk="0">
                  <a:moveTo>
                    <a:pt x="4676" y="1"/>
                  </a:moveTo>
                  <a:lnTo>
                    <a:pt x="0" y="4110"/>
                  </a:lnTo>
                  <a:lnTo>
                    <a:pt x="5574" y="7329"/>
                  </a:lnTo>
                  <a:lnTo>
                    <a:pt x="12853" y="4721"/>
                  </a:lnTo>
                  <a:lnTo>
                    <a:pt x="4676"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4"/>
            <p:cNvSpPr/>
            <p:nvPr/>
          </p:nvSpPr>
          <p:spPr>
            <a:xfrm>
              <a:off x="5978250" y="3376025"/>
              <a:ext cx="335963" cy="353115"/>
            </a:xfrm>
            <a:custGeom>
              <a:avLst/>
              <a:gdLst/>
              <a:ahLst/>
              <a:cxnLst/>
              <a:rect l="l" t="t" r="r" b="b"/>
              <a:pathLst>
                <a:path w="7639" h="8029" extrusionOk="0">
                  <a:moveTo>
                    <a:pt x="7639" y="1"/>
                  </a:moveTo>
                  <a:lnTo>
                    <a:pt x="1" y="2741"/>
                  </a:lnTo>
                  <a:lnTo>
                    <a:pt x="598" y="5297"/>
                  </a:lnTo>
                  <a:lnTo>
                    <a:pt x="598" y="5300"/>
                  </a:lnTo>
                  <a:lnTo>
                    <a:pt x="5322" y="8028"/>
                  </a:lnTo>
                  <a:lnTo>
                    <a:pt x="7639"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4"/>
            <p:cNvSpPr/>
            <p:nvPr/>
          </p:nvSpPr>
          <p:spPr>
            <a:xfrm>
              <a:off x="6280561" y="3556426"/>
              <a:ext cx="201472" cy="196239"/>
            </a:xfrm>
            <a:custGeom>
              <a:avLst/>
              <a:gdLst/>
              <a:ahLst/>
              <a:cxnLst/>
              <a:rect l="l" t="t" r="r" b="b"/>
              <a:pathLst>
                <a:path w="4581" h="4462" extrusionOk="0">
                  <a:moveTo>
                    <a:pt x="1164" y="1"/>
                  </a:moveTo>
                  <a:lnTo>
                    <a:pt x="1" y="4462"/>
                  </a:lnTo>
                  <a:lnTo>
                    <a:pt x="1642" y="2973"/>
                  </a:lnTo>
                  <a:lnTo>
                    <a:pt x="4580" y="305"/>
                  </a:lnTo>
                  <a:lnTo>
                    <a:pt x="1164"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4"/>
            <p:cNvSpPr/>
            <p:nvPr/>
          </p:nvSpPr>
          <p:spPr>
            <a:xfrm>
              <a:off x="5836110" y="3500309"/>
              <a:ext cx="115008" cy="77317"/>
            </a:xfrm>
            <a:custGeom>
              <a:avLst/>
              <a:gdLst/>
              <a:ahLst/>
              <a:cxnLst/>
              <a:rect l="l" t="t" r="r" b="b"/>
              <a:pathLst>
                <a:path w="2615" h="1758" extrusionOk="0">
                  <a:moveTo>
                    <a:pt x="2120" y="1"/>
                  </a:moveTo>
                  <a:lnTo>
                    <a:pt x="0" y="263"/>
                  </a:lnTo>
                  <a:lnTo>
                    <a:pt x="2591" y="1758"/>
                  </a:lnTo>
                  <a:lnTo>
                    <a:pt x="2615" y="1704"/>
                  </a:lnTo>
                  <a:lnTo>
                    <a:pt x="2120" y="1"/>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4"/>
            <p:cNvSpPr/>
            <p:nvPr/>
          </p:nvSpPr>
          <p:spPr>
            <a:xfrm>
              <a:off x="5630157" y="3340446"/>
              <a:ext cx="275183" cy="137965"/>
            </a:xfrm>
            <a:custGeom>
              <a:avLst/>
              <a:gdLst/>
              <a:ahLst/>
              <a:cxnLst/>
              <a:rect l="l" t="t" r="r" b="b"/>
              <a:pathLst>
                <a:path w="6257" h="3137" extrusionOk="0">
                  <a:moveTo>
                    <a:pt x="1363" y="0"/>
                  </a:moveTo>
                  <a:lnTo>
                    <a:pt x="4" y="1195"/>
                  </a:lnTo>
                  <a:lnTo>
                    <a:pt x="0" y="1195"/>
                  </a:lnTo>
                  <a:lnTo>
                    <a:pt x="3363" y="3137"/>
                  </a:lnTo>
                  <a:lnTo>
                    <a:pt x="3366" y="3137"/>
                  </a:lnTo>
                  <a:lnTo>
                    <a:pt x="6257" y="2690"/>
                  </a:lnTo>
                  <a:lnTo>
                    <a:pt x="1363" y="0"/>
                  </a:lnTo>
                  <a:close/>
                </a:path>
              </a:pathLst>
            </a:custGeom>
            <a:solidFill>
              <a:srgbClr val="202A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4"/>
            <p:cNvSpPr/>
            <p:nvPr/>
          </p:nvSpPr>
          <p:spPr>
            <a:xfrm>
              <a:off x="4931905" y="3239426"/>
              <a:ext cx="384605" cy="177899"/>
            </a:xfrm>
            <a:custGeom>
              <a:avLst/>
              <a:gdLst/>
              <a:ahLst/>
              <a:cxnLst/>
              <a:rect l="l" t="t" r="r" b="b"/>
              <a:pathLst>
                <a:path w="8745" h="4045" extrusionOk="0">
                  <a:moveTo>
                    <a:pt x="7373" y="1"/>
                  </a:moveTo>
                  <a:lnTo>
                    <a:pt x="0" y="1984"/>
                  </a:lnTo>
                  <a:lnTo>
                    <a:pt x="3570" y="4045"/>
                  </a:lnTo>
                  <a:lnTo>
                    <a:pt x="8745" y="3438"/>
                  </a:lnTo>
                  <a:lnTo>
                    <a:pt x="7373"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4"/>
            <p:cNvSpPr/>
            <p:nvPr/>
          </p:nvSpPr>
          <p:spPr>
            <a:xfrm>
              <a:off x="5297413" y="3219460"/>
              <a:ext cx="276062" cy="165937"/>
            </a:xfrm>
            <a:custGeom>
              <a:avLst/>
              <a:gdLst/>
              <a:ahLst/>
              <a:cxnLst/>
              <a:rect l="l" t="t" r="r" b="b"/>
              <a:pathLst>
                <a:path w="6277" h="3773" extrusionOk="0">
                  <a:moveTo>
                    <a:pt x="737" y="1"/>
                  </a:moveTo>
                  <a:lnTo>
                    <a:pt x="0" y="198"/>
                  </a:lnTo>
                  <a:lnTo>
                    <a:pt x="1448" y="3772"/>
                  </a:lnTo>
                  <a:lnTo>
                    <a:pt x="6276" y="3202"/>
                  </a:lnTo>
                  <a:lnTo>
                    <a:pt x="737"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4"/>
            <p:cNvSpPr/>
            <p:nvPr/>
          </p:nvSpPr>
          <p:spPr>
            <a:xfrm>
              <a:off x="5151491" y="3392956"/>
              <a:ext cx="626583" cy="252841"/>
            </a:xfrm>
            <a:custGeom>
              <a:avLst/>
              <a:gdLst/>
              <a:ahLst/>
              <a:cxnLst/>
              <a:rect l="l" t="t" r="r" b="b"/>
              <a:pathLst>
                <a:path w="14247" h="5749" extrusionOk="0">
                  <a:moveTo>
                    <a:pt x="10884" y="1"/>
                  </a:moveTo>
                  <a:lnTo>
                    <a:pt x="1" y="1377"/>
                  </a:lnTo>
                  <a:lnTo>
                    <a:pt x="7571" y="5748"/>
                  </a:lnTo>
                  <a:lnTo>
                    <a:pt x="14247" y="1943"/>
                  </a:lnTo>
                  <a:lnTo>
                    <a:pt x="10884"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4"/>
            <p:cNvSpPr/>
            <p:nvPr/>
          </p:nvSpPr>
          <p:spPr>
            <a:xfrm>
              <a:off x="5905289" y="3609113"/>
              <a:ext cx="307024" cy="251478"/>
            </a:xfrm>
            <a:custGeom>
              <a:avLst/>
              <a:gdLst/>
              <a:ahLst/>
              <a:cxnLst/>
              <a:rect l="l" t="t" r="r" b="b"/>
              <a:pathLst>
                <a:path w="6981" h="5718" extrusionOk="0">
                  <a:moveTo>
                    <a:pt x="2257" y="0"/>
                  </a:moveTo>
                  <a:lnTo>
                    <a:pt x="1" y="5718"/>
                  </a:lnTo>
                  <a:lnTo>
                    <a:pt x="5499" y="4236"/>
                  </a:lnTo>
                  <a:lnTo>
                    <a:pt x="6981" y="2728"/>
                  </a:lnTo>
                  <a:lnTo>
                    <a:pt x="2257" y="0"/>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4"/>
            <p:cNvSpPr/>
            <p:nvPr/>
          </p:nvSpPr>
          <p:spPr>
            <a:xfrm>
              <a:off x="5541628" y="3511831"/>
              <a:ext cx="408486" cy="338558"/>
            </a:xfrm>
            <a:custGeom>
              <a:avLst/>
              <a:gdLst/>
              <a:ahLst/>
              <a:cxnLst/>
              <a:rect l="l" t="t" r="r" b="b"/>
              <a:pathLst>
                <a:path w="9288" h="7698" extrusionOk="0">
                  <a:moveTo>
                    <a:pt x="6696" y="1"/>
                  </a:moveTo>
                  <a:lnTo>
                    <a:pt x="0" y="3793"/>
                  </a:lnTo>
                  <a:lnTo>
                    <a:pt x="6761" y="7697"/>
                  </a:lnTo>
                  <a:lnTo>
                    <a:pt x="9287" y="1496"/>
                  </a:lnTo>
                  <a:lnTo>
                    <a:pt x="6696"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4"/>
            <p:cNvSpPr/>
            <p:nvPr/>
          </p:nvSpPr>
          <p:spPr>
            <a:xfrm>
              <a:off x="6183895" y="1995132"/>
              <a:ext cx="382934" cy="681470"/>
            </a:xfrm>
            <a:custGeom>
              <a:avLst/>
              <a:gdLst/>
              <a:ahLst/>
              <a:cxnLst/>
              <a:rect l="l" t="t" r="r" b="b"/>
              <a:pathLst>
                <a:path w="8707" h="15495" extrusionOk="0">
                  <a:moveTo>
                    <a:pt x="5095" y="2657"/>
                  </a:moveTo>
                  <a:cubicBezTo>
                    <a:pt x="5777" y="2657"/>
                    <a:pt x="6246" y="3202"/>
                    <a:pt x="6246" y="4144"/>
                  </a:cubicBezTo>
                  <a:cubicBezTo>
                    <a:pt x="6246" y="5471"/>
                    <a:pt x="5314" y="7085"/>
                    <a:pt x="4164" y="7748"/>
                  </a:cubicBezTo>
                  <a:cubicBezTo>
                    <a:pt x="3830" y="7941"/>
                    <a:pt x="3514" y="8033"/>
                    <a:pt x="3234" y="8033"/>
                  </a:cubicBezTo>
                  <a:cubicBezTo>
                    <a:pt x="2551" y="8033"/>
                    <a:pt x="2082" y="7488"/>
                    <a:pt x="2082" y="6546"/>
                  </a:cubicBezTo>
                  <a:cubicBezTo>
                    <a:pt x="2700" y="6447"/>
                    <a:pt x="4256" y="3791"/>
                    <a:pt x="4164" y="2942"/>
                  </a:cubicBezTo>
                  <a:cubicBezTo>
                    <a:pt x="4499" y="2748"/>
                    <a:pt x="4815" y="2657"/>
                    <a:pt x="5095" y="2657"/>
                  </a:cubicBezTo>
                  <a:close/>
                  <a:moveTo>
                    <a:pt x="5928" y="0"/>
                  </a:moveTo>
                  <a:cubicBezTo>
                    <a:pt x="5392" y="0"/>
                    <a:pt x="4794" y="173"/>
                    <a:pt x="4164" y="539"/>
                  </a:cubicBezTo>
                  <a:cubicBezTo>
                    <a:pt x="1864" y="1863"/>
                    <a:pt x="0" y="5235"/>
                    <a:pt x="0" y="8065"/>
                  </a:cubicBezTo>
                  <a:lnTo>
                    <a:pt x="0" y="8710"/>
                  </a:lnTo>
                  <a:cubicBezTo>
                    <a:pt x="0" y="11539"/>
                    <a:pt x="3806" y="14614"/>
                    <a:pt x="3806" y="14614"/>
                  </a:cubicBezTo>
                  <a:lnTo>
                    <a:pt x="5362" y="15495"/>
                  </a:lnTo>
                  <a:cubicBezTo>
                    <a:pt x="5362" y="15495"/>
                    <a:pt x="4427" y="14430"/>
                    <a:pt x="4533" y="14208"/>
                  </a:cubicBezTo>
                  <a:cubicBezTo>
                    <a:pt x="5553" y="12119"/>
                    <a:pt x="8325" y="6212"/>
                    <a:pt x="8325" y="3901"/>
                  </a:cubicBezTo>
                  <a:lnTo>
                    <a:pt x="8325" y="3259"/>
                  </a:lnTo>
                  <a:cubicBezTo>
                    <a:pt x="8325" y="2740"/>
                    <a:pt x="8263" y="2280"/>
                    <a:pt x="8147" y="1877"/>
                  </a:cubicBezTo>
                  <a:lnTo>
                    <a:pt x="8147" y="1877"/>
                  </a:lnTo>
                  <a:lnTo>
                    <a:pt x="8325" y="1979"/>
                  </a:lnTo>
                  <a:lnTo>
                    <a:pt x="8706" y="1259"/>
                  </a:lnTo>
                  <a:lnTo>
                    <a:pt x="7126" y="351"/>
                  </a:lnTo>
                  <a:cubicBezTo>
                    <a:pt x="6781" y="121"/>
                    <a:pt x="6376" y="0"/>
                    <a:pt x="5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4"/>
            <p:cNvSpPr/>
            <p:nvPr/>
          </p:nvSpPr>
          <p:spPr>
            <a:xfrm>
              <a:off x="6183895" y="1995088"/>
              <a:ext cx="379327" cy="681250"/>
            </a:xfrm>
            <a:custGeom>
              <a:avLst/>
              <a:gdLst/>
              <a:ahLst/>
              <a:cxnLst/>
              <a:rect l="l" t="t" r="r" b="b"/>
              <a:pathLst>
                <a:path w="8625" h="15490" extrusionOk="0">
                  <a:moveTo>
                    <a:pt x="6758" y="3619"/>
                  </a:moveTo>
                  <a:cubicBezTo>
                    <a:pt x="6587" y="3619"/>
                    <a:pt x="6403" y="3653"/>
                    <a:pt x="6208" y="3724"/>
                  </a:cubicBezTo>
                  <a:cubicBezTo>
                    <a:pt x="6233" y="3854"/>
                    <a:pt x="6246" y="3994"/>
                    <a:pt x="6246" y="4145"/>
                  </a:cubicBezTo>
                  <a:cubicBezTo>
                    <a:pt x="6246" y="5472"/>
                    <a:pt x="5314" y="7086"/>
                    <a:pt x="4164" y="7749"/>
                  </a:cubicBezTo>
                  <a:cubicBezTo>
                    <a:pt x="4034" y="7823"/>
                    <a:pt x="3905" y="7885"/>
                    <a:pt x="3782" y="7929"/>
                  </a:cubicBezTo>
                  <a:cubicBezTo>
                    <a:pt x="3901" y="8609"/>
                    <a:pt x="4324" y="8994"/>
                    <a:pt x="4898" y="8994"/>
                  </a:cubicBezTo>
                  <a:cubicBezTo>
                    <a:pt x="5178" y="8994"/>
                    <a:pt x="5496" y="8902"/>
                    <a:pt x="5830" y="8711"/>
                  </a:cubicBezTo>
                  <a:cubicBezTo>
                    <a:pt x="6976" y="8045"/>
                    <a:pt x="7908" y="6431"/>
                    <a:pt x="7908" y="5103"/>
                  </a:cubicBezTo>
                  <a:cubicBezTo>
                    <a:pt x="7908" y="4165"/>
                    <a:pt x="7441" y="3619"/>
                    <a:pt x="6758" y="3619"/>
                  </a:cubicBezTo>
                  <a:close/>
                  <a:moveTo>
                    <a:pt x="5929" y="1"/>
                  </a:moveTo>
                  <a:cubicBezTo>
                    <a:pt x="5393" y="1"/>
                    <a:pt x="4795" y="175"/>
                    <a:pt x="4164" y="540"/>
                  </a:cubicBezTo>
                  <a:cubicBezTo>
                    <a:pt x="1864" y="1864"/>
                    <a:pt x="0" y="5236"/>
                    <a:pt x="0" y="8066"/>
                  </a:cubicBezTo>
                  <a:lnTo>
                    <a:pt x="0" y="8711"/>
                  </a:lnTo>
                  <a:cubicBezTo>
                    <a:pt x="0" y="11540"/>
                    <a:pt x="3806" y="14615"/>
                    <a:pt x="3806" y="14615"/>
                  </a:cubicBezTo>
                  <a:lnTo>
                    <a:pt x="5348" y="15489"/>
                  </a:lnTo>
                  <a:cubicBezTo>
                    <a:pt x="5321" y="15469"/>
                    <a:pt x="5294" y="15448"/>
                    <a:pt x="5270" y="15428"/>
                  </a:cubicBezTo>
                  <a:cubicBezTo>
                    <a:pt x="4133" y="14379"/>
                    <a:pt x="1666" y="11851"/>
                    <a:pt x="1666" y="9670"/>
                  </a:cubicBezTo>
                  <a:lnTo>
                    <a:pt x="1666" y="9028"/>
                  </a:lnTo>
                  <a:cubicBezTo>
                    <a:pt x="1666" y="8226"/>
                    <a:pt x="1816" y="7380"/>
                    <a:pt x="2082" y="6550"/>
                  </a:cubicBezTo>
                  <a:lnTo>
                    <a:pt x="2082" y="6547"/>
                  </a:lnTo>
                  <a:cubicBezTo>
                    <a:pt x="2758" y="4448"/>
                    <a:pt x="4181" y="2451"/>
                    <a:pt x="5830" y="1499"/>
                  </a:cubicBezTo>
                  <a:cubicBezTo>
                    <a:pt x="6461" y="1134"/>
                    <a:pt x="7058" y="963"/>
                    <a:pt x="7594" y="963"/>
                  </a:cubicBezTo>
                  <a:cubicBezTo>
                    <a:pt x="7973" y="963"/>
                    <a:pt x="8317" y="1048"/>
                    <a:pt x="8625" y="1212"/>
                  </a:cubicBezTo>
                  <a:lnTo>
                    <a:pt x="7126" y="352"/>
                  </a:lnTo>
                  <a:cubicBezTo>
                    <a:pt x="6782" y="124"/>
                    <a:pt x="6376" y="1"/>
                    <a:pt x="59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4"/>
            <p:cNvSpPr/>
            <p:nvPr/>
          </p:nvSpPr>
          <p:spPr>
            <a:xfrm>
              <a:off x="6257164" y="2037396"/>
              <a:ext cx="366090" cy="642812"/>
            </a:xfrm>
            <a:custGeom>
              <a:avLst/>
              <a:gdLst/>
              <a:ahLst/>
              <a:cxnLst/>
              <a:rect l="l" t="t" r="r" b="b"/>
              <a:pathLst>
                <a:path w="8324" h="14616" extrusionOk="0">
                  <a:moveTo>
                    <a:pt x="5090" y="2657"/>
                  </a:moveTo>
                  <a:cubicBezTo>
                    <a:pt x="5773" y="2657"/>
                    <a:pt x="6242" y="3201"/>
                    <a:pt x="6242" y="4141"/>
                  </a:cubicBezTo>
                  <a:cubicBezTo>
                    <a:pt x="6242" y="5469"/>
                    <a:pt x="5310" y="7083"/>
                    <a:pt x="4164" y="7749"/>
                  </a:cubicBezTo>
                  <a:cubicBezTo>
                    <a:pt x="3829" y="7941"/>
                    <a:pt x="3514" y="8033"/>
                    <a:pt x="3234" y="8033"/>
                  </a:cubicBezTo>
                  <a:cubicBezTo>
                    <a:pt x="2551" y="8033"/>
                    <a:pt x="2082" y="7489"/>
                    <a:pt x="2082" y="6547"/>
                  </a:cubicBezTo>
                  <a:cubicBezTo>
                    <a:pt x="2082" y="5220"/>
                    <a:pt x="3014" y="3605"/>
                    <a:pt x="4164" y="2940"/>
                  </a:cubicBezTo>
                  <a:cubicBezTo>
                    <a:pt x="4496" y="2748"/>
                    <a:pt x="4811" y="2657"/>
                    <a:pt x="5090" y="2657"/>
                  </a:cubicBezTo>
                  <a:close/>
                  <a:moveTo>
                    <a:pt x="5928" y="0"/>
                  </a:moveTo>
                  <a:cubicBezTo>
                    <a:pt x="5392" y="0"/>
                    <a:pt x="4794" y="173"/>
                    <a:pt x="4164" y="537"/>
                  </a:cubicBezTo>
                  <a:cubicBezTo>
                    <a:pt x="1864" y="1865"/>
                    <a:pt x="0" y="5237"/>
                    <a:pt x="0" y="8066"/>
                  </a:cubicBezTo>
                  <a:lnTo>
                    <a:pt x="0" y="8708"/>
                  </a:lnTo>
                  <a:cubicBezTo>
                    <a:pt x="0" y="10889"/>
                    <a:pt x="2467" y="13417"/>
                    <a:pt x="3604" y="14466"/>
                  </a:cubicBezTo>
                  <a:cubicBezTo>
                    <a:pt x="3714" y="14567"/>
                    <a:pt x="3850" y="14616"/>
                    <a:pt x="3984" y="14616"/>
                  </a:cubicBezTo>
                  <a:cubicBezTo>
                    <a:pt x="4189" y="14616"/>
                    <a:pt x="4389" y="14504"/>
                    <a:pt x="4488" y="14298"/>
                  </a:cubicBezTo>
                  <a:cubicBezTo>
                    <a:pt x="5468" y="12291"/>
                    <a:pt x="8324" y="6247"/>
                    <a:pt x="8324" y="3903"/>
                  </a:cubicBezTo>
                  <a:lnTo>
                    <a:pt x="8324" y="3257"/>
                  </a:lnTo>
                  <a:cubicBezTo>
                    <a:pt x="8324" y="1205"/>
                    <a:pt x="7343" y="0"/>
                    <a:pt x="5928"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4"/>
            <p:cNvSpPr/>
            <p:nvPr/>
          </p:nvSpPr>
          <p:spPr>
            <a:xfrm>
              <a:off x="6257164" y="2037440"/>
              <a:ext cx="366090" cy="642768"/>
            </a:xfrm>
            <a:custGeom>
              <a:avLst/>
              <a:gdLst/>
              <a:ahLst/>
              <a:cxnLst/>
              <a:rect l="l" t="t" r="r" b="b"/>
              <a:pathLst>
                <a:path w="8324" h="14615" extrusionOk="0">
                  <a:moveTo>
                    <a:pt x="5092" y="2656"/>
                  </a:moveTo>
                  <a:cubicBezTo>
                    <a:pt x="5775" y="2656"/>
                    <a:pt x="6242" y="3202"/>
                    <a:pt x="6242" y="4140"/>
                  </a:cubicBezTo>
                  <a:cubicBezTo>
                    <a:pt x="6242" y="5468"/>
                    <a:pt x="5310" y="7082"/>
                    <a:pt x="4164" y="7748"/>
                  </a:cubicBezTo>
                  <a:cubicBezTo>
                    <a:pt x="3830" y="7939"/>
                    <a:pt x="3512" y="8031"/>
                    <a:pt x="3232" y="8031"/>
                  </a:cubicBezTo>
                  <a:cubicBezTo>
                    <a:pt x="2658" y="8031"/>
                    <a:pt x="2235" y="7646"/>
                    <a:pt x="2116" y="6966"/>
                  </a:cubicBezTo>
                  <a:cubicBezTo>
                    <a:pt x="2092" y="6836"/>
                    <a:pt x="2082" y="6696"/>
                    <a:pt x="2082" y="6546"/>
                  </a:cubicBezTo>
                  <a:cubicBezTo>
                    <a:pt x="2082" y="5219"/>
                    <a:pt x="3014" y="3604"/>
                    <a:pt x="4164" y="2939"/>
                  </a:cubicBezTo>
                  <a:cubicBezTo>
                    <a:pt x="4495" y="2747"/>
                    <a:pt x="4812" y="2656"/>
                    <a:pt x="5092" y="2656"/>
                  </a:cubicBezTo>
                  <a:close/>
                  <a:moveTo>
                    <a:pt x="5928" y="0"/>
                  </a:moveTo>
                  <a:cubicBezTo>
                    <a:pt x="5392" y="0"/>
                    <a:pt x="4795" y="171"/>
                    <a:pt x="4164" y="536"/>
                  </a:cubicBezTo>
                  <a:cubicBezTo>
                    <a:pt x="2515" y="1488"/>
                    <a:pt x="1092" y="3489"/>
                    <a:pt x="416" y="5587"/>
                  </a:cubicBezTo>
                  <a:cubicBezTo>
                    <a:pt x="150" y="6417"/>
                    <a:pt x="0" y="7263"/>
                    <a:pt x="0" y="8065"/>
                  </a:cubicBezTo>
                  <a:lnTo>
                    <a:pt x="0" y="8707"/>
                  </a:lnTo>
                  <a:cubicBezTo>
                    <a:pt x="0" y="10888"/>
                    <a:pt x="2467" y="13416"/>
                    <a:pt x="3604" y="14465"/>
                  </a:cubicBezTo>
                  <a:cubicBezTo>
                    <a:pt x="3713" y="14563"/>
                    <a:pt x="3850" y="14615"/>
                    <a:pt x="3983" y="14615"/>
                  </a:cubicBezTo>
                  <a:cubicBezTo>
                    <a:pt x="4187" y="14615"/>
                    <a:pt x="4389" y="14502"/>
                    <a:pt x="4488" y="14297"/>
                  </a:cubicBezTo>
                  <a:cubicBezTo>
                    <a:pt x="5468" y="12290"/>
                    <a:pt x="8324" y="6246"/>
                    <a:pt x="8324" y="3902"/>
                  </a:cubicBezTo>
                  <a:lnTo>
                    <a:pt x="8324" y="3256"/>
                  </a:lnTo>
                  <a:cubicBezTo>
                    <a:pt x="8324" y="1205"/>
                    <a:pt x="7344" y="0"/>
                    <a:pt x="592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4"/>
            <p:cNvSpPr/>
            <p:nvPr/>
          </p:nvSpPr>
          <p:spPr>
            <a:xfrm>
              <a:off x="6993667" y="3675610"/>
              <a:ext cx="572224" cy="400306"/>
            </a:xfrm>
            <a:custGeom>
              <a:avLst/>
              <a:gdLst/>
              <a:ahLst/>
              <a:cxnLst/>
              <a:rect l="l" t="t" r="r" b="b"/>
              <a:pathLst>
                <a:path w="13011" h="9102" extrusionOk="0">
                  <a:moveTo>
                    <a:pt x="1" y="0"/>
                  </a:moveTo>
                  <a:lnTo>
                    <a:pt x="1" y="1741"/>
                  </a:lnTo>
                  <a:lnTo>
                    <a:pt x="4" y="1741"/>
                  </a:lnTo>
                  <a:cubicBezTo>
                    <a:pt x="4" y="1778"/>
                    <a:pt x="21" y="1826"/>
                    <a:pt x="62" y="1884"/>
                  </a:cubicBezTo>
                  <a:lnTo>
                    <a:pt x="5130" y="8987"/>
                  </a:lnTo>
                  <a:cubicBezTo>
                    <a:pt x="5184" y="9063"/>
                    <a:pt x="5240" y="9101"/>
                    <a:pt x="5290" y="9101"/>
                  </a:cubicBezTo>
                  <a:cubicBezTo>
                    <a:pt x="5353" y="9101"/>
                    <a:pt x="5405" y="9040"/>
                    <a:pt x="5427" y="8922"/>
                  </a:cubicBezTo>
                  <a:lnTo>
                    <a:pt x="6069" y="5591"/>
                  </a:lnTo>
                  <a:cubicBezTo>
                    <a:pt x="6110" y="5379"/>
                    <a:pt x="6315" y="5198"/>
                    <a:pt x="6529" y="5184"/>
                  </a:cubicBezTo>
                  <a:lnTo>
                    <a:pt x="12850" y="4779"/>
                  </a:lnTo>
                  <a:cubicBezTo>
                    <a:pt x="12956" y="4771"/>
                    <a:pt x="13011" y="4754"/>
                    <a:pt x="13011" y="4734"/>
                  </a:cubicBezTo>
                  <a:lnTo>
                    <a:pt x="13011" y="2990"/>
                  </a:lnTo>
                  <a:lnTo>
                    <a:pt x="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4"/>
            <p:cNvSpPr/>
            <p:nvPr/>
          </p:nvSpPr>
          <p:spPr>
            <a:xfrm>
              <a:off x="6991908" y="3671256"/>
              <a:ext cx="576402" cy="328047"/>
            </a:xfrm>
            <a:custGeom>
              <a:avLst/>
              <a:gdLst/>
              <a:ahLst/>
              <a:cxnLst/>
              <a:rect l="l" t="t" r="r" b="b"/>
              <a:pathLst>
                <a:path w="13106" h="7459" extrusionOk="0">
                  <a:moveTo>
                    <a:pt x="160" y="1"/>
                  </a:moveTo>
                  <a:cubicBezTo>
                    <a:pt x="30" y="1"/>
                    <a:pt x="1" y="96"/>
                    <a:pt x="102" y="239"/>
                  </a:cubicBezTo>
                  <a:lnTo>
                    <a:pt x="5170" y="7345"/>
                  </a:lnTo>
                  <a:cubicBezTo>
                    <a:pt x="5224" y="7421"/>
                    <a:pt x="5280" y="7458"/>
                    <a:pt x="5329" y="7458"/>
                  </a:cubicBezTo>
                  <a:cubicBezTo>
                    <a:pt x="5392" y="7458"/>
                    <a:pt x="5444" y="7397"/>
                    <a:pt x="5467" y="7280"/>
                  </a:cubicBezTo>
                  <a:lnTo>
                    <a:pt x="6109" y="3946"/>
                  </a:lnTo>
                  <a:cubicBezTo>
                    <a:pt x="6150" y="3734"/>
                    <a:pt x="6355" y="3553"/>
                    <a:pt x="6569" y="3539"/>
                  </a:cubicBezTo>
                  <a:lnTo>
                    <a:pt x="12890" y="3133"/>
                  </a:lnTo>
                  <a:cubicBezTo>
                    <a:pt x="13102" y="3120"/>
                    <a:pt x="13106" y="3068"/>
                    <a:pt x="12897" y="3021"/>
                  </a:cubicBezTo>
                  <a:lnTo>
                    <a:pt x="255" y="14"/>
                  </a:lnTo>
                  <a:cubicBezTo>
                    <a:pt x="219" y="5"/>
                    <a:pt x="187" y="1"/>
                    <a:pt x="16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4"/>
            <p:cNvSpPr/>
            <p:nvPr/>
          </p:nvSpPr>
          <p:spPr>
            <a:xfrm>
              <a:off x="6993667" y="3671256"/>
              <a:ext cx="572224" cy="328047"/>
            </a:xfrm>
            <a:custGeom>
              <a:avLst/>
              <a:gdLst/>
              <a:ahLst/>
              <a:cxnLst/>
              <a:rect l="l" t="t" r="r" b="b"/>
              <a:pathLst>
                <a:path w="13011" h="7459" extrusionOk="0">
                  <a:moveTo>
                    <a:pt x="120" y="0"/>
                  </a:moveTo>
                  <a:cubicBezTo>
                    <a:pt x="42" y="0"/>
                    <a:pt x="1" y="34"/>
                    <a:pt x="1" y="89"/>
                  </a:cubicBezTo>
                  <a:cubicBezTo>
                    <a:pt x="1" y="130"/>
                    <a:pt x="21" y="181"/>
                    <a:pt x="62" y="239"/>
                  </a:cubicBezTo>
                  <a:lnTo>
                    <a:pt x="5130" y="7345"/>
                  </a:lnTo>
                  <a:cubicBezTo>
                    <a:pt x="5185" y="7420"/>
                    <a:pt x="5239" y="7458"/>
                    <a:pt x="5291" y="7458"/>
                  </a:cubicBezTo>
                  <a:cubicBezTo>
                    <a:pt x="5352" y="7458"/>
                    <a:pt x="5403" y="7397"/>
                    <a:pt x="5427" y="7280"/>
                  </a:cubicBezTo>
                  <a:lnTo>
                    <a:pt x="6069" y="3946"/>
                  </a:lnTo>
                  <a:cubicBezTo>
                    <a:pt x="6110" y="3734"/>
                    <a:pt x="6315" y="3553"/>
                    <a:pt x="6529" y="3539"/>
                  </a:cubicBezTo>
                  <a:lnTo>
                    <a:pt x="12850" y="3133"/>
                  </a:lnTo>
                  <a:cubicBezTo>
                    <a:pt x="12956" y="3127"/>
                    <a:pt x="13011" y="3109"/>
                    <a:pt x="13011" y="3089"/>
                  </a:cubicBezTo>
                  <a:cubicBezTo>
                    <a:pt x="13011" y="3068"/>
                    <a:pt x="12959" y="3045"/>
                    <a:pt x="12857" y="3021"/>
                  </a:cubicBezTo>
                  <a:lnTo>
                    <a:pt x="215" y="14"/>
                  </a:lnTo>
                  <a:cubicBezTo>
                    <a:pt x="178" y="4"/>
                    <a:pt x="147" y="0"/>
                    <a:pt x="120" y="0"/>
                  </a:cubicBezTo>
                  <a:close/>
                </a:path>
              </a:pathLst>
            </a:custGeom>
            <a:solidFill>
              <a:srgbClr val="68E8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4"/>
            <p:cNvSpPr/>
            <p:nvPr/>
          </p:nvSpPr>
          <p:spPr>
            <a:xfrm>
              <a:off x="5151227" y="1167450"/>
              <a:ext cx="822998" cy="1082436"/>
            </a:xfrm>
            <a:custGeom>
              <a:avLst/>
              <a:gdLst/>
              <a:ahLst/>
              <a:cxnLst/>
              <a:rect l="l" t="t" r="r" b="b"/>
              <a:pathLst>
                <a:path w="18713" h="24612" extrusionOk="0">
                  <a:moveTo>
                    <a:pt x="13050" y="1"/>
                  </a:moveTo>
                  <a:cubicBezTo>
                    <a:pt x="11838" y="1"/>
                    <a:pt x="10469" y="397"/>
                    <a:pt x="9020" y="1232"/>
                  </a:cubicBezTo>
                  <a:cubicBezTo>
                    <a:pt x="4038" y="4110"/>
                    <a:pt x="0" y="11107"/>
                    <a:pt x="0" y="16857"/>
                  </a:cubicBezTo>
                  <a:cubicBezTo>
                    <a:pt x="0" y="19717"/>
                    <a:pt x="996" y="21731"/>
                    <a:pt x="2611" y="22680"/>
                  </a:cubicBezTo>
                  <a:lnTo>
                    <a:pt x="2611" y="22683"/>
                  </a:lnTo>
                  <a:lnTo>
                    <a:pt x="2635" y="22697"/>
                  </a:lnTo>
                  <a:cubicBezTo>
                    <a:pt x="2642" y="22697"/>
                    <a:pt x="2645" y="22701"/>
                    <a:pt x="2648" y="22704"/>
                  </a:cubicBezTo>
                  <a:lnTo>
                    <a:pt x="5952" y="24612"/>
                  </a:lnTo>
                  <a:lnTo>
                    <a:pt x="6525" y="23100"/>
                  </a:lnTo>
                  <a:cubicBezTo>
                    <a:pt x="7321" y="22905"/>
                    <a:pt x="8157" y="22567"/>
                    <a:pt x="9020" y="22069"/>
                  </a:cubicBezTo>
                  <a:cubicBezTo>
                    <a:pt x="14003" y="19192"/>
                    <a:pt x="18045" y="12195"/>
                    <a:pt x="18045" y="6441"/>
                  </a:cubicBezTo>
                  <a:cubicBezTo>
                    <a:pt x="18045" y="5448"/>
                    <a:pt x="17922" y="4564"/>
                    <a:pt x="17696" y="3782"/>
                  </a:cubicBezTo>
                  <a:lnTo>
                    <a:pt x="18713" y="2513"/>
                  </a:lnTo>
                  <a:lnTo>
                    <a:pt x="15406" y="605"/>
                  </a:lnTo>
                  <a:cubicBezTo>
                    <a:pt x="15403" y="602"/>
                    <a:pt x="15400" y="598"/>
                    <a:pt x="15396" y="598"/>
                  </a:cubicBezTo>
                  <a:lnTo>
                    <a:pt x="15369" y="584"/>
                  </a:lnTo>
                  <a:cubicBezTo>
                    <a:pt x="14693" y="200"/>
                    <a:pt x="13911" y="1"/>
                    <a:pt x="13050" y="1"/>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4"/>
            <p:cNvSpPr/>
            <p:nvPr/>
          </p:nvSpPr>
          <p:spPr>
            <a:xfrm>
              <a:off x="5557944" y="938100"/>
              <a:ext cx="234062" cy="335391"/>
            </a:xfrm>
            <a:custGeom>
              <a:avLst/>
              <a:gdLst/>
              <a:ahLst/>
              <a:cxnLst/>
              <a:rect l="l" t="t" r="r" b="b"/>
              <a:pathLst>
                <a:path w="5322" h="7626" extrusionOk="0">
                  <a:moveTo>
                    <a:pt x="1510" y="1"/>
                  </a:moveTo>
                  <a:cubicBezTo>
                    <a:pt x="1425" y="1"/>
                    <a:pt x="1360" y="69"/>
                    <a:pt x="1360" y="151"/>
                  </a:cubicBezTo>
                  <a:cubicBezTo>
                    <a:pt x="1360" y="233"/>
                    <a:pt x="1425" y="301"/>
                    <a:pt x="1510" y="301"/>
                  </a:cubicBezTo>
                  <a:cubicBezTo>
                    <a:pt x="3444" y="301"/>
                    <a:pt x="5021" y="1874"/>
                    <a:pt x="5021" y="3813"/>
                  </a:cubicBezTo>
                  <a:cubicBezTo>
                    <a:pt x="5021" y="5751"/>
                    <a:pt x="3444" y="7325"/>
                    <a:pt x="1510" y="7325"/>
                  </a:cubicBezTo>
                  <a:cubicBezTo>
                    <a:pt x="1066" y="7325"/>
                    <a:pt x="632" y="7246"/>
                    <a:pt x="226" y="7082"/>
                  </a:cubicBezTo>
                  <a:cubicBezTo>
                    <a:pt x="209" y="7076"/>
                    <a:pt x="191" y="7073"/>
                    <a:pt x="174" y="7073"/>
                  </a:cubicBezTo>
                  <a:cubicBezTo>
                    <a:pt x="113" y="7073"/>
                    <a:pt x="56" y="7109"/>
                    <a:pt x="32" y="7168"/>
                  </a:cubicBezTo>
                  <a:cubicBezTo>
                    <a:pt x="1" y="7246"/>
                    <a:pt x="39" y="7332"/>
                    <a:pt x="117" y="7362"/>
                  </a:cubicBezTo>
                  <a:cubicBezTo>
                    <a:pt x="561" y="7537"/>
                    <a:pt x="1028" y="7625"/>
                    <a:pt x="1510" y="7625"/>
                  </a:cubicBezTo>
                  <a:cubicBezTo>
                    <a:pt x="3612" y="7625"/>
                    <a:pt x="5322" y="5915"/>
                    <a:pt x="5322" y="3813"/>
                  </a:cubicBezTo>
                  <a:cubicBezTo>
                    <a:pt x="5322" y="1710"/>
                    <a:pt x="3612" y="1"/>
                    <a:pt x="1510"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4"/>
            <p:cNvSpPr/>
            <p:nvPr/>
          </p:nvSpPr>
          <p:spPr>
            <a:xfrm>
              <a:off x="5298161" y="1252241"/>
              <a:ext cx="793619" cy="1024822"/>
            </a:xfrm>
            <a:custGeom>
              <a:avLst/>
              <a:gdLst/>
              <a:ahLst/>
              <a:cxnLst/>
              <a:rect l="l" t="t" r="r" b="b"/>
              <a:pathLst>
                <a:path w="18045" h="23302" extrusionOk="0">
                  <a:moveTo>
                    <a:pt x="13052" y="1"/>
                  </a:moveTo>
                  <a:cubicBezTo>
                    <a:pt x="11838" y="1"/>
                    <a:pt x="10469" y="397"/>
                    <a:pt x="9021" y="1233"/>
                  </a:cubicBezTo>
                  <a:cubicBezTo>
                    <a:pt x="4038" y="4110"/>
                    <a:pt x="0" y="11107"/>
                    <a:pt x="0" y="16861"/>
                  </a:cubicBezTo>
                  <a:cubicBezTo>
                    <a:pt x="0" y="20941"/>
                    <a:pt x="2032" y="23302"/>
                    <a:pt x="4992" y="23302"/>
                  </a:cubicBezTo>
                  <a:cubicBezTo>
                    <a:pt x="6204" y="23302"/>
                    <a:pt x="7573" y="22905"/>
                    <a:pt x="9021" y="22069"/>
                  </a:cubicBezTo>
                  <a:cubicBezTo>
                    <a:pt x="14004" y="19193"/>
                    <a:pt x="18045" y="12196"/>
                    <a:pt x="18045" y="6441"/>
                  </a:cubicBezTo>
                  <a:cubicBezTo>
                    <a:pt x="18045" y="2360"/>
                    <a:pt x="16012" y="1"/>
                    <a:pt x="13052"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4"/>
            <p:cNvSpPr/>
            <p:nvPr/>
          </p:nvSpPr>
          <p:spPr>
            <a:xfrm>
              <a:off x="5406657" y="1360781"/>
              <a:ext cx="576578" cy="807781"/>
            </a:xfrm>
            <a:custGeom>
              <a:avLst/>
              <a:gdLst/>
              <a:ahLst/>
              <a:cxnLst/>
              <a:rect l="l" t="t" r="r" b="b"/>
              <a:pathLst>
                <a:path w="13110" h="18367" extrusionOk="0">
                  <a:moveTo>
                    <a:pt x="10584" y="1"/>
                  </a:moveTo>
                  <a:cubicBezTo>
                    <a:pt x="9779" y="1"/>
                    <a:pt x="8809" y="311"/>
                    <a:pt x="7790" y="902"/>
                  </a:cubicBezTo>
                  <a:cubicBezTo>
                    <a:pt x="3567" y="3339"/>
                    <a:pt x="1" y="9520"/>
                    <a:pt x="1" y="14393"/>
                  </a:cubicBezTo>
                  <a:cubicBezTo>
                    <a:pt x="1" y="15131"/>
                    <a:pt x="96" y="16475"/>
                    <a:pt x="707" y="17396"/>
                  </a:cubicBezTo>
                  <a:cubicBezTo>
                    <a:pt x="1083" y="17960"/>
                    <a:pt x="1656" y="18366"/>
                    <a:pt x="2527" y="18366"/>
                  </a:cubicBezTo>
                  <a:cubicBezTo>
                    <a:pt x="3332" y="18366"/>
                    <a:pt x="4298" y="18052"/>
                    <a:pt x="5322" y="17465"/>
                  </a:cubicBezTo>
                  <a:cubicBezTo>
                    <a:pt x="9543" y="15025"/>
                    <a:pt x="13110" y="8847"/>
                    <a:pt x="13110" y="3973"/>
                  </a:cubicBezTo>
                  <a:cubicBezTo>
                    <a:pt x="13110" y="2806"/>
                    <a:pt x="12875" y="123"/>
                    <a:pt x="10731" y="4"/>
                  </a:cubicBezTo>
                  <a:cubicBezTo>
                    <a:pt x="10684" y="1"/>
                    <a:pt x="10636" y="1"/>
                    <a:pt x="1058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4"/>
            <p:cNvSpPr/>
            <p:nvPr/>
          </p:nvSpPr>
          <p:spPr>
            <a:xfrm>
              <a:off x="5406657" y="1360781"/>
              <a:ext cx="503043" cy="765296"/>
            </a:xfrm>
            <a:custGeom>
              <a:avLst/>
              <a:gdLst/>
              <a:ahLst/>
              <a:cxnLst/>
              <a:rect l="l" t="t" r="r" b="b"/>
              <a:pathLst>
                <a:path w="11438" h="17401" extrusionOk="0">
                  <a:moveTo>
                    <a:pt x="10584" y="1"/>
                  </a:moveTo>
                  <a:cubicBezTo>
                    <a:pt x="9779" y="1"/>
                    <a:pt x="8809" y="311"/>
                    <a:pt x="7790" y="902"/>
                  </a:cubicBezTo>
                  <a:cubicBezTo>
                    <a:pt x="3567" y="3339"/>
                    <a:pt x="1" y="9520"/>
                    <a:pt x="1" y="14393"/>
                  </a:cubicBezTo>
                  <a:cubicBezTo>
                    <a:pt x="1" y="15131"/>
                    <a:pt x="96" y="16475"/>
                    <a:pt x="707" y="17396"/>
                  </a:cubicBezTo>
                  <a:cubicBezTo>
                    <a:pt x="755" y="17400"/>
                    <a:pt x="803" y="17400"/>
                    <a:pt x="854" y="17400"/>
                  </a:cubicBezTo>
                  <a:cubicBezTo>
                    <a:pt x="1663" y="17400"/>
                    <a:pt x="2629" y="17089"/>
                    <a:pt x="3649" y="16499"/>
                  </a:cubicBezTo>
                  <a:cubicBezTo>
                    <a:pt x="7871" y="14062"/>
                    <a:pt x="11438" y="7885"/>
                    <a:pt x="11438" y="3011"/>
                  </a:cubicBezTo>
                  <a:cubicBezTo>
                    <a:pt x="11438" y="2270"/>
                    <a:pt x="11345" y="925"/>
                    <a:pt x="10731" y="4"/>
                  </a:cubicBezTo>
                  <a:cubicBezTo>
                    <a:pt x="10684" y="1"/>
                    <a:pt x="10636" y="1"/>
                    <a:pt x="1058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4"/>
            <p:cNvSpPr/>
            <p:nvPr/>
          </p:nvSpPr>
          <p:spPr>
            <a:xfrm>
              <a:off x="5558912" y="1656671"/>
              <a:ext cx="84661" cy="105992"/>
            </a:xfrm>
            <a:custGeom>
              <a:avLst/>
              <a:gdLst/>
              <a:ahLst/>
              <a:cxnLst/>
              <a:rect l="l" t="t" r="r" b="b"/>
              <a:pathLst>
                <a:path w="1925" h="2410" extrusionOk="0">
                  <a:moveTo>
                    <a:pt x="260" y="1"/>
                  </a:moveTo>
                  <a:cubicBezTo>
                    <a:pt x="137" y="1"/>
                    <a:pt x="0" y="284"/>
                    <a:pt x="71" y="423"/>
                  </a:cubicBezTo>
                  <a:lnTo>
                    <a:pt x="1099" y="2409"/>
                  </a:lnTo>
                  <a:lnTo>
                    <a:pt x="1924" y="884"/>
                  </a:lnTo>
                  <a:lnTo>
                    <a:pt x="297" y="10"/>
                  </a:lnTo>
                  <a:cubicBezTo>
                    <a:pt x="285" y="4"/>
                    <a:pt x="272" y="1"/>
                    <a:pt x="26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4"/>
            <p:cNvSpPr/>
            <p:nvPr/>
          </p:nvSpPr>
          <p:spPr>
            <a:xfrm>
              <a:off x="5631829" y="1724178"/>
              <a:ext cx="84837" cy="105992"/>
            </a:xfrm>
            <a:custGeom>
              <a:avLst/>
              <a:gdLst/>
              <a:ahLst/>
              <a:cxnLst/>
              <a:rect l="l" t="t" r="r" b="b"/>
              <a:pathLst>
                <a:path w="1929" h="2410" extrusionOk="0">
                  <a:moveTo>
                    <a:pt x="830" y="0"/>
                  </a:moveTo>
                  <a:lnTo>
                    <a:pt x="0" y="1526"/>
                  </a:lnTo>
                  <a:lnTo>
                    <a:pt x="1628" y="2400"/>
                  </a:lnTo>
                  <a:cubicBezTo>
                    <a:pt x="1640" y="2406"/>
                    <a:pt x="1653" y="2409"/>
                    <a:pt x="1665" y="2409"/>
                  </a:cubicBezTo>
                  <a:cubicBezTo>
                    <a:pt x="1788" y="2409"/>
                    <a:pt x="1928" y="2126"/>
                    <a:pt x="1854" y="1986"/>
                  </a:cubicBezTo>
                  <a:lnTo>
                    <a:pt x="830"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4"/>
            <p:cNvSpPr/>
            <p:nvPr/>
          </p:nvSpPr>
          <p:spPr>
            <a:xfrm>
              <a:off x="5605397" y="1510089"/>
              <a:ext cx="67905" cy="221175"/>
            </a:xfrm>
            <a:custGeom>
              <a:avLst/>
              <a:gdLst/>
              <a:ahLst/>
              <a:cxnLst/>
              <a:rect l="l" t="t" r="r" b="b"/>
              <a:pathLst>
                <a:path w="1544" h="5029" extrusionOk="0">
                  <a:moveTo>
                    <a:pt x="1100" y="1"/>
                  </a:moveTo>
                  <a:cubicBezTo>
                    <a:pt x="991" y="1"/>
                    <a:pt x="847" y="151"/>
                    <a:pt x="806" y="383"/>
                  </a:cubicBezTo>
                  <a:lnTo>
                    <a:pt x="1" y="5029"/>
                  </a:lnTo>
                  <a:lnTo>
                    <a:pt x="1" y="5029"/>
                  </a:lnTo>
                  <a:lnTo>
                    <a:pt x="1543" y="4250"/>
                  </a:lnTo>
                  <a:lnTo>
                    <a:pt x="1226" y="172"/>
                  </a:lnTo>
                  <a:cubicBezTo>
                    <a:pt x="1216" y="53"/>
                    <a:pt x="1164" y="1"/>
                    <a:pt x="110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4"/>
            <p:cNvSpPr/>
            <p:nvPr/>
          </p:nvSpPr>
          <p:spPr>
            <a:xfrm>
              <a:off x="5602099" y="1755535"/>
              <a:ext cx="68037" cy="221175"/>
            </a:xfrm>
            <a:custGeom>
              <a:avLst/>
              <a:gdLst/>
              <a:ahLst/>
              <a:cxnLst/>
              <a:rect l="l" t="t" r="r" b="b"/>
              <a:pathLst>
                <a:path w="1547" h="5029" extrusionOk="0">
                  <a:moveTo>
                    <a:pt x="1547" y="1"/>
                  </a:moveTo>
                  <a:lnTo>
                    <a:pt x="0" y="779"/>
                  </a:lnTo>
                  <a:lnTo>
                    <a:pt x="318" y="4857"/>
                  </a:lnTo>
                  <a:cubicBezTo>
                    <a:pt x="328" y="4976"/>
                    <a:pt x="380" y="5029"/>
                    <a:pt x="443" y="5029"/>
                  </a:cubicBezTo>
                  <a:cubicBezTo>
                    <a:pt x="552" y="5029"/>
                    <a:pt x="697" y="4878"/>
                    <a:pt x="738" y="4646"/>
                  </a:cubicBezTo>
                  <a:lnTo>
                    <a:pt x="1547"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4"/>
            <p:cNvSpPr/>
            <p:nvPr/>
          </p:nvSpPr>
          <p:spPr>
            <a:xfrm>
              <a:off x="5478870" y="1702717"/>
              <a:ext cx="142055" cy="129433"/>
            </a:xfrm>
            <a:custGeom>
              <a:avLst/>
              <a:gdLst/>
              <a:ahLst/>
              <a:cxnLst/>
              <a:rect l="l" t="t" r="r" b="b"/>
              <a:pathLst>
                <a:path w="3230" h="2943" extrusionOk="0">
                  <a:moveTo>
                    <a:pt x="3229" y="1"/>
                  </a:moveTo>
                  <a:lnTo>
                    <a:pt x="256" y="2318"/>
                  </a:lnTo>
                  <a:cubicBezTo>
                    <a:pt x="36" y="2490"/>
                    <a:pt x="0" y="2943"/>
                    <a:pt x="191" y="2943"/>
                  </a:cubicBezTo>
                  <a:cubicBezTo>
                    <a:pt x="200" y="2943"/>
                    <a:pt x="211" y="2941"/>
                    <a:pt x="222" y="2939"/>
                  </a:cubicBezTo>
                  <a:lnTo>
                    <a:pt x="3103" y="2301"/>
                  </a:lnTo>
                  <a:lnTo>
                    <a:pt x="3229"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4"/>
            <p:cNvSpPr/>
            <p:nvPr/>
          </p:nvSpPr>
          <p:spPr>
            <a:xfrm>
              <a:off x="5654478" y="1654648"/>
              <a:ext cx="142187" cy="129477"/>
            </a:xfrm>
            <a:custGeom>
              <a:avLst/>
              <a:gdLst/>
              <a:ahLst/>
              <a:cxnLst/>
              <a:rect l="l" t="t" r="r" b="b"/>
              <a:pathLst>
                <a:path w="3233" h="2944" extrusionOk="0">
                  <a:moveTo>
                    <a:pt x="3039" y="1"/>
                  </a:moveTo>
                  <a:cubicBezTo>
                    <a:pt x="3029" y="1"/>
                    <a:pt x="3018" y="2"/>
                    <a:pt x="3007" y="4"/>
                  </a:cubicBezTo>
                  <a:lnTo>
                    <a:pt x="131" y="643"/>
                  </a:lnTo>
                  <a:lnTo>
                    <a:pt x="0" y="2943"/>
                  </a:lnTo>
                  <a:lnTo>
                    <a:pt x="2974" y="626"/>
                  </a:lnTo>
                  <a:cubicBezTo>
                    <a:pt x="3197" y="454"/>
                    <a:pt x="3233" y="1"/>
                    <a:pt x="3039"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4"/>
            <p:cNvSpPr/>
            <p:nvPr/>
          </p:nvSpPr>
          <p:spPr>
            <a:xfrm>
              <a:off x="5481729" y="1510133"/>
              <a:ext cx="187971" cy="313314"/>
            </a:xfrm>
            <a:custGeom>
              <a:avLst/>
              <a:gdLst/>
              <a:ahLst/>
              <a:cxnLst/>
              <a:rect l="l" t="t" r="r" b="b"/>
              <a:pathLst>
                <a:path w="4274" h="7124" extrusionOk="0">
                  <a:moveTo>
                    <a:pt x="1826" y="3755"/>
                  </a:moveTo>
                  <a:lnTo>
                    <a:pt x="2441" y="4942"/>
                  </a:lnTo>
                  <a:lnTo>
                    <a:pt x="191" y="6697"/>
                  </a:lnTo>
                  <a:cubicBezTo>
                    <a:pt x="69" y="6792"/>
                    <a:pt x="1" y="6976"/>
                    <a:pt x="1" y="7124"/>
                  </a:cubicBezTo>
                  <a:cubicBezTo>
                    <a:pt x="1" y="6976"/>
                    <a:pt x="69" y="6792"/>
                    <a:pt x="191" y="6697"/>
                  </a:cubicBezTo>
                  <a:lnTo>
                    <a:pt x="2441" y="4942"/>
                  </a:lnTo>
                  <a:lnTo>
                    <a:pt x="1826" y="3755"/>
                  </a:lnTo>
                  <a:close/>
                  <a:moveTo>
                    <a:pt x="3915" y="1"/>
                  </a:moveTo>
                  <a:cubicBezTo>
                    <a:pt x="3805" y="1"/>
                    <a:pt x="3659" y="151"/>
                    <a:pt x="3618" y="382"/>
                  </a:cubicBezTo>
                  <a:lnTo>
                    <a:pt x="3014" y="3857"/>
                  </a:lnTo>
                  <a:lnTo>
                    <a:pt x="3014" y="3857"/>
                  </a:lnTo>
                  <a:lnTo>
                    <a:pt x="3618" y="382"/>
                  </a:lnTo>
                  <a:cubicBezTo>
                    <a:pt x="3659" y="151"/>
                    <a:pt x="3805" y="1"/>
                    <a:pt x="3915" y="1"/>
                  </a:cubicBezTo>
                  <a:cubicBezTo>
                    <a:pt x="3977" y="1"/>
                    <a:pt x="4027" y="51"/>
                    <a:pt x="4038" y="171"/>
                  </a:cubicBezTo>
                  <a:lnTo>
                    <a:pt x="4273" y="3178"/>
                  </a:lnTo>
                  <a:lnTo>
                    <a:pt x="4273" y="3178"/>
                  </a:lnTo>
                  <a:lnTo>
                    <a:pt x="4038" y="171"/>
                  </a:lnTo>
                  <a:cubicBezTo>
                    <a:pt x="4027" y="51"/>
                    <a:pt x="3977" y="1"/>
                    <a:pt x="3915" y="1"/>
                  </a:cubicBez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4"/>
            <p:cNvSpPr/>
            <p:nvPr/>
          </p:nvSpPr>
          <p:spPr>
            <a:xfrm>
              <a:off x="5561111" y="1656803"/>
              <a:ext cx="53216" cy="70720"/>
            </a:xfrm>
            <a:custGeom>
              <a:avLst/>
              <a:gdLst/>
              <a:ahLst/>
              <a:cxnLst/>
              <a:rect l="l" t="t" r="r" b="b"/>
              <a:pathLst>
                <a:path w="1210" h="1608" extrusionOk="0">
                  <a:moveTo>
                    <a:pt x="209" y="0"/>
                  </a:moveTo>
                  <a:cubicBezTo>
                    <a:pt x="110" y="0"/>
                    <a:pt x="1" y="181"/>
                    <a:pt x="1" y="328"/>
                  </a:cubicBezTo>
                  <a:cubicBezTo>
                    <a:pt x="1" y="362"/>
                    <a:pt x="8" y="393"/>
                    <a:pt x="21" y="420"/>
                  </a:cubicBezTo>
                  <a:lnTo>
                    <a:pt x="636" y="1607"/>
                  </a:lnTo>
                  <a:lnTo>
                    <a:pt x="929" y="1379"/>
                  </a:lnTo>
                  <a:cubicBezTo>
                    <a:pt x="987" y="1253"/>
                    <a:pt x="1052" y="1133"/>
                    <a:pt x="1124" y="1024"/>
                  </a:cubicBezTo>
                  <a:lnTo>
                    <a:pt x="1209" y="522"/>
                  </a:lnTo>
                  <a:lnTo>
                    <a:pt x="247" y="7"/>
                  </a:lnTo>
                  <a:cubicBezTo>
                    <a:pt x="233" y="0"/>
                    <a:pt x="223" y="0"/>
                    <a:pt x="2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4"/>
            <p:cNvSpPr/>
            <p:nvPr/>
          </p:nvSpPr>
          <p:spPr>
            <a:xfrm>
              <a:off x="5610499" y="1510133"/>
              <a:ext cx="59197" cy="191753"/>
            </a:xfrm>
            <a:custGeom>
              <a:avLst/>
              <a:gdLst/>
              <a:ahLst/>
              <a:cxnLst/>
              <a:rect l="l" t="t" r="r" b="b"/>
              <a:pathLst>
                <a:path w="1346" h="4360" extrusionOk="0">
                  <a:moveTo>
                    <a:pt x="987" y="1"/>
                  </a:moveTo>
                  <a:cubicBezTo>
                    <a:pt x="877" y="1"/>
                    <a:pt x="731" y="151"/>
                    <a:pt x="690" y="382"/>
                  </a:cubicBezTo>
                  <a:lnTo>
                    <a:pt x="86" y="3857"/>
                  </a:lnTo>
                  <a:lnTo>
                    <a:pt x="1" y="4359"/>
                  </a:lnTo>
                  <a:cubicBezTo>
                    <a:pt x="202" y="4038"/>
                    <a:pt x="451" y="3782"/>
                    <a:pt x="710" y="3649"/>
                  </a:cubicBezTo>
                  <a:cubicBezTo>
                    <a:pt x="836" y="3588"/>
                    <a:pt x="953" y="3556"/>
                    <a:pt x="1062" y="3556"/>
                  </a:cubicBezTo>
                  <a:lnTo>
                    <a:pt x="1079" y="3556"/>
                  </a:lnTo>
                  <a:lnTo>
                    <a:pt x="1345" y="3178"/>
                  </a:lnTo>
                  <a:lnTo>
                    <a:pt x="1110" y="171"/>
                  </a:lnTo>
                  <a:cubicBezTo>
                    <a:pt x="1099" y="51"/>
                    <a:pt x="1049" y="1"/>
                    <a:pt x="98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4"/>
            <p:cNvSpPr/>
            <p:nvPr/>
          </p:nvSpPr>
          <p:spPr>
            <a:xfrm>
              <a:off x="5605705" y="1682134"/>
              <a:ext cx="179570" cy="287057"/>
            </a:xfrm>
            <a:custGeom>
              <a:avLst/>
              <a:gdLst/>
              <a:ahLst/>
              <a:cxnLst/>
              <a:rect l="l" t="t" r="r" b="b"/>
              <a:pathLst>
                <a:path w="4083" h="6527" extrusionOk="0">
                  <a:moveTo>
                    <a:pt x="0" y="3516"/>
                  </a:moveTo>
                  <a:lnTo>
                    <a:pt x="0" y="3516"/>
                  </a:lnTo>
                  <a:lnTo>
                    <a:pt x="236" y="6526"/>
                  </a:lnTo>
                  <a:lnTo>
                    <a:pt x="0" y="3516"/>
                  </a:lnTo>
                  <a:close/>
                  <a:moveTo>
                    <a:pt x="1260" y="2840"/>
                  </a:moveTo>
                  <a:lnTo>
                    <a:pt x="656" y="6315"/>
                  </a:lnTo>
                  <a:lnTo>
                    <a:pt x="1260" y="2840"/>
                  </a:lnTo>
                  <a:lnTo>
                    <a:pt x="1260" y="2840"/>
                  </a:lnTo>
                  <a:close/>
                  <a:moveTo>
                    <a:pt x="4083" y="1"/>
                  </a:moveTo>
                  <a:lnTo>
                    <a:pt x="1833" y="1755"/>
                  </a:lnTo>
                  <a:lnTo>
                    <a:pt x="2448" y="2942"/>
                  </a:lnTo>
                  <a:cubicBezTo>
                    <a:pt x="2461" y="2970"/>
                    <a:pt x="2468" y="3001"/>
                    <a:pt x="2468" y="3035"/>
                  </a:cubicBezTo>
                  <a:cubicBezTo>
                    <a:pt x="2468" y="3001"/>
                    <a:pt x="2461" y="2970"/>
                    <a:pt x="2448" y="2942"/>
                  </a:cubicBezTo>
                  <a:lnTo>
                    <a:pt x="1833" y="1755"/>
                  </a:ln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4"/>
            <p:cNvSpPr/>
            <p:nvPr/>
          </p:nvSpPr>
          <p:spPr>
            <a:xfrm>
              <a:off x="5661118" y="1759273"/>
              <a:ext cx="53172" cy="70764"/>
            </a:xfrm>
            <a:custGeom>
              <a:avLst/>
              <a:gdLst/>
              <a:ahLst/>
              <a:cxnLst/>
              <a:rect l="l" t="t" r="r" b="b"/>
              <a:pathLst>
                <a:path w="1209" h="1609" extrusionOk="0">
                  <a:moveTo>
                    <a:pt x="573" y="1"/>
                  </a:moveTo>
                  <a:lnTo>
                    <a:pt x="279" y="230"/>
                  </a:lnTo>
                  <a:cubicBezTo>
                    <a:pt x="222" y="356"/>
                    <a:pt x="156" y="476"/>
                    <a:pt x="85" y="585"/>
                  </a:cubicBezTo>
                  <a:lnTo>
                    <a:pt x="0" y="1086"/>
                  </a:lnTo>
                  <a:lnTo>
                    <a:pt x="962" y="1602"/>
                  </a:lnTo>
                  <a:cubicBezTo>
                    <a:pt x="976" y="1609"/>
                    <a:pt x="990" y="1609"/>
                    <a:pt x="1000" y="1609"/>
                  </a:cubicBezTo>
                  <a:cubicBezTo>
                    <a:pt x="1098" y="1609"/>
                    <a:pt x="1208" y="1428"/>
                    <a:pt x="1208" y="1281"/>
                  </a:cubicBezTo>
                  <a:cubicBezTo>
                    <a:pt x="1208" y="1247"/>
                    <a:pt x="1201" y="1216"/>
                    <a:pt x="1188" y="1188"/>
                  </a:cubicBezTo>
                  <a:lnTo>
                    <a:pt x="5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4"/>
            <p:cNvSpPr/>
            <p:nvPr/>
          </p:nvSpPr>
          <p:spPr>
            <a:xfrm>
              <a:off x="5605705" y="1784957"/>
              <a:ext cx="59197" cy="191753"/>
            </a:xfrm>
            <a:custGeom>
              <a:avLst/>
              <a:gdLst/>
              <a:ahLst/>
              <a:cxnLst/>
              <a:rect l="l" t="t" r="r" b="b"/>
              <a:pathLst>
                <a:path w="1346" h="4360" extrusionOk="0">
                  <a:moveTo>
                    <a:pt x="1345" y="1"/>
                  </a:moveTo>
                  <a:cubicBezTo>
                    <a:pt x="1144" y="322"/>
                    <a:pt x="898" y="577"/>
                    <a:pt x="635" y="711"/>
                  </a:cubicBezTo>
                  <a:cubicBezTo>
                    <a:pt x="512" y="772"/>
                    <a:pt x="393" y="803"/>
                    <a:pt x="284" y="803"/>
                  </a:cubicBezTo>
                  <a:lnTo>
                    <a:pt x="263" y="803"/>
                  </a:lnTo>
                  <a:lnTo>
                    <a:pt x="0" y="1178"/>
                  </a:lnTo>
                  <a:lnTo>
                    <a:pt x="236" y="4188"/>
                  </a:lnTo>
                  <a:cubicBezTo>
                    <a:pt x="246" y="4308"/>
                    <a:pt x="298" y="4359"/>
                    <a:pt x="362" y="4359"/>
                  </a:cubicBezTo>
                  <a:cubicBezTo>
                    <a:pt x="471" y="4359"/>
                    <a:pt x="615" y="4209"/>
                    <a:pt x="656" y="3977"/>
                  </a:cubicBezTo>
                  <a:lnTo>
                    <a:pt x="1260" y="502"/>
                  </a:lnTo>
                  <a:lnTo>
                    <a:pt x="134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4"/>
            <p:cNvSpPr/>
            <p:nvPr/>
          </p:nvSpPr>
          <p:spPr>
            <a:xfrm>
              <a:off x="5488633" y="1811520"/>
              <a:ext cx="92226" cy="20451"/>
            </a:xfrm>
            <a:custGeom>
              <a:avLst/>
              <a:gdLst/>
              <a:ahLst/>
              <a:cxnLst/>
              <a:rect l="l" t="t" r="r" b="b"/>
              <a:pathLst>
                <a:path w="2097" h="465" extrusionOk="0">
                  <a:moveTo>
                    <a:pt x="2096" y="0"/>
                  </a:moveTo>
                  <a:lnTo>
                    <a:pt x="0" y="465"/>
                  </a:lnTo>
                  <a:close/>
                </a:path>
              </a:pathLst>
            </a:custGeom>
            <a:solidFill>
              <a:srgbClr val="A4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4"/>
            <p:cNvSpPr/>
            <p:nvPr/>
          </p:nvSpPr>
          <p:spPr>
            <a:xfrm>
              <a:off x="5481729" y="1717406"/>
              <a:ext cx="120285" cy="114744"/>
            </a:xfrm>
            <a:custGeom>
              <a:avLst/>
              <a:gdLst/>
              <a:ahLst/>
              <a:cxnLst/>
              <a:rect l="l" t="t" r="r" b="b"/>
              <a:pathLst>
                <a:path w="2735" h="2609" extrusionOk="0">
                  <a:moveTo>
                    <a:pt x="2734" y="1"/>
                  </a:moveTo>
                  <a:lnTo>
                    <a:pt x="2441" y="229"/>
                  </a:lnTo>
                  <a:lnTo>
                    <a:pt x="191" y="1984"/>
                  </a:lnTo>
                  <a:cubicBezTo>
                    <a:pt x="69" y="2079"/>
                    <a:pt x="1" y="2263"/>
                    <a:pt x="1" y="2411"/>
                  </a:cubicBezTo>
                  <a:cubicBezTo>
                    <a:pt x="1" y="2523"/>
                    <a:pt x="42" y="2608"/>
                    <a:pt x="127" y="2608"/>
                  </a:cubicBezTo>
                  <a:cubicBezTo>
                    <a:pt x="137" y="2608"/>
                    <a:pt x="147" y="2608"/>
                    <a:pt x="157" y="2605"/>
                  </a:cubicBezTo>
                  <a:lnTo>
                    <a:pt x="2253" y="2140"/>
                  </a:lnTo>
                  <a:lnTo>
                    <a:pt x="2461" y="1636"/>
                  </a:lnTo>
                  <a:cubicBezTo>
                    <a:pt x="2444" y="1530"/>
                    <a:pt x="2433" y="1414"/>
                    <a:pt x="2433" y="1291"/>
                  </a:cubicBezTo>
                  <a:cubicBezTo>
                    <a:pt x="2433" y="1243"/>
                    <a:pt x="2433" y="1198"/>
                    <a:pt x="2438" y="1151"/>
                  </a:cubicBezTo>
                  <a:cubicBezTo>
                    <a:pt x="2458" y="762"/>
                    <a:pt x="2570" y="359"/>
                    <a:pt x="27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4"/>
            <p:cNvSpPr/>
            <p:nvPr/>
          </p:nvSpPr>
          <p:spPr>
            <a:xfrm>
              <a:off x="5673389" y="1654648"/>
              <a:ext cx="120285" cy="114788"/>
            </a:xfrm>
            <a:custGeom>
              <a:avLst/>
              <a:gdLst/>
              <a:ahLst/>
              <a:cxnLst/>
              <a:rect l="l" t="t" r="r" b="b"/>
              <a:pathLst>
                <a:path w="2735" h="2610" extrusionOk="0">
                  <a:moveTo>
                    <a:pt x="2608" y="1"/>
                  </a:moveTo>
                  <a:cubicBezTo>
                    <a:pt x="2598" y="1"/>
                    <a:pt x="2588" y="1"/>
                    <a:pt x="2577" y="4"/>
                  </a:cubicBezTo>
                  <a:lnTo>
                    <a:pt x="482" y="469"/>
                  </a:lnTo>
                  <a:lnTo>
                    <a:pt x="274" y="971"/>
                  </a:lnTo>
                  <a:cubicBezTo>
                    <a:pt x="294" y="1076"/>
                    <a:pt x="304" y="1196"/>
                    <a:pt x="304" y="1319"/>
                  </a:cubicBezTo>
                  <a:cubicBezTo>
                    <a:pt x="304" y="1366"/>
                    <a:pt x="301" y="1411"/>
                    <a:pt x="298" y="1458"/>
                  </a:cubicBezTo>
                  <a:cubicBezTo>
                    <a:pt x="277" y="1847"/>
                    <a:pt x="168" y="2250"/>
                    <a:pt x="0" y="2609"/>
                  </a:cubicBezTo>
                  <a:lnTo>
                    <a:pt x="294" y="2380"/>
                  </a:lnTo>
                  <a:lnTo>
                    <a:pt x="2544" y="626"/>
                  </a:lnTo>
                  <a:cubicBezTo>
                    <a:pt x="2670" y="530"/>
                    <a:pt x="2735" y="346"/>
                    <a:pt x="2735" y="199"/>
                  </a:cubicBezTo>
                  <a:cubicBezTo>
                    <a:pt x="2735" y="86"/>
                    <a:pt x="2694" y="1"/>
                    <a:pt x="2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4"/>
            <p:cNvSpPr/>
            <p:nvPr/>
          </p:nvSpPr>
          <p:spPr>
            <a:xfrm>
              <a:off x="5636182" y="1566734"/>
              <a:ext cx="100846" cy="167696"/>
            </a:xfrm>
            <a:custGeom>
              <a:avLst/>
              <a:gdLst/>
              <a:ahLst/>
              <a:cxnLst/>
              <a:rect l="l" t="t" r="r" b="b"/>
              <a:pathLst>
                <a:path w="2293" h="3813" extrusionOk="0">
                  <a:moveTo>
                    <a:pt x="2150" y="0"/>
                  </a:moveTo>
                  <a:cubicBezTo>
                    <a:pt x="2108" y="0"/>
                    <a:pt x="2057" y="31"/>
                    <a:pt x="2007" y="103"/>
                  </a:cubicBezTo>
                  <a:lnTo>
                    <a:pt x="0" y="2983"/>
                  </a:lnTo>
                  <a:lnTo>
                    <a:pt x="772" y="3813"/>
                  </a:lnTo>
                  <a:lnTo>
                    <a:pt x="2215" y="328"/>
                  </a:lnTo>
                  <a:cubicBezTo>
                    <a:pt x="2292" y="142"/>
                    <a:pt x="2241" y="0"/>
                    <a:pt x="215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4"/>
            <p:cNvSpPr/>
            <p:nvPr/>
          </p:nvSpPr>
          <p:spPr>
            <a:xfrm>
              <a:off x="5538373" y="1752413"/>
              <a:ext cx="100846" cy="167652"/>
            </a:xfrm>
            <a:custGeom>
              <a:avLst/>
              <a:gdLst/>
              <a:ahLst/>
              <a:cxnLst/>
              <a:rect l="l" t="t" r="r" b="b"/>
              <a:pathLst>
                <a:path w="2293" h="3812" extrusionOk="0">
                  <a:moveTo>
                    <a:pt x="1521" y="0"/>
                  </a:moveTo>
                  <a:lnTo>
                    <a:pt x="77" y="3481"/>
                  </a:lnTo>
                  <a:cubicBezTo>
                    <a:pt x="1" y="3669"/>
                    <a:pt x="52" y="3811"/>
                    <a:pt x="142" y="3811"/>
                  </a:cubicBezTo>
                  <a:cubicBezTo>
                    <a:pt x="184" y="3811"/>
                    <a:pt x="235" y="3780"/>
                    <a:pt x="285" y="3707"/>
                  </a:cubicBezTo>
                  <a:lnTo>
                    <a:pt x="2292" y="829"/>
                  </a:lnTo>
                  <a:lnTo>
                    <a:pt x="1521"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4"/>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4"/>
            <p:cNvSpPr/>
            <p:nvPr/>
          </p:nvSpPr>
          <p:spPr>
            <a:xfrm>
              <a:off x="5587102" y="1666478"/>
              <a:ext cx="101198" cy="153842"/>
            </a:xfrm>
            <a:custGeom>
              <a:avLst/>
              <a:gdLst/>
              <a:ahLst/>
              <a:cxnLst/>
              <a:rect l="l" t="t" r="r" b="b"/>
              <a:pathLst>
                <a:path w="2301" h="3498" extrusionOk="0">
                  <a:moveTo>
                    <a:pt x="1594" y="1"/>
                  </a:moveTo>
                  <a:cubicBezTo>
                    <a:pt x="1486" y="1"/>
                    <a:pt x="1367" y="31"/>
                    <a:pt x="1242" y="94"/>
                  </a:cubicBezTo>
                  <a:cubicBezTo>
                    <a:pt x="631" y="404"/>
                    <a:pt x="92" y="1394"/>
                    <a:pt x="42" y="2309"/>
                  </a:cubicBezTo>
                  <a:cubicBezTo>
                    <a:pt x="0" y="3038"/>
                    <a:pt x="280" y="3498"/>
                    <a:pt x="706" y="3498"/>
                  </a:cubicBezTo>
                  <a:cubicBezTo>
                    <a:pt x="815" y="3498"/>
                    <a:pt x="933" y="3468"/>
                    <a:pt x="1058" y="3405"/>
                  </a:cubicBezTo>
                  <a:cubicBezTo>
                    <a:pt x="1672" y="3094"/>
                    <a:pt x="2208" y="2104"/>
                    <a:pt x="2260" y="1189"/>
                  </a:cubicBezTo>
                  <a:cubicBezTo>
                    <a:pt x="2300" y="461"/>
                    <a:pt x="2020" y="1"/>
                    <a:pt x="159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4"/>
            <p:cNvSpPr/>
            <p:nvPr/>
          </p:nvSpPr>
          <p:spPr>
            <a:xfrm>
              <a:off x="5605089" y="1693789"/>
              <a:ext cx="65354" cy="99219"/>
            </a:xfrm>
            <a:custGeom>
              <a:avLst/>
              <a:gdLst/>
              <a:ahLst/>
              <a:cxnLst/>
              <a:rect l="l" t="t" r="r" b="b"/>
              <a:pathLst>
                <a:path w="1486" h="2256" extrusionOk="0">
                  <a:moveTo>
                    <a:pt x="1030" y="1"/>
                  </a:moveTo>
                  <a:cubicBezTo>
                    <a:pt x="959" y="1"/>
                    <a:pt x="883" y="20"/>
                    <a:pt x="803" y="60"/>
                  </a:cubicBezTo>
                  <a:cubicBezTo>
                    <a:pt x="407" y="261"/>
                    <a:pt x="58" y="900"/>
                    <a:pt x="25" y="1490"/>
                  </a:cubicBezTo>
                  <a:cubicBezTo>
                    <a:pt x="0" y="1961"/>
                    <a:pt x="182" y="2256"/>
                    <a:pt x="457" y="2256"/>
                  </a:cubicBezTo>
                  <a:cubicBezTo>
                    <a:pt x="527" y="2256"/>
                    <a:pt x="603" y="2237"/>
                    <a:pt x="683" y="2197"/>
                  </a:cubicBezTo>
                  <a:cubicBezTo>
                    <a:pt x="1079" y="1995"/>
                    <a:pt x="1424" y="1357"/>
                    <a:pt x="1458" y="766"/>
                  </a:cubicBezTo>
                  <a:cubicBezTo>
                    <a:pt x="1485" y="296"/>
                    <a:pt x="1304" y="1"/>
                    <a:pt x="1030"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4"/>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E0E0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4"/>
            <p:cNvSpPr/>
            <p:nvPr/>
          </p:nvSpPr>
          <p:spPr>
            <a:xfrm>
              <a:off x="5537098" y="1189087"/>
              <a:ext cx="168619" cy="114084"/>
            </a:xfrm>
            <a:custGeom>
              <a:avLst/>
              <a:gdLst/>
              <a:ahLst/>
              <a:cxnLst/>
              <a:rect l="l" t="t" r="r" b="b"/>
              <a:pathLst>
                <a:path w="3834" h="2594" extrusionOk="0">
                  <a:moveTo>
                    <a:pt x="1917" y="1"/>
                  </a:moveTo>
                  <a:cubicBezTo>
                    <a:pt x="1602" y="1"/>
                    <a:pt x="1287" y="46"/>
                    <a:pt x="1004" y="137"/>
                  </a:cubicBezTo>
                  <a:lnTo>
                    <a:pt x="28" y="137"/>
                  </a:lnTo>
                  <a:lnTo>
                    <a:pt x="28" y="1437"/>
                  </a:lnTo>
                  <a:lnTo>
                    <a:pt x="35" y="1437"/>
                  </a:lnTo>
                  <a:cubicBezTo>
                    <a:pt x="1" y="1737"/>
                    <a:pt x="185" y="2044"/>
                    <a:pt x="581" y="2276"/>
                  </a:cubicBezTo>
                  <a:cubicBezTo>
                    <a:pt x="949" y="2488"/>
                    <a:pt x="1433" y="2594"/>
                    <a:pt x="1917" y="2594"/>
                  </a:cubicBezTo>
                  <a:cubicBezTo>
                    <a:pt x="2401" y="2594"/>
                    <a:pt x="2885" y="2488"/>
                    <a:pt x="3253" y="2276"/>
                  </a:cubicBezTo>
                  <a:cubicBezTo>
                    <a:pt x="3652" y="2044"/>
                    <a:pt x="3833" y="1737"/>
                    <a:pt x="3803" y="1437"/>
                  </a:cubicBezTo>
                  <a:lnTo>
                    <a:pt x="3810" y="1437"/>
                  </a:lnTo>
                  <a:lnTo>
                    <a:pt x="3810" y="137"/>
                  </a:lnTo>
                  <a:lnTo>
                    <a:pt x="2830" y="137"/>
                  </a:lnTo>
                  <a:cubicBezTo>
                    <a:pt x="2547" y="46"/>
                    <a:pt x="2232" y="1"/>
                    <a:pt x="1917"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4"/>
            <p:cNvSpPr/>
            <p:nvPr/>
          </p:nvSpPr>
          <p:spPr>
            <a:xfrm>
              <a:off x="5530193" y="1147044"/>
              <a:ext cx="182561" cy="96052"/>
            </a:xfrm>
            <a:custGeom>
              <a:avLst/>
              <a:gdLst/>
              <a:ahLst/>
              <a:cxnLst/>
              <a:rect l="l" t="t" r="r" b="b"/>
              <a:pathLst>
                <a:path w="4151" h="2184" extrusionOk="0">
                  <a:moveTo>
                    <a:pt x="2074" y="1"/>
                  </a:moveTo>
                  <a:cubicBezTo>
                    <a:pt x="1590" y="1"/>
                    <a:pt x="1106" y="108"/>
                    <a:pt x="738" y="321"/>
                  </a:cubicBezTo>
                  <a:cubicBezTo>
                    <a:pt x="0" y="748"/>
                    <a:pt x="0" y="1438"/>
                    <a:pt x="738" y="1864"/>
                  </a:cubicBezTo>
                  <a:cubicBezTo>
                    <a:pt x="1106" y="2077"/>
                    <a:pt x="1590" y="2184"/>
                    <a:pt x="2074" y="2184"/>
                  </a:cubicBezTo>
                  <a:cubicBezTo>
                    <a:pt x="2558" y="2184"/>
                    <a:pt x="3042" y="2077"/>
                    <a:pt x="3410" y="1864"/>
                  </a:cubicBezTo>
                  <a:cubicBezTo>
                    <a:pt x="4151" y="1438"/>
                    <a:pt x="4151" y="748"/>
                    <a:pt x="3410" y="321"/>
                  </a:cubicBezTo>
                  <a:cubicBezTo>
                    <a:pt x="3042" y="108"/>
                    <a:pt x="2558" y="1"/>
                    <a:pt x="2074" y="1"/>
                  </a:cubicBezTo>
                  <a:close/>
                </a:path>
              </a:pathLst>
            </a:custGeom>
            <a:solidFill>
              <a:srgbClr val="EBEB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4"/>
            <p:cNvSpPr/>
            <p:nvPr/>
          </p:nvSpPr>
          <p:spPr>
            <a:xfrm>
              <a:off x="5506357" y="1127473"/>
              <a:ext cx="235997" cy="115579"/>
            </a:xfrm>
            <a:custGeom>
              <a:avLst/>
              <a:gdLst/>
              <a:ahLst/>
              <a:cxnLst/>
              <a:rect l="l" t="t" r="r" b="b"/>
              <a:pathLst>
                <a:path w="5366" h="2628" extrusionOk="0">
                  <a:moveTo>
                    <a:pt x="2682" y="0"/>
                  </a:moveTo>
                  <a:cubicBezTo>
                    <a:pt x="2241" y="0"/>
                    <a:pt x="1800" y="63"/>
                    <a:pt x="1402" y="189"/>
                  </a:cubicBezTo>
                  <a:lnTo>
                    <a:pt x="34" y="189"/>
                  </a:lnTo>
                  <a:lnTo>
                    <a:pt x="34" y="1009"/>
                  </a:lnTo>
                  <a:lnTo>
                    <a:pt x="41" y="1009"/>
                  </a:lnTo>
                  <a:cubicBezTo>
                    <a:pt x="0" y="1429"/>
                    <a:pt x="252" y="1859"/>
                    <a:pt x="809" y="2182"/>
                  </a:cubicBezTo>
                  <a:cubicBezTo>
                    <a:pt x="1326" y="2479"/>
                    <a:pt x="2003" y="2628"/>
                    <a:pt x="2681" y="2628"/>
                  </a:cubicBezTo>
                  <a:cubicBezTo>
                    <a:pt x="3358" y="2628"/>
                    <a:pt x="4036" y="2479"/>
                    <a:pt x="4553" y="2182"/>
                  </a:cubicBezTo>
                  <a:cubicBezTo>
                    <a:pt x="5109" y="1859"/>
                    <a:pt x="5365" y="1429"/>
                    <a:pt x="5321" y="1009"/>
                  </a:cubicBezTo>
                  <a:lnTo>
                    <a:pt x="5328" y="1009"/>
                  </a:lnTo>
                  <a:lnTo>
                    <a:pt x="5328" y="189"/>
                  </a:lnTo>
                  <a:lnTo>
                    <a:pt x="3959" y="189"/>
                  </a:lnTo>
                  <a:cubicBezTo>
                    <a:pt x="3563" y="63"/>
                    <a:pt x="3123" y="0"/>
                    <a:pt x="2682" y="0"/>
                  </a:cubicBez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4"/>
            <p:cNvSpPr/>
            <p:nvPr/>
          </p:nvSpPr>
          <p:spPr>
            <a:xfrm>
              <a:off x="5496418" y="1068585"/>
              <a:ext cx="255700" cy="134403"/>
            </a:xfrm>
            <a:custGeom>
              <a:avLst/>
              <a:gdLst/>
              <a:ahLst/>
              <a:cxnLst/>
              <a:rect l="l" t="t" r="r" b="b"/>
              <a:pathLst>
                <a:path w="5814" h="3056" extrusionOk="0">
                  <a:moveTo>
                    <a:pt x="2907" y="1"/>
                  </a:moveTo>
                  <a:cubicBezTo>
                    <a:pt x="2229" y="1"/>
                    <a:pt x="1552" y="149"/>
                    <a:pt x="1035" y="446"/>
                  </a:cubicBezTo>
                  <a:cubicBezTo>
                    <a:pt x="1" y="1043"/>
                    <a:pt x="1" y="2013"/>
                    <a:pt x="1035" y="2610"/>
                  </a:cubicBezTo>
                  <a:cubicBezTo>
                    <a:pt x="1552" y="2907"/>
                    <a:pt x="2229" y="3056"/>
                    <a:pt x="2907" y="3056"/>
                  </a:cubicBezTo>
                  <a:cubicBezTo>
                    <a:pt x="3584" y="3056"/>
                    <a:pt x="4262" y="2907"/>
                    <a:pt x="4779" y="2610"/>
                  </a:cubicBezTo>
                  <a:cubicBezTo>
                    <a:pt x="5813" y="2013"/>
                    <a:pt x="5813" y="1043"/>
                    <a:pt x="4779" y="446"/>
                  </a:cubicBezTo>
                  <a:cubicBezTo>
                    <a:pt x="4262" y="149"/>
                    <a:pt x="3584" y="1"/>
                    <a:pt x="2907"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4"/>
            <p:cNvSpPr/>
            <p:nvPr/>
          </p:nvSpPr>
          <p:spPr>
            <a:xfrm>
              <a:off x="5456661" y="938100"/>
              <a:ext cx="174293" cy="324265"/>
            </a:xfrm>
            <a:custGeom>
              <a:avLst/>
              <a:gdLst/>
              <a:ahLst/>
              <a:cxnLst/>
              <a:rect l="l" t="t" r="r" b="b"/>
              <a:pathLst>
                <a:path w="3963" h="7373" extrusionOk="0">
                  <a:moveTo>
                    <a:pt x="3813" y="1"/>
                  </a:moveTo>
                  <a:cubicBezTo>
                    <a:pt x="1710" y="1"/>
                    <a:pt x="1" y="1710"/>
                    <a:pt x="1" y="3813"/>
                  </a:cubicBezTo>
                  <a:cubicBezTo>
                    <a:pt x="1" y="5393"/>
                    <a:pt x="949" y="6786"/>
                    <a:pt x="2420" y="7362"/>
                  </a:cubicBezTo>
                  <a:cubicBezTo>
                    <a:pt x="2437" y="7369"/>
                    <a:pt x="2455" y="7373"/>
                    <a:pt x="2475" y="7373"/>
                  </a:cubicBezTo>
                  <a:cubicBezTo>
                    <a:pt x="2532" y="7373"/>
                    <a:pt x="2591" y="7339"/>
                    <a:pt x="2614" y="7277"/>
                  </a:cubicBezTo>
                  <a:cubicBezTo>
                    <a:pt x="2642" y="7202"/>
                    <a:pt x="2605" y="7113"/>
                    <a:pt x="2529" y="7082"/>
                  </a:cubicBezTo>
                  <a:cubicBezTo>
                    <a:pt x="1174" y="6554"/>
                    <a:pt x="297" y="5267"/>
                    <a:pt x="297" y="3813"/>
                  </a:cubicBezTo>
                  <a:cubicBezTo>
                    <a:pt x="297" y="1874"/>
                    <a:pt x="1874" y="301"/>
                    <a:pt x="3813" y="301"/>
                  </a:cubicBezTo>
                  <a:cubicBezTo>
                    <a:pt x="3895" y="301"/>
                    <a:pt x="3963" y="233"/>
                    <a:pt x="3963" y="151"/>
                  </a:cubicBezTo>
                  <a:cubicBezTo>
                    <a:pt x="3963" y="69"/>
                    <a:pt x="3895" y="1"/>
                    <a:pt x="3813" y="1"/>
                  </a:cubicBez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4"/>
            <p:cNvSpPr/>
            <p:nvPr/>
          </p:nvSpPr>
          <p:spPr>
            <a:xfrm>
              <a:off x="6666920" y="1243059"/>
              <a:ext cx="461922" cy="349025"/>
            </a:xfrm>
            <a:custGeom>
              <a:avLst/>
              <a:gdLst/>
              <a:ahLst/>
              <a:cxnLst/>
              <a:rect l="l" t="t" r="r" b="b"/>
              <a:pathLst>
                <a:path w="10503" h="7936" extrusionOk="0">
                  <a:moveTo>
                    <a:pt x="4865" y="0"/>
                  </a:moveTo>
                  <a:cubicBezTo>
                    <a:pt x="4595" y="0"/>
                    <a:pt x="4290" y="88"/>
                    <a:pt x="3967" y="275"/>
                  </a:cubicBezTo>
                  <a:cubicBezTo>
                    <a:pt x="2857" y="916"/>
                    <a:pt x="1956" y="2476"/>
                    <a:pt x="1956" y="3759"/>
                  </a:cubicBezTo>
                  <a:lnTo>
                    <a:pt x="1956" y="4479"/>
                  </a:lnTo>
                  <a:cubicBezTo>
                    <a:pt x="1956" y="4811"/>
                    <a:pt x="2018" y="5090"/>
                    <a:pt x="2127" y="5312"/>
                  </a:cubicBezTo>
                  <a:lnTo>
                    <a:pt x="745" y="6111"/>
                  </a:lnTo>
                  <a:cubicBezTo>
                    <a:pt x="335" y="6350"/>
                    <a:pt x="1" y="6927"/>
                    <a:pt x="1" y="7404"/>
                  </a:cubicBezTo>
                  <a:cubicBezTo>
                    <a:pt x="1" y="7741"/>
                    <a:pt x="169" y="7935"/>
                    <a:pt x="413" y="7935"/>
                  </a:cubicBezTo>
                  <a:cubicBezTo>
                    <a:pt x="513" y="7935"/>
                    <a:pt x="626" y="7903"/>
                    <a:pt x="745" y="7834"/>
                  </a:cubicBezTo>
                  <a:lnTo>
                    <a:pt x="9758" y="2630"/>
                  </a:lnTo>
                  <a:cubicBezTo>
                    <a:pt x="10168" y="2394"/>
                    <a:pt x="10503" y="1814"/>
                    <a:pt x="10503" y="1339"/>
                  </a:cubicBezTo>
                  <a:cubicBezTo>
                    <a:pt x="10503" y="1003"/>
                    <a:pt x="10334" y="807"/>
                    <a:pt x="10090" y="807"/>
                  </a:cubicBezTo>
                  <a:cubicBezTo>
                    <a:pt x="9990" y="807"/>
                    <a:pt x="9877" y="840"/>
                    <a:pt x="9758" y="909"/>
                  </a:cubicBezTo>
                  <a:lnTo>
                    <a:pt x="8093" y="1869"/>
                  </a:lnTo>
                  <a:cubicBezTo>
                    <a:pt x="8104" y="1793"/>
                    <a:pt x="8110" y="1722"/>
                    <a:pt x="8110" y="1650"/>
                  </a:cubicBezTo>
                  <a:lnTo>
                    <a:pt x="8110" y="1166"/>
                  </a:lnTo>
                  <a:cubicBezTo>
                    <a:pt x="8110" y="558"/>
                    <a:pt x="7806" y="206"/>
                    <a:pt x="7365" y="206"/>
                  </a:cubicBezTo>
                  <a:cubicBezTo>
                    <a:pt x="7185" y="206"/>
                    <a:pt x="6981" y="266"/>
                    <a:pt x="6765" y="391"/>
                  </a:cubicBezTo>
                  <a:cubicBezTo>
                    <a:pt x="6465" y="565"/>
                    <a:pt x="6188" y="838"/>
                    <a:pt x="5963" y="1162"/>
                  </a:cubicBezTo>
                  <a:cubicBezTo>
                    <a:pt x="5879" y="422"/>
                    <a:pt x="5455" y="0"/>
                    <a:pt x="4865" y="0"/>
                  </a:cubicBezTo>
                  <a:close/>
                </a:path>
              </a:pathLst>
            </a:custGeom>
            <a:solidFill>
              <a:srgbClr val="9999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4"/>
            <p:cNvSpPr/>
            <p:nvPr/>
          </p:nvSpPr>
          <p:spPr>
            <a:xfrm>
              <a:off x="6721754" y="3218930"/>
              <a:ext cx="554171" cy="168504"/>
            </a:xfrm>
            <a:custGeom>
              <a:avLst/>
              <a:gdLst/>
              <a:ahLst/>
              <a:cxnLst/>
              <a:rect l="l" t="t" r="r" b="b"/>
              <a:pathLst>
                <a:path w="12530" h="3834" extrusionOk="0">
                  <a:moveTo>
                    <a:pt x="11055" y="1"/>
                  </a:moveTo>
                  <a:lnTo>
                    <a:pt x="0" y="2980"/>
                  </a:lnTo>
                  <a:lnTo>
                    <a:pt x="1471" y="3833"/>
                  </a:lnTo>
                  <a:lnTo>
                    <a:pt x="12529" y="854"/>
                  </a:lnTo>
                  <a:lnTo>
                    <a:pt x="11055"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460;p24"/>
          <p:cNvGrpSpPr/>
          <p:nvPr/>
        </p:nvGrpSpPr>
        <p:grpSpPr>
          <a:xfrm flipH="1">
            <a:off x="9886950" y="0"/>
            <a:ext cx="1466850" cy="3193905"/>
            <a:chOff x="4593707" y="2226241"/>
            <a:chExt cx="711367" cy="1655196"/>
          </a:xfrm>
        </p:grpSpPr>
        <p:sp>
          <p:nvSpPr>
            <p:cNvPr id="461" name="Google Shape;461;p24"/>
            <p:cNvSpPr/>
            <p:nvPr/>
          </p:nvSpPr>
          <p:spPr>
            <a:xfrm>
              <a:off x="4593707" y="3585540"/>
              <a:ext cx="681250" cy="295897"/>
            </a:xfrm>
            <a:custGeom>
              <a:avLst/>
              <a:gdLst/>
              <a:ahLst/>
              <a:cxnLst/>
              <a:rect l="l" t="t" r="r" b="b"/>
              <a:pathLst>
                <a:path w="15490" h="6728" extrusionOk="0">
                  <a:moveTo>
                    <a:pt x="7746" y="1"/>
                  </a:moveTo>
                  <a:cubicBezTo>
                    <a:pt x="5941" y="1"/>
                    <a:pt x="4134" y="328"/>
                    <a:pt x="2755" y="984"/>
                  </a:cubicBezTo>
                  <a:cubicBezTo>
                    <a:pt x="1" y="2298"/>
                    <a:pt x="1" y="4427"/>
                    <a:pt x="2755" y="5742"/>
                  </a:cubicBezTo>
                  <a:cubicBezTo>
                    <a:pt x="4134" y="6399"/>
                    <a:pt x="5941" y="6727"/>
                    <a:pt x="7746" y="6727"/>
                  </a:cubicBezTo>
                  <a:cubicBezTo>
                    <a:pt x="9552" y="6727"/>
                    <a:pt x="11358" y="6399"/>
                    <a:pt x="12735" y="5742"/>
                  </a:cubicBezTo>
                  <a:cubicBezTo>
                    <a:pt x="15489" y="4427"/>
                    <a:pt x="15489" y="2298"/>
                    <a:pt x="12735" y="984"/>
                  </a:cubicBezTo>
                  <a:cubicBezTo>
                    <a:pt x="11358" y="328"/>
                    <a:pt x="9552" y="1"/>
                    <a:pt x="7746" y="1"/>
                  </a:cubicBezTo>
                  <a:close/>
                </a:path>
              </a:pathLst>
            </a:custGeom>
            <a:solidFill>
              <a:srgbClr val="000000">
                <a:alpha val="3213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4"/>
            <p:cNvSpPr/>
            <p:nvPr/>
          </p:nvSpPr>
          <p:spPr>
            <a:xfrm>
              <a:off x="4723093" y="2551245"/>
              <a:ext cx="42837" cy="166156"/>
            </a:xfrm>
            <a:custGeom>
              <a:avLst/>
              <a:gdLst/>
              <a:ahLst/>
              <a:cxnLst/>
              <a:rect l="l" t="t" r="r" b="b"/>
              <a:pathLst>
                <a:path w="974" h="3778" extrusionOk="0">
                  <a:moveTo>
                    <a:pt x="974" y="0"/>
                  </a:moveTo>
                  <a:cubicBezTo>
                    <a:pt x="510" y="0"/>
                    <a:pt x="93" y="416"/>
                    <a:pt x="93" y="1618"/>
                  </a:cubicBezTo>
                  <a:cubicBezTo>
                    <a:pt x="93" y="2815"/>
                    <a:pt x="1" y="3778"/>
                    <a:pt x="735" y="3778"/>
                  </a:cubicBezTo>
                  <a:lnTo>
                    <a:pt x="974" y="0"/>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4"/>
            <p:cNvSpPr/>
            <p:nvPr/>
          </p:nvSpPr>
          <p:spPr>
            <a:xfrm>
              <a:off x="4727051" y="2553048"/>
              <a:ext cx="28367" cy="160923"/>
            </a:xfrm>
            <a:custGeom>
              <a:avLst/>
              <a:gdLst/>
              <a:ahLst/>
              <a:cxnLst/>
              <a:rect l="l" t="t" r="r" b="b"/>
              <a:pathLst>
                <a:path w="645" h="3659" extrusionOk="0">
                  <a:moveTo>
                    <a:pt x="645" y="0"/>
                  </a:moveTo>
                  <a:cubicBezTo>
                    <a:pt x="287" y="130"/>
                    <a:pt x="3" y="587"/>
                    <a:pt x="3" y="1577"/>
                  </a:cubicBezTo>
                  <a:cubicBezTo>
                    <a:pt x="3" y="1819"/>
                    <a:pt x="0" y="2054"/>
                    <a:pt x="0" y="2270"/>
                  </a:cubicBezTo>
                  <a:cubicBezTo>
                    <a:pt x="0" y="2946"/>
                    <a:pt x="37" y="3467"/>
                    <a:pt x="341" y="3658"/>
                  </a:cubicBezTo>
                  <a:cubicBezTo>
                    <a:pt x="440" y="3331"/>
                    <a:pt x="542" y="2993"/>
                    <a:pt x="645" y="2662"/>
                  </a:cubicBezTo>
                  <a:lnTo>
                    <a:pt x="645" y="0"/>
                  </a:ln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4"/>
            <p:cNvSpPr/>
            <p:nvPr/>
          </p:nvSpPr>
          <p:spPr>
            <a:xfrm>
              <a:off x="4755374" y="2503352"/>
              <a:ext cx="262737" cy="436853"/>
            </a:xfrm>
            <a:custGeom>
              <a:avLst/>
              <a:gdLst/>
              <a:ahLst/>
              <a:cxnLst/>
              <a:rect l="l" t="t" r="r" b="b"/>
              <a:pathLst>
                <a:path w="5974" h="9933" extrusionOk="0">
                  <a:moveTo>
                    <a:pt x="103" y="1"/>
                  </a:moveTo>
                  <a:cubicBezTo>
                    <a:pt x="48" y="1"/>
                    <a:pt x="1" y="45"/>
                    <a:pt x="1" y="103"/>
                  </a:cubicBezTo>
                  <a:lnTo>
                    <a:pt x="1" y="9830"/>
                  </a:lnTo>
                  <a:cubicBezTo>
                    <a:pt x="1" y="9887"/>
                    <a:pt x="48" y="9932"/>
                    <a:pt x="103" y="9932"/>
                  </a:cubicBezTo>
                  <a:lnTo>
                    <a:pt x="5871" y="9932"/>
                  </a:lnTo>
                  <a:cubicBezTo>
                    <a:pt x="5930" y="9932"/>
                    <a:pt x="5974" y="9887"/>
                    <a:pt x="5974" y="9830"/>
                  </a:cubicBezTo>
                  <a:lnTo>
                    <a:pt x="5974" y="103"/>
                  </a:lnTo>
                  <a:cubicBezTo>
                    <a:pt x="5974" y="45"/>
                    <a:pt x="5930" y="1"/>
                    <a:pt x="587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4"/>
            <p:cNvSpPr/>
            <p:nvPr/>
          </p:nvSpPr>
          <p:spPr>
            <a:xfrm>
              <a:off x="4755374" y="2503352"/>
              <a:ext cx="262737" cy="436853"/>
            </a:xfrm>
            <a:custGeom>
              <a:avLst/>
              <a:gdLst/>
              <a:ahLst/>
              <a:cxnLst/>
              <a:rect l="l" t="t" r="r" b="b"/>
              <a:pathLst>
                <a:path w="5974" h="9933" extrusionOk="0">
                  <a:moveTo>
                    <a:pt x="5966" y="62"/>
                  </a:moveTo>
                  <a:lnTo>
                    <a:pt x="5966" y="406"/>
                  </a:lnTo>
                  <a:cubicBezTo>
                    <a:pt x="5966" y="406"/>
                    <a:pt x="5971" y="406"/>
                    <a:pt x="5974" y="403"/>
                  </a:cubicBezTo>
                  <a:lnTo>
                    <a:pt x="5974" y="103"/>
                  </a:lnTo>
                  <a:cubicBezTo>
                    <a:pt x="5974" y="89"/>
                    <a:pt x="5971" y="75"/>
                    <a:pt x="5966" y="62"/>
                  </a:cubicBezTo>
                  <a:close/>
                  <a:moveTo>
                    <a:pt x="5966" y="406"/>
                  </a:moveTo>
                  <a:lnTo>
                    <a:pt x="5974" y="413"/>
                  </a:lnTo>
                  <a:lnTo>
                    <a:pt x="5974" y="410"/>
                  </a:lnTo>
                  <a:cubicBezTo>
                    <a:pt x="5971" y="406"/>
                    <a:pt x="5971" y="406"/>
                    <a:pt x="5966" y="406"/>
                  </a:cubicBezTo>
                  <a:close/>
                  <a:moveTo>
                    <a:pt x="103" y="1"/>
                  </a:moveTo>
                  <a:cubicBezTo>
                    <a:pt x="48" y="1"/>
                    <a:pt x="1" y="45"/>
                    <a:pt x="1" y="103"/>
                  </a:cubicBezTo>
                  <a:lnTo>
                    <a:pt x="1" y="3792"/>
                  </a:lnTo>
                  <a:cubicBezTo>
                    <a:pt x="209" y="3130"/>
                    <a:pt x="407" y="2512"/>
                    <a:pt x="554" y="2123"/>
                  </a:cubicBezTo>
                  <a:cubicBezTo>
                    <a:pt x="1011" y="894"/>
                    <a:pt x="1557" y="826"/>
                    <a:pt x="2107" y="765"/>
                  </a:cubicBezTo>
                  <a:cubicBezTo>
                    <a:pt x="2158" y="741"/>
                    <a:pt x="2294" y="713"/>
                    <a:pt x="2469" y="680"/>
                  </a:cubicBezTo>
                  <a:lnTo>
                    <a:pt x="2469" y="676"/>
                  </a:lnTo>
                  <a:cubicBezTo>
                    <a:pt x="2472" y="563"/>
                    <a:pt x="3192" y="431"/>
                    <a:pt x="3570" y="431"/>
                  </a:cubicBezTo>
                  <a:cubicBezTo>
                    <a:pt x="3704" y="431"/>
                    <a:pt x="3796" y="447"/>
                    <a:pt x="3803" y="485"/>
                  </a:cubicBezTo>
                  <a:cubicBezTo>
                    <a:pt x="3861" y="478"/>
                    <a:pt x="3898" y="475"/>
                    <a:pt x="3898" y="475"/>
                  </a:cubicBezTo>
                  <a:lnTo>
                    <a:pt x="4079" y="467"/>
                  </a:lnTo>
                  <a:lnTo>
                    <a:pt x="4082" y="1"/>
                  </a:lnTo>
                  <a:close/>
                  <a:moveTo>
                    <a:pt x="2049" y="3618"/>
                  </a:moveTo>
                  <a:cubicBezTo>
                    <a:pt x="2049" y="3618"/>
                    <a:pt x="1366" y="5191"/>
                    <a:pt x="926" y="6226"/>
                  </a:cubicBezTo>
                  <a:lnTo>
                    <a:pt x="1" y="6830"/>
                  </a:lnTo>
                  <a:lnTo>
                    <a:pt x="1" y="9830"/>
                  </a:lnTo>
                  <a:cubicBezTo>
                    <a:pt x="1" y="9887"/>
                    <a:pt x="48" y="9932"/>
                    <a:pt x="103" y="9932"/>
                  </a:cubicBezTo>
                  <a:lnTo>
                    <a:pt x="1650" y="9932"/>
                  </a:lnTo>
                  <a:cubicBezTo>
                    <a:pt x="1687" y="9662"/>
                    <a:pt x="1745" y="9427"/>
                    <a:pt x="1806" y="9225"/>
                  </a:cubicBezTo>
                  <a:cubicBezTo>
                    <a:pt x="1820" y="9175"/>
                    <a:pt x="1837" y="9123"/>
                    <a:pt x="1854" y="9072"/>
                  </a:cubicBezTo>
                  <a:cubicBezTo>
                    <a:pt x="1922" y="8877"/>
                    <a:pt x="1990" y="8714"/>
                    <a:pt x="2042" y="8584"/>
                  </a:cubicBezTo>
                  <a:lnTo>
                    <a:pt x="2055" y="8584"/>
                  </a:lnTo>
                  <a:cubicBezTo>
                    <a:pt x="2352" y="7980"/>
                    <a:pt x="2765" y="7447"/>
                    <a:pt x="3222" y="6717"/>
                  </a:cubicBezTo>
                  <a:lnTo>
                    <a:pt x="2997" y="6096"/>
                  </a:lnTo>
                  <a:cubicBezTo>
                    <a:pt x="2543" y="6734"/>
                    <a:pt x="2121" y="7102"/>
                    <a:pt x="2121" y="7102"/>
                  </a:cubicBezTo>
                  <a:lnTo>
                    <a:pt x="2121" y="6062"/>
                  </a:lnTo>
                  <a:cubicBezTo>
                    <a:pt x="2121" y="6062"/>
                    <a:pt x="2383" y="5683"/>
                    <a:pt x="2629" y="5072"/>
                  </a:cubicBezTo>
                  <a:lnTo>
                    <a:pt x="2342" y="4280"/>
                  </a:lnTo>
                  <a:lnTo>
                    <a:pt x="2049" y="3618"/>
                  </a:ln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4"/>
            <p:cNvSpPr/>
            <p:nvPr/>
          </p:nvSpPr>
          <p:spPr>
            <a:xfrm>
              <a:off x="5043435" y="2527496"/>
              <a:ext cx="112633" cy="162770"/>
            </a:xfrm>
            <a:custGeom>
              <a:avLst/>
              <a:gdLst/>
              <a:ahLst/>
              <a:cxnLst/>
              <a:rect l="l" t="t" r="r" b="b"/>
              <a:pathLst>
                <a:path w="2561" h="3701" extrusionOk="0">
                  <a:moveTo>
                    <a:pt x="0" y="0"/>
                  </a:moveTo>
                  <a:lnTo>
                    <a:pt x="0" y="3700"/>
                  </a:lnTo>
                  <a:lnTo>
                    <a:pt x="2560" y="3700"/>
                  </a:lnTo>
                  <a:lnTo>
                    <a:pt x="1809" y="953"/>
                  </a:lnTo>
                  <a:cubicBezTo>
                    <a:pt x="1659" y="389"/>
                    <a:pt x="1147" y="0"/>
                    <a:pt x="567"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4"/>
            <p:cNvSpPr/>
            <p:nvPr/>
          </p:nvSpPr>
          <p:spPr>
            <a:xfrm>
              <a:off x="4718168" y="2536952"/>
              <a:ext cx="182869" cy="280153"/>
            </a:xfrm>
            <a:custGeom>
              <a:avLst/>
              <a:gdLst/>
              <a:ahLst/>
              <a:cxnLst/>
              <a:rect l="l" t="t" r="r" b="b"/>
              <a:pathLst>
                <a:path w="4158" h="6370" extrusionOk="0">
                  <a:moveTo>
                    <a:pt x="2953" y="1"/>
                  </a:moveTo>
                  <a:cubicBezTo>
                    <a:pt x="2403" y="62"/>
                    <a:pt x="1857" y="130"/>
                    <a:pt x="1400" y="1359"/>
                  </a:cubicBezTo>
                  <a:cubicBezTo>
                    <a:pt x="1052" y="2294"/>
                    <a:pt x="386" y="4533"/>
                    <a:pt x="92" y="5540"/>
                  </a:cubicBezTo>
                  <a:cubicBezTo>
                    <a:pt x="1" y="5851"/>
                    <a:pt x="116" y="6182"/>
                    <a:pt x="379" y="6369"/>
                  </a:cubicBezTo>
                  <a:lnTo>
                    <a:pt x="1772" y="5462"/>
                  </a:lnTo>
                  <a:cubicBezTo>
                    <a:pt x="2212" y="4427"/>
                    <a:pt x="2895" y="2854"/>
                    <a:pt x="2895" y="2854"/>
                  </a:cubicBezTo>
                  <a:lnTo>
                    <a:pt x="3188" y="3516"/>
                  </a:lnTo>
                  <a:cubicBezTo>
                    <a:pt x="3188" y="3516"/>
                    <a:pt x="4007" y="2800"/>
                    <a:pt x="4059" y="1899"/>
                  </a:cubicBezTo>
                  <a:cubicBezTo>
                    <a:pt x="4158" y="202"/>
                    <a:pt x="2953" y="1"/>
                    <a:pt x="295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4"/>
            <p:cNvSpPr/>
            <p:nvPr/>
          </p:nvSpPr>
          <p:spPr>
            <a:xfrm>
              <a:off x="4848609" y="2226241"/>
              <a:ext cx="263308" cy="247256"/>
            </a:xfrm>
            <a:custGeom>
              <a:avLst/>
              <a:gdLst/>
              <a:ahLst/>
              <a:cxnLst/>
              <a:rect l="l" t="t" r="r" b="b"/>
              <a:pathLst>
                <a:path w="5987" h="5622" extrusionOk="0">
                  <a:moveTo>
                    <a:pt x="2994" y="1"/>
                  </a:moveTo>
                  <a:cubicBezTo>
                    <a:pt x="1342" y="1"/>
                    <a:pt x="1" y="1339"/>
                    <a:pt x="1" y="2991"/>
                  </a:cubicBezTo>
                  <a:cubicBezTo>
                    <a:pt x="1" y="4445"/>
                    <a:pt x="1181" y="5622"/>
                    <a:pt x="2632" y="5622"/>
                  </a:cubicBezTo>
                  <a:lnTo>
                    <a:pt x="3355" y="5622"/>
                  </a:lnTo>
                  <a:cubicBezTo>
                    <a:pt x="4809" y="5622"/>
                    <a:pt x="5987" y="4445"/>
                    <a:pt x="5987" y="2991"/>
                  </a:cubicBezTo>
                  <a:cubicBezTo>
                    <a:pt x="5987" y="1339"/>
                    <a:pt x="4645" y="1"/>
                    <a:pt x="299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4"/>
            <p:cNvSpPr/>
            <p:nvPr/>
          </p:nvSpPr>
          <p:spPr>
            <a:xfrm>
              <a:off x="4642832" y="3508093"/>
              <a:ext cx="178471" cy="183397"/>
            </a:xfrm>
            <a:custGeom>
              <a:avLst/>
              <a:gdLst/>
              <a:ahLst/>
              <a:cxnLst/>
              <a:rect l="l" t="t" r="r" b="b"/>
              <a:pathLst>
                <a:path w="4058" h="4170" extrusionOk="0">
                  <a:moveTo>
                    <a:pt x="934" y="1"/>
                  </a:moveTo>
                  <a:cubicBezTo>
                    <a:pt x="761" y="1"/>
                    <a:pt x="629" y="239"/>
                    <a:pt x="454" y="434"/>
                  </a:cubicBezTo>
                  <a:cubicBezTo>
                    <a:pt x="310" y="598"/>
                    <a:pt x="82" y="857"/>
                    <a:pt x="48" y="1045"/>
                  </a:cubicBezTo>
                  <a:cubicBezTo>
                    <a:pt x="0" y="1322"/>
                    <a:pt x="249" y="1755"/>
                    <a:pt x="523" y="1994"/>
                  </a:cubicBezTo>
                  <a:cubicBezTo>
                    <a:pt x="799" y="2236"/>
                    <a:pt x="1120" y="2407"/>
                    <a:pt x="1219" y="2932"/>
                  </a:cubicBezTo>
                  <a:cubicBezTo>
                    <a:pt x="1321" y="3458"/>
                    <a:pt x="1522" y="3769"/>
                    <a:pt x="2068" y="4004"/>
                  </a:cubicBezTo>
                  <a:cubicBezTo>
                    <a:pt x="2340" y="4122"/>
                    <a:pt x="2652" y="4169"/>
                    <a:pt x="2939" y="4169"/>
                  </a:cubicBezTo>
                  <a:cubicBezTo>
                    <a:pt x="3283" y="4169"/>
                    <a:pt x="3588" y="4101"/>
                    <a:pt x="3738" y="4004"/>
                  </a:cubicBezTo>
                  <a:cubicBezTo>
                    <a:pt x="4058" y="3796"/>
                    <a:pt x="3765" y="3571"/>
                    <a:pt x="3314" y="2926"/>
                  </a:cubicBezTo>
                  <a:cubicBezTo>
                    <a:pt x="2727" y="2086"/>
                    <a:pt x="2270" y="1486"/>
                    <a:pt x="2270" y="700"/>
                  </a:cubicBezTo>
                  <a:lnTo>
                    <a:pt x="1038" y="28"/>
                  </a:lnTo>
                  <a:cubicBezTo>
                    <a:pt x="1001" y="9"/>
                    <a:pt x="967" y="1"/>
                    <a:pt x="934"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4"/>
            <p:cNvSpPr/>
            <p:nvPr/>
          </p:nvSpPr>
          <p:spPr>
            <a:xfrm>
              <a:off x="4678675" y="3478979"/>
              <a:ext cx="90863" cy="77713"/>
            </a:xfrm>
            <a:custGeom>
              <a:avLst/>
              <a:gdLst/>
              <a:ahLst/>
              <a:cxnLst/>
              <a:rect l="l" t="t" r="r" b="b"/>
              <a:pathLst>
                <a:path w="2066" h="1767" extrusionOk="0">
                  <a:moveTo>
                    <a:pt x="694" y="1"/>
                  </a:moveTo>
                  <a:lnTo>
                    <a:pt x="209" y="707"/>
                  </a:lnTo>
                  <a:cubicBezTo>
                    <a:pt x="1" y="1014"/>
                    <a:pt x="66" y="1441"/>
                    <a:pt x="373" y="1649"/>
                  </a:cubicBezTo>
                  <a:cubicBezTo>
                    <a:pt x="379" y="1653"/>
                    <a:pt x="383" y="1656"/>
                    <a:pt x="390" y="1659"/>
                  </a:cubicBezTo>
                  <a:cubicBezTo>
                    <a:pt x="502" y="1732"/>
                    <a:pt x="628" y="1766"/>
                    <a:pt x="755" y="1766"/>
                  </a:cubicBezTo>
                  <a:cubicBezTo>
                    <a:pt x="960" y="1766"/>
                    <a:pt x="1166" y="1677"/>
                    <a:pt x="1311" y="1516"/>
                  </a:cubicBezTo>
                  <a:lnTo>
                    <a:pt x="2066" y="697"/>
                  </a:lnTo>
                  <a:lnTo>
                    <a:pt x="694"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4"/>
            <p:cNvSpPr/>
            <p:nvPr/>
          </p:nvSpPr>
          <p:spPr>
            <a:xfrm>
              <a:off x="4704050" y="2876469"/>
              <a:ext cx="411785" cy="652399"/>
            </a:xfrm>
            <a:custGeom>
              <a:avLst/>
              <a:gdLst/>
              <a:ahLst/>
              <a:cxnLst/>
              <a:rect l="l" t="t" r="r" b="b"/>
              <a:pathLst>
                <a:path w="9363" h="14834" extrusionOk="0">
                  <a:moveTo>
                    <a:pt x="4929" y="1"/>
                  </a:moveTo>
                  <a:lnTo>
                    <a:pt x="5090" y="7055"/>
                  </a:lnTo>
                  <a:cubicBezTo>
                    <a:pt x="5090" y="7055"/>
                    <a:pt x="3315" y="8291"/>
                    <a:pt x="2817" y="9096"/>
                  </a:cubicBezTo>
                  <a:cubicBezTo>
                    <a:pt x="2315" y="9906"/>
                    <a:pt x="1" y="13838"/>
                    <a:pt x="1" y="13838"/>
                  </a:cubicBezTo>
                  <a:cubicBezTo>
                    <a:pt x="155" y="14766"/>
                    <a:pt x="1113" y="14834"/>
                    <a:pt x="1113" y="14834"/>
                  </a:cubicBezTo>
                  <a:cubicBezTo>
                    <a:pt x="1113" y="14834"/>
                    <a:pt x="6755" y="9339"/>
                    <a:pt x="6953" y="9005"/>
                  </a:cubicBezTo>
                  <a:cubicBezTo>
                    <a:pt x="7147" y="8670"/>
                    <a:pt x="7704" y="7806"/>
                    <a:pt x="8321" y="6192"/>
                  </a:cubicBezTo>
                  <a:cubicBezTo>
                    <a:pt x="8976" y="4468"/>
                    <a:pt x="9362" y="1789"/>
                    <a:pt x="9332" y="888"/>
                  </a:cubicBezTo>
                  <a:lnTo>
                    <a:pt x="4929"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4"/>
            <p:cNvSpPr/>
            <p:nvPr/>
          </p:nvSpPr>
          <p:spPr>
            <a:xfrm>
              <a:off x="4704050" y="2915522"/>
              <a:ext cx="410421" cy="613345"/>
            </a:xfrm>
            <a:custGeom>
              <a:avLst/>
              <a:gdLst/>
              <a:ahLst/>
              <a:cxnLst/>
              <a:rect l="l" t="t" r="r" b="b"/>
              <a:pathLst>
                <a:path w="9332" h="13946" extrusionOk="0">
                  <a:moveTo>
                    <a:pt x="6867" y="2621"/>
                  </a:moveTo>
                  <a:cubicBezTo>
                    <a:pt x="6867" y="2622"/>
                    <a:pt x="7188" y="4557"/>
                    <a:pt x="7445" y="6318"/>
                  </a:cubicBezTo>
                  <a:cubicBezTo>
                    <a:pt x="7301" y="5318"/>
                    <a:pt x="6974" y="3055"/>
                    <a:pt x="6867" y="2621"/>
                  </a:cubicBezTo>
                  <a:close/>
                  <a:moveTo>
                    <a:pt x="9332" y="0"/>
                  </a:moveTo>
                  <a:cubicBezTo>
                    <a:pt x="9011" y="205"/>
                    <a:pt x="8697" y="372"/>
                    <a:pt x="8390" y="509"/>
                  </a:cubicBezTo>
                  <a:cubicBezTo>
                    <a:pt x="8274" y="786"/>
                    <a:pt x="8113" y="1085"/>
                    <a:pt x="7891" y="1393"/>
                  </a:cubicBezTo>
                  <a:cubicBezTo>
                    <a:pt x="7264" y="2260"/>
                    <a:pt x="6867" y="2621"/>
                    <a:pt x="6867" y="2621"/>
                  </a:cubicBezTo>
                  <a:cubicBezTo>
                    <a:pt x="6867" y="2621"/>
                    <a:pt x="7686" y="2164"/>
                    <a:pt x="7998" y="1813"/>
                  </a:cubicBezTo>
                  <a:lnTo>
                    <a:pt x="7998" y="1813"/>
                  </a:lnTo>
                  <a:cubicBezTo>
                    <a:pt x="7997" y="1813"/>
                    <a:pt x="7629" y="2349"/>
                    <a:pt x="7223" y="2779"/>
                  </a:cubicBezTo>
                  <a:lnTo>
                    <a:pt x="7509" y="6789"/>
                  </a:lnTo>
                  <a:cubicBezTo>
                    <a:pt x="7522" y="6881"/>
                    <a:pt x="7536" y="6970"/>
                    <a:pt x="7547" y="7058"/>
                  </a:cubicBezTo>
                  <a:cubicBezTo>
                    <a:pt x="7776" y="6614"/>
                    <a:pt x="8042" y="6035"/>
                    <a:pt x="8321" y="5304"/>
                  </a:cubicBezTo>
                  <a:cubicBezTo>
                    <a:pt x="8953" y="3642"/>
                    <a:pt x="9332" y="1096"/>
                    <a:pt x="9332" y="106"/>
                  </a:cubicBezTo>
                  <a:lnTo>
                    <a:pt x="9332" y="0"/>
                  </a:lnTo>
                  <a:close/>
                  <a:moveTo>
                    <a:pt x="4840" y="7605"/>
                  </a:moveTo>
                  <a:cubicBezTo>
                    <a:pt x="5008" y="7987"/>
                    <a:pt x="5192" y="8376"/>
                    <a:pt x="5301" y="8526"/>
                  </a:cubicBezTo>
                  <a:cubicBezTo>
                    <a:pt x="5301" y="8526"/>
                    <a:pt x="5113" y="8171"/>
                    <a:pt x="4840" y="7605"/>
                  </a:cubicBezTo>
                  <a:close/>
                  <a:moveTo>
                    <a:pt x="4403" y="6676"/>
                  </a:moveTo>
                  <a:cubicBezTo>
                    <a:pt x="3850" y="7109"/>
                    <a:pt x="3110" y="7734"/>
                    <a:pt x="2817" y="8208"/>
                  </a:cubicBezTo>
                  <a:cubicBezTo>
                    <a:pt x="2315" y="9018"/>
                    <a:pt x="1" y="12950"/>
                    <a:pt x="1" y="12950"/>
                  </a:cubicBezTo>
                  <a:cubicBezTo>
                    <a:pt x="155" y="13878"/>
                    <a:pt x="1113" y="13946"/>
                    <a:pt x="1113" y="13946"/>
                  </a:cubicBezTo>
                  <a:cubicBezTo>
                    <a:pt x="1113" y="13946"/>
                    <a:pt x="3239" y="11874"/>
                    <a:pt x="4929" y="10198"/>
                  </a:cubicBezTo>
                  <a:lnTo>
                    <a:pt x="4929" y="10130"/>
                  </a:lnTo>
                  <a:cubicBezTo>
                    <a:pt x="4929" y="9894"/>
                    <a:pt x="4939" y="9130"/>
                    <a:pt x="5073" y="8635"/>
                  </a:cubicBezTo>
                  <a:cubicBezTo>
                    <a:pt x="5073" y="8635"/>
                    <a:pt x="4663" y="7741"/>
                    <a:pt x="4479" y="6836"/>
                  </a:cubicBezTo>
                  <a:cubicBezTo>
                    <a:pt x="4455" y="6782"/>
                    <a:pt x="4430" y="6731"/>
                    <a:pt x="4403" y="667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4"/>
            <p:cNvSpPr/>
            <p:nvPr/>
          </p:nvSpPr>
          <p:spPr>
            <a:xfrm>
              <a:off x="5026767" y="3628199"/>
              <a:ext cx="69840" cy="88444"/>
            </a:xfrm>
            <a:custGeom>
              <a:avLst/>
              <a:gdLst/>
              <a:ahLst/>
              <a:cxnLst/>
              <a:rect l="l" t="t" r="r" b="b"/>
              <a:pathLst>
                <a:path w="1588" h="2011" extrusionOk="0">
                  <a:moveTo>
                    <a:pt x="1192" y="1"/>
                  </a:moveTo>
                  <a:lnTo>
                    <a:pt x="0" y="273"/>
                  </a:lnTo>
                  <a:lnTo>
                    <a:pt x="393" y="2011"/>
                  </a:lnTo>
                  <a:lnTo>
                    <a:pt x="1588" y="1737"/>
                  </a:lnTo>
                  <a:lnTo>
                    <a:pt x="1192" y="1"/>
                  </a:ln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4"/>
            <p:cNvSpPr/>
            <p:nvPr/>
          </p:nvSpPr>
          <p:spPr>
            <a:xfrm>
              <a:off x="4822793" y="2872115"/>
              <a:ext cx="268410" cy="785087"/>
            </a:xfrm>
            <a:custGeom>
              <a:avLst/>
              <a:gdLst/>
              <a:ahLst/>
              <a:cxnLst/>
              <a:rect l="l" t="t" r="r" b="b"/>
              <a:pathLst>
                <a:path w="6103" h="17851" extrusionOk="0">
                  <a:moveTo>
                    <a:pt x="5588" y="1"/>
                  </a:moveTo>
                  <a:lnTo>
                    <a:pt x="509" y="199"/>
                  </a:lnTo>
                  <a:cubicBezTo>
                    <a:pt x="335" y="622"/>
                    <a:pt x="0" y="1390"/>
                    <a:pt x="86" y="2605"/>
                  </a:cubicBezTo>
                  <a:cubicBezTo>
                    <a:pt x="253" y="5083"/>
                    <a:pt x="2601" y="9513"/>
                    <a:pt x="2601" y="9513"/>
                  </a:cubicBezTo>
                  <a:cubicBezTo>
                    <a:pt x="2574" y="9851"/>
                    <a:pt x="2431" y="11264"/>
                    <a:pt x="2751" y="12516"/>
                  </a:cubicBezTo>
                  <a:cubicBezTo>
                    <a:pt x="3260" y="14493"/>
                    <a:pt x="4638" y="17837"/>
                    <a:pt x="4638" y="17837"/>
                  </a:cubicBezTo>
                  <a:cubicBezTo>
                    <a:pt x="4638" y="17837"/>
                    <a:pt x="4733" y="17851"/>
                    <a:pt x="4874" y="17851"/>
                  </a:cubicBezTo>
                  <a:cubicBezTo>
                    <a:pt x="5162" y="17851"/>
                    <a:pt x="5644" y="17796"/>
                    <a:pt x="5932" y="17462"/>
                  </a:cubicBezTo>
                  <a:cubicBezTo>
                    <a:pt x="5932" y="17462"/>
                    <a:pt x="5167" y="10670"/>
                    <a:pt x="4959" y="8929"/>
                  </a:cubicBezTo>
                  <a:cubicBezTo>
                    <a:pt x="4737" y="7045"/>
                    <a:pt x="4167" y="3608"/>
                    <a:pt x="4167" y="3608"/>
                  </a:cubicBezTo>
                  <a:cubicBezTo>
                    <a:pt x="4167" y="3608"/>
                    <a:pt x="4564" y="3247"/>
                    <a:pt x="5191" y="2380"/>
                  </a:cubicBezTo>
                  <a:cubicBezTo>
                    <a:pt x="6103" y="1121"/>
                    <a:pt x="5963" y="1"/>
                    <a:pt x="5963"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4"/>
            <p:cNvSpPr/>
            <p:nvPr/>
          </p:nvSpPr>
          <p:spPr>
            <a:xfrm>
              <a:off x="4825915" y="2880866"/>
              <a:ext cx="257811" cy="776379"/>
            </a:xfrm>
            <a:custGeom>
              <a:avLst/>
              <a:gdLst/>
              <a:ahLst/>
              <a:cxnLst/>
              <a:rect l="l" t="t" r="r" b="b"/>
              <a:pathLst>
                <a:path w="5862" h="17653" extrusionOk="0">
                  <a:moveTo>
                    <a:pt x="438" y="0"/>
                  </a:moveTo>
                  <a:cubicBezTo>
                    <a:pt x="403" y="88"/>
                    <a:pt x="361" y="191"/>
                    <a:pt x="316" y="309"/>
                  </a:cubicBezTo>
                  <a:lnTo>
                    <a:pt x="316" y="309"/>
                  </a:lnTo>
                  <a:cubicBezTo>
                    <a:pt x="357" y="203"/>
                    <a:pt x="403" y="101"/>
                    <a:pt x="451" y="0"/>
                  </a:cubicBezTo>
                  <a:close/>
                  <a:moveTo>
                    <a:pt x="316" y="309"/>
                  </a:moveTo>
                  <a:cubicBezTo>
                    <a:pt x="293" y="368"/>
                    <a:pt x="271" y="427"/>
                    <a:pt x="250" y="488"/>
                  </a:cubicBezTo>
                  <a:cubicBezTo>
                    <a:pt x="272" y="425"/>
                    <a:pt x="294" y="366"/>
                    <a:pt x="316" y="309"/>
                  </a:cubicBezTo>
                  <a:close/>
                  <a:moveTo>
                    <a:pt x="202" y="641"/>
                  </a:moveTo>
                  <a:cubicBezTo>
                    <a:pt x="199" y="652"/>
                    <a:pt x="196" y="662"/>
                    <a:pt x="192" y="673"/>
                  </a:cubicBezTo>
                  <a:cubicBezTo>
                    <a:pt x="192" y="673"/>
                    <a:pt x="193" y="673"/>
                    <a:pt x="193" y="673"/>
                  </a:cubicBezTo>
                  <a:lnTo>
                    <a:pt x="193" y="673"/>
                  </a:lnTo>
                  <a:cubicBezTo>
                    <a:pt x="196" y="662"/>
                    <a:pt x="199" y="652"/>
                    <a:pt x="202" y="641"/>
                  </a:cubicBezTo>
                  <a:close/>
                  <a:moveTo>
                    <a:pt x="193" y="673"/>
                  </a:moveTo>
                  <a:lnTo>
                    <a:pt x="193" y="673"/>
                  </a:lnTo>
                  <a:cubicBezTo>
                    <a:pt x="88" y="1027"/>
                    <a:pt x="1" y="1474"/>
                    <a:pt x="1" y="2031"/>
                  </a:cubicBezTo>
                  <a:cubicBezTo>
                    <a:pt x="1" y="2150"/>
                    <a:pt x="5" y="2276"/>
                    <a:pt x="15" y="2406"/>
                  </a:cubicBezTo>
                  <a:cubicBezTo>
                    <a:pt x="117" y="3901"/>
                    <a:pt x="1011" y="6109"/>
                    <a:pt x="1708" y="7624"/>
                  </a:cubicBezTo>
                  <a:cubicBezTo>
                    <a:pt x="1694" y="7566"/>
                    <a:pt x="1684" y="7512"/>
                    <a:pt x="1673" y="7457"/>
                  </a:cubicBezTo>
                  <a:lnTo>
                    <a:pt x="1673" y="7457"/>
                  </a:lnTo>
                  <a:cubicBezTo>
                    <a:pt x="1673" y="7457"/>
                    <a:pt x="1861" y="7922"/>
                    <a:pt x="2069" y="8393"/>
                  </a:cubicBezTo>
                  <a:cubicBezTo>
                    <a:pt x="2342" y="8959"/>
                    <a:pt x="2530" y="9314"/>
                    <a:pt x="2530" y="9314"/>
                  </a:cubicBezTo>
                  <a:cubicBezTo>
                    <a:pt x="2530" y="9314"/>
                    <a:pt x="2478" y="10324"/>
                    <a:pt x="2478" y="10649"/>
                  </a:cubicBezTo>
                  <a:lnTo>
                    <a:pt x="2478" y="10707"/>
                  </a:lnTo>
                  <a:cubicBezTo>
                    <a:pt x="2492" y="11208"/>
                    <a:pt x="2544" y="11778"/>
                    <a:pt x="2680" y="12317"/>
                  </a:cubicBezTo>
                  <a:cubicBezTo>
                    <a:pt x="3189" y="14294"/>
                    <a:pt x="4567" y="17638"/>
                    <a:pt x="4567" y="17638"/>
                  </a:cubicBezTo>
                  <a:cubicBezTo>
                    <a:pt x="4567" y="17638"/>
                    <a:pt x="4660" y="17652"/>
                    <a:pt x="4803" y="17652"/>
                  </a:cubicBezTo>
                  <a:cubicBezTo>
                    <a:pt x="5090" y="17652"/>
                    <a:pt x="5571" y="17597"/>
                    <a:pt x="5861" y="17263"/>
                  </a:cubicBezTo>
                  <a:cubicBezTo>
                    <a:pt x="5861" y="17263"/>
                    <a:pt x="5526" y="14286"/>
                    <a:pt x="5240" y="11772"/>
                  </a:cubicBezTo>
                  <a:cubicBezTo>
                    <a:pt x="5141" y="10891"/>
                    <a:pt x="5046" y="10068"/>
                    <a:pt x="4973" y="9447"/>
                  </a:cubicBezTo>
                  <a:cubicBezTo>
                    <a:pt x="4940" y="9160"/>
                    <a:pt x="4912" y="8915"/>
                    <a:pt x="4888" y="8730"/>
                  </a:cubicBezTo>
                  <a:cubicBezTo>
                    <a:pt x="4871" y="8577"/>
                    <a:pt x="4851" y="8409"/>
                    <a:pt x="4830" y="8239"/>
                  </a:cubicBezTo>
                  <a:cubicBezTo>
                    <a:pt x="4800" y="8027"/>
                    <a:pt x="4772" y="7805"/>
                    <a:pt x="4738" y="7577"/>
                  </a:cubicBezTo>
                  <a:cubicBezTo>
                    <a:pt x="4738" y="7577"/>
                    <a:pt x="4715" y="7396"/>
                    <a:pt x="4674" y="7106"/>
                  </a:cubicBezTo>
                  <a:cubicBezTo>
                    <a:pt x="4417" y="5345"/>
                    <a:pt x="4096" y="3409"/>
                    <a:pt x="4096" y="3409"/>
                  </a:cubicBezTo>
                  <a:cubicBezTo>
                    <a:pt x="4096" y="3409"/>
                    <a:pt x="4493" y="3048"/>
                    <a:pt x="5120" y="2181"/>
                  </a:cubicBezTo>
                  <a:cubicBezTo>
                    <a:pt x="5342" y="1873"/>
                    <a:pt x="5503" y="1574"/>
                    <a:pt x="5619" y="1297"/>
                  </a:cubicBezTo>
                  <a:lnTo>
                    <a:pt x="5619" y="1297"/>
                  </a:lnTo>
                  <a:cubicBezTo>
                    <a:pt x="4813" y="1648"/>
                    <a:pt x="4049" y="1782"/>
                    <a:pt x="3359" y="1782"/>
                  </a:cubicBezTo>
                  <a:cubicBezTo>
                    <a:pt x="1705" y="1782"/>
                    <a:pt x="487" y="1011"/>
                    <a:pt x="193" y="673"/>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4"/>
            <p:cNvSpPr/>
            <p:nvPr/>
          </p:nvSpPr>
          <p:spPr>
            <a:xfrm>
              <a:off x="5032177" y="3671255"/>
              <a:ext cx="183748" cy="131632"/>
            </a:xfrm>
            <a:custGeom>
              <a:avLst/>
              <a:gdLst/>
              <a:ahLst/>
              <a:cxnLst/>
              <a:rect l="l" t="t" r="r" b="b"/>
              <a:pathLst>
                <a:path w="4178" h="2993" extrusionOk="0">
                  <a:moveTo>
                    <a:pt x="1290" y="0"/>
                  </a:moveTo>
                  <a:lnTo>
                    <a:pt x="1331" y="172"/>
                  </a:lnTo>
                  <a:cubicBezTo>
                    <a:pt x="1430" y="506"/>
                    <a:pt x="1055" y="553"/>
                    <a:pt x="854" y="561"/>
                  </a:cubicBezTo>
                  <a:cubicBezTo>
                    <a:pt x="836" y="561"/>
                    <a:pt x="819" y="562"/>
                    <a:pt x="801" y="562"/>
                  </a:cubicBezTo>
                  <a:cubicBezTo>
                    <a:pt x="535" y="562"/>
                    <a:pt x="229" y="474"/>
                    <a:pt x="127" y="400"/>
                  </a:cubicBezTo>
                  <a:cubicBezTo>
                    <a:pt x="127" y="400"/>
                    <a:pt x="107" y="298"/>
                    <a:pt x="99" y="271"/>
                  </a:cubicBezTo>
                  <a:cubicBezTo>
                    <a:pt x="99" y="271"/>
                    <a:pt x="98" y="271"/>
                    <a:pt x="97" y="271"/>
                  </a:cubicBezTo>
                  <a:cubicBezTo>
                    <a:pt x="20" y="271"/>
                    <a:pt x="14" y="514"/>
                    <a:pt x="7" y="738"/>
                  </a:cubicBezTo>
                  <a:cubicBezTo>
                    <a:pt x="0" y="980"/>
                    <a:pt x="11" y="1263"/>
                    <a:pt x="82" y="1380"/>
                  </a:cubicBezTo>
                  <a:cubicBezTo>
                    <a:pt x="212" y="1588"/>
                    <a:pt x="594" y="1731"/>
                    <a:pt x="782" y="1892"/>
                  </a:cubicBezTo>
                  <a:cubicBezTo>
                    <a:pt x="973" y="2056"/>
                    <a:pt x="1144" y="2431"/>
                    <a:pt x="1383" y="2656"/>
                  </a:cubicBezTo>
                  <a:cubicBezTo>
                    <a:pt x="1605" y="2866"/>
                    <a:pt x="2291" y="2992"/>
                    <a:pt x="2727" y="2992"/>
                  </a:cubicBezTo>
                  <a:cubicBezTo>
                    <a:pt x="2759" y="2992"/>
                    <a:pt x="2790" y="2992"/>
                    <a:pt x="2819" y="2990"/>
                  </a:cubicBezTo>
                  <a:cubicBezTo>
                    <a:pt x="3676" y="2943"/>
                    <a:pt x="4178" y="2421"/>
                    <a:pt x="3834" y="2164"/>
                  </a:cubicBezTo>
                  <a:cubicBezTo>
                    <a:pt x="3571" y="1974"/>
                    <a:pt x="3065" y="1725"/>
                    <a:pt x="2485" y="1301"/>
                  </a:cubicBezTo>
                  <a:cubicBezTo>
                    <a:pt x="1953" y="912"/>
                    <a:pt x="1417" y="25"/>
                    <a:pt x="129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4"/>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4"/>
            <p:cNvSpPr/>
            <p:nvPr/>
          </p:nvSpPr>
          <p:spPr>
            <a:xfrm>
              <a:off x="5006053" y="2995212"/>
              <a:ext cx="49741" cy="218888"/>
            </a:xfrm>
            <a:custGeom>
              <a:avLst/>
              <a:gdLst/>
              <a:ahLst/>
              <a:cxnLst/>
              <a:rect l="l" t="t" r="r" b="b"/>
              <a:pathLst>
                <a:path w="1131" h="4977" extrusionOk="0">
                  <a:moveTo>
                    <a:pt x="1131" y="1"/>
                  </a:moveTo>
                  <a:lnTo>
                    <a:pt x="1131" y="1"/>
                  </a:lnTo>
                  <a:cubicBezTo>
                    <a:pt x="819" y="352"/>
                    <a:pt x="0" y="809"/>
                    <a:pt x="0" y="809"/>
                  </a:cubicBezTo>
                  <a:cubicBezTo>
                    <a:pt x="137" y="1370"/>
                    <a:pt x="642" y="4977"/>
                    <a:pt x="642" y="4977"/>
                  </a:cubicBezTo>
                  <a:lnTo>
                    <a:pt x="356" y="967"/>
                  </a:lnTo>
                  <a:cubicBezTo>
                    <a:pt x="762" y="537"/>
                    <a:pt x="1130" y="1"/>
                    <a:pt x="1131" y="1"/>
                  </a:cubicBezTo>
                  <a:close/>
                </a:path>
              </a:pathLst>
            </a:custGeom>
            <a:solidFill>
              <a:srgbClr val="136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4"/>
            <p:cNvSpPr/>
            <p:nvPr/>
          </p:nvSpPr>
          <p:spPr>
            <a:xfrm>
              <a:off x="4899492" y="3208817"/>
              <a:ext cx="37735" cy="155249"/>
            </a:xfrm>
            <a:custGeom>
              <a:avLst/>
              <a:gdLst/>
              <a:ahLst/>
              <a:cxnLst/>
              <a:rect l="l" t="t" r="r" b="b"/>
              <a:pathLst>
                <a:path w="858" h="3530" extrusionOk="0">
                  <a:moveTo>
                    <a:pt x="0" y="0"/>
                  </a:moveTo>
                  <a:lnTo>
                    <a:pt x="0" y="0"/>
                  </a:lnTo>
                  <a:cubicBezTo>
                    <a:pt x="167" y="960"/>
                    <a:pt x="629" y="1966"/>
                    <a:pt x="629" y="1966"/>
                  </a:cubicBezTo>
                  <a:cubicBezTo>
                    <a:pt x="468" y="2557"/>
                    <a:pt x="485" y="3529"/>
                    <a:pt x="485" y="3529"/>
                  </a:cubicBezTo>
                  <a:lnTo>
                    <a:pt x="805" y="3250"/>
                  </a:lnTo>
                  <a:cubicBezTo>
                    <a:pt x="796" y="3014"/>
                    <a:pt x="857" y="1857"/>
                    <a:pt x="857" y="1857"/>
                  </a:cubicBezTo>
                  <a:cubicBezTo>
                    <a:pt x="611" y="1519"/>
                    <a:pt x="0" y="1"/>
                    <a:pt x="0" y="0"/>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4"/>
            <p:cNvSpPr/>
            <p:nvPr/>
          </p:nvSpPr>
          <p:spPr>
            <a:xfrm>
              <a:off x="4899493" y="3208817"/>
              <a:ext cx="37735" cy="155249"/>
            </a:xfrm>
            <a:custGeom>
              <a:avLst/>
              <a:gdLst/>
              <a:ahLst/>
              <a:cxnLst/>
              <a:rect l="l" t="t" r="r" b="b"/>
              <a:pathLst>
                <a:path w="858" h="3530" extrusionOk="0">
                  <a:moveTo>
                    <a:pt x="0" y="0"/>
                  </a:moveTo>
                  <a:lnTo>
                    <a:pt x="0" y="0"/>
                  </a:lnTo>
                  <a:cubicBezTo>
                    <a:pt x="167" y="960"/>
                    <a:pt x="629" y="1966"/>
                    <a:pt x="629" y="1966"/>
                  </a:cubicBezTo>
                  <a:cubicBezTo>
                    <a:pt x="495" y="2461"/>
                    <a:pt x="485" y="3225"/>
                    <a:pt x="485" y="3461"/>
                  </a:cubicBezTo>
                  <a:lnTo>
                    <a:pt x="485" y="3529"/>
                  </a:lnTo>
                  <a:lnTo>
                    <a:pt x="805" y="3250"/>
                  </a:lnTo>
                  <a:lnTo>
                    <a:pt x="805" y="3192"/>
                  </a:lnTo>
                  <a:cubicBezTo>
                    <a:pt x="805" y="2867"/>
                    <a:pt x="857" y="1857"/>
                    <a:pt x="857" y="1857"/>
                  </a:cubicBezTo>
                  <a:cubicBezTo>
                    <a:pt x="611" y="1519"/>
                    <a:pt x="0" y="1"/>
                    <a:pt x="0" y="0"/>
                  </a:cubicBezTo>
                  <a:close/>
                </a:path>
              </a:pathLst>
            </a:custGeom>
            <a:solidFill>
              <a:srgbClr val="136F5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4"/>
            <p:cNvSpPr/>
            <p:nvPr/>
          </p:nvSpPr>
          <p:spPr>
            <a:xfrm>
              <a:off x="4834360" y="2521515"/>
              <a:ext cx="285826" cy="437865"/>
            </a:xfrm>
            <a:custGeom>
              <a:avLst/>
              <a:gdLst/>
              <a:ahLst/>
              <a:cxnLst/>
              <a:rect l="l" t="t" r="r" b="b"/>
              <a:pathLst>
                <a:path w="6499" h="9956" extrusionOk="0">
                  <a:moveTo>
                    <a:pt x="4178" y="0"/>
                  </a:moveTo>
                  <a:lnTo>
                    <a:pt x="2102" y="62"/>
                  </a:lnTo>
                  <a:cubicBezTo>
                    <a:pt x="2102" y="62"/>
                    <a:pt x="522" y="256"/>
                    <a:pt x="311" y="352"/>
                  </a:cubicBezTo>
                  <a:cubicBezTo>
                    <a:pt x="1362" y="1417"/>
                    <a:pt x="546" y="3867"/>
                    <a:pt x="546" y="3867"/>
                  </a:cubicBezTo>
                  <a:lnTo>
                    <a:pt x="1426" y="6304"/>
                  </a:lnTo>
                  <a:cubicBezTo>
                    <a:pt x="809" y="7291"/>
                    <a:pt x="273" y="7911"/>
                    <a:pt x="0" y="8844"/>
                  </a:cubicBezTo>
                  <a:cubicBezTo>
                    <a:pt x="292" y="9184"/>
                    <a:pt x="1510" y="9955"/>
                    <a:pt x="3166" y="9955"/>
                  </a:cubicBezTo>
                  <a:cubicBezTo>
                    <a:pt x="4120" y="9955"/>
                    <a:pt x="5218" y="9700"/>
                    <a:pt x="6369" y="8959"/>
                  </a:cubicBezTo>
                  <a:cubicBezTo>
                    <a:pt x="6369" y="8959"/>
                    <a:pt x="6185" y="7188"/>
                    <a:pt x="5918" y="5846"/>
                  </a:cubicBezTo>
                  <a:cubicBezTo>
                    <a:pt x="6375" y="3673"/>
                    <a:pt x="6498" y="2908"/>
                    <a:pt x="6369" y="2400"/>
                  </a:cubicBezTo>
                  <a:cubicBezTo>
                    <a:pt x="5997" y="969"/>
                    <a:pt x="5150" y="51"/>
                    <a:pt x="4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4"/>
            <p:cNvSpPr/>
            <p:nvPr/>
          </p:nvSpPr>
          <p:spPr>
            <a:xfrm>
              <a:off x="4884320" y="2287020"/>
              <a:ext cx="215414" cy="296865"/>
            </a:xfrm>
            <a:custGeom>
              <a:avLst/>
              <a:gdLst/>
              <a:ahLst/>
              <a:cxnLst/>
              <a:rect l="l" t="t" r="r" b="b"/>
              <a:pathLst>
                <a:path w="4898" h="6750" extrusionOk="0">
                  <a:moveTo>
                    <a:pt x="4192" y="1"/>
                  </a:moveTo>
                  <a:cubicBezTo>
                    <a:pt x="4130" y="547"/>
                    <a:pt x="3779" y="1407"/>
                    <a:pt x="2864" y="1913"/>
                  </a:cubicBezTo>
                  <a:cubicBezTo>
                    <a:pt x="2028" y="2370"/>
                    <a:pt x="1381" y="2390"/>
                    <a:pt x="1275" y="2390"/>
                  </a:cubicBezTo>
                  <a:cubicBezTo>
                    <a:pt x="1265" y="2390"/>
                    <a:pt x="1260" y="2390"/>
                    <a:pt x="1260" y="2390"/>
                  </a:cubicBezTo>
                  <a:cubicBezTo>
                    <a:pt x="1143" y="2149"/>
                    <a:pt x="912" y="2025"/>
                    <a:pt x="687" y="2025"/>
                  </a:cubicBezTo>
                  <a:cubicBezTo>
                    <a:pt x="536" y="2025"/>
                    <a:pt x="388" y="2080"/>
                    <a:pt x="277" y="2192"/>
                  </a:cubicBezTo>
                  <a:cubicBezTo>
                    <a:pt x="0" y="2475"/>
                    <a:pt x="120" y="2998"/>
                    <a:pt x="475" y="3308"/>
                  </a:cubicBezTo>
                  <a:cubicBezTo>
                    <a:pt x="661" y="3471"/>
                    <a:pt x="814" y="3517"/>
                    <a:pt x="927" y="3517"/>
                  </a:cubicBezTo>
                  <a:cubicBezTo>
                    <a:pt x="1076" y="3517"/>
                    <a:pt x="1158" y="3438"/>
                    <a:pt x="1158" y="3438"/>
                  </a:cubicBezTo>
                  <a:lnTo>
                    <a:pt x="1158" y="3438"/>
                  </a:lnTo>
                  <a:lnTo>
                    <a:pt x="1147" y="5386"/>
                  </a:lnTo>
                  <a:cubicBezTo>
                    <a:pt x="1147" y="5386"/>
                    <a:pt x="1618" y="6128"/>
                    <a:pt x="2174" y="6506"/>
                  </a:cubicBezTo>
                  <a:cubicBezTo>
                    <a:pt x="2421" y="6673"/>
                    <a:pt x="2717" y="6749"/>
                    <a:pt x="2976" y="6749"/>
                  </a:cubicBezTo>
                  <a:cubicBezTo>
                    <a:pt x="3306" y="6749"/>
                    <a:pt x="3574" y="6625"/>
                    <a:pt x="3595" y="6407"/>
                  </a:cubicBezTo>
                  <a:cubicBezTo>
                    <a:pt x="3632" y="6018"/>
                    <a:pt x="3034" y="5325"/>
                    <a:pt x="3034" y="5325"/>
                  </a:cubicBezTo>
                  <a:lnTo>
                    <a:pt x="3034" y="4479"/>
                  </a:lnTo>
                  <a:cubicBezTo>
                    <a:pt x="3301" y="4524"/>
                    <a:pt x="3573" y="4564"/>
                    <a:pt x="3796" y="4564"/>
                  </a:cubicBezTo>
                  <a:cubicBezTo>
                    <a:pt x="3933" y="4564"/>
                    <a:pt x="4052" y="4549"/>
                    <a:pt x="4140" y="4510"/>
                  </a:cubicBezTo>
                  <a:cubicBezTo>
                    <a:pt x="4370" y="4411"/>
                    <a:pt x="4827" y="4060"/>
                    <a:pt x="4861" y="2650"/>
                  </a:cubicBezTo>
                  <a:cubicBezTo>
                    <a:pt x="4898" y="980"/>
                    <a:pt x="4506" y="185"/>
                    <a:pt x="4192"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4"/>
            <p:cNvSpPr/>
            <p:nvPr/>
          </p:nvSpPr>
          <p:spPr>
            <a:xfrm>
              <a:off x="5012826" y="2380123"/>
              <a:ext cx="16097" cy="16273"/>
            </a:xfrm>
            <a:custGeom>
              <a:avLst/>
              <a:gdLst/>
              <a:ahLst/>
              <a:cxnLst/>
              <a:rect l="l" t="t" r="r" b="b"/>
              <a:pathLst>
                <a:path w="366" h="370" extrusionOk="0">
                  <a:moveTo>
                    <a:pt x="180" y="0"/>
                  </a:moveTo>
                  <a:cubicBezTo>
                    <a:pt x="178" y="0"/>
                    <a:pt x="176" y="0"/>
                    <a:pt x="174" y="0"/>
                  </a:cubicBezTo>
                  <a:cubicBezTo>
                    <a:pt x="76" y="4"/>
                    <a:pt x="0" y="92"/>
                    <a:pt x="7" y="195"/>
                  </a:cubicBezTo>
                  <a:cubicBezTo>
                    <a:pt x="10" y="292"/>
                    <a:pt x="93" y="369"/>
                    <a:pt x="185" y="369"/>
                  </a:cubicBezTo>
                  <a:cubicBezTo>
                    <a:pt x="187" y="369"/>
                    <a:pt x="189" y="369"/>
                    <a:pt x="191" y="369"/>
                  </a:cubicBezTo>
                  <a:cubicBezTo>
                    <a:pt x="290" y="366"/>
                    <a:pt x="366" y="276"/>
                    <a:pt x="362" y="177"/>
                  </a:cubicBezTo>
                  <a:cubicBezTo>
                    <a:pt x="355" y="77"/>
                    <a:pt x="276" y="0"/>
                    <a:pt x="180"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4"/>
            <p:cNvSpPr/>
            <p:nvPr/>
          </p:nvSpPr>
          <p:spPr>
            <a:xfrm>
              <a:off x="5029186" y="2440462"/>
              <a:ext cx="19703" cy="12798"/>
            </a:xfrm>
            <a:custGeom>
              <a:avLst/>
              <a:gdLst/>
              <a:ahLst/>
              <a:cxnLst/>
              <a:rect l="l" t="t" r="r" b="b"/>
              <a:pathLst>
                <a:path w="448" h="291" extrusionOk="0">
                  <a:moveTo>
                    <a:pt x="34" y="0"/>
                  </a:moveTo>
                  <a:cubicBezTo>
                    <a:pt x="0" y="120"/>
                    <a:pt x="65" y="246"/>
                    <a:pt x="181" y="280"/>
                  </a:cubicBezTo>
                  <a:cubicBezTo>
                    <a:pt x="203" y="287"/>
                    <a:pt x="225" y="290"/>
                    <a:pt x="246" y="290"/>
                  </a:cubicBezTo>
                  <a:cubicBezTo>
                    <a:pt x="336" y="290"/>
                    <a:pt x="420" y="230"/>
                    <a:pt x="447" y="133"/>
                  </a:cubicBezTo>
                  <a:lnTo>
                    <a:pt x="34"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4"/>
            <p:cNvSpPr/>
            <p:nvPr/>
          </p:nvSpPr>
          <p:spPr>
            <a:xfrm>
              <a:off x="5076903" y="2348590"/>
              <a:ext cx="18823" cy="15349"/>
            </a:xfrm>
            <a:custGeom>
              <a:avLst/>
              <a:gdLst/>
              <a:ahLst/>
              <a:cxnLst/>
              <a:rect l="l" t="t" r="r" b="b"/>
              <a:pathLst>
                <a:path w="428" h="349" extrusionOk="0">
                  <a:moveTo>
                    <a:pt x="178" y="1"/>
                  </a:moveTo>
                  <a:cubicBezTo>
                    <a:pt x="109" y="1"/>
                    <a:pt x="41" y="35"/>
                    <a:pt x="0" y="100"/>
                  </a:cubicBezTo>
                  <a:lnTo>
                    <a:pt x="359" y="349"/>
                  </a:lnTo>
                  <a:cubicBezTo>
                    <a:pt x="427" y="246"/>
                    <a:pt x="400" y="106"/>
                    <a:pt x="298" y="38"/>
                  </a:cubicBezTo>
                  <a:cubicBezTo>
                    <a:pt x="261" y="13"/>
                    <a:pt x="219" y="1"/>
                    <a:pt x="178" y="1"/>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4"/>
            <p:cNvSpPr/>
            <p:nvPr/>
          </p:nvSpPr>
          <p:spPr>
            <a:xfrm>
              <a:off x="5073297" y="2374406"/>
              <a:ext cx="16097" cy="16273"/>
            </a:xfrm>
            <a:custGeom>
              <a:avLst/>
              <a:gdLst/>
              <a:ahLst/>
              <a:cxnLst/>
              <a:rect l="l" t="t" r="r" b="b"/>
              <a:pathLst>
                <a:path w="366" h="370" extrusionOk="0">
                  <a:moveTo>
                    <a:pt x="177" y="0"/>
                  </a:moveTo>
                  <a:cubicBezTo>
                    <a:pt x="175" y="0"/>
                    <a:pt x="173" y="0"/>
                    <a:pt x="171" y="0"/>
                  </a:cubicBezTo>
                  <a:cubicBezTo>
                    <a:pt x="76" y="8"/>
                    <a:pt x="0" y="93"/>
                    <a:pt x="4" y="195"/>
                  </a:cubicBezTo>
                  <a:cubicBezTo>
                    <a:pt x="11" y="293"/>
                    <a:pt x="86" y="369"/>
                    <a:pt x="179" y="369"/>
                  </a:cubicBezTo>
                  <a:cubicBezTo>
                    <a:pt x="183" y="369"/>
                    <a:pt x="187" y="369"/>
                    <a:pt x="191" y="369"/>
                  </a:cubicBezTo>
                  <a:cubicBezTo>
                    <a:pt x="287" y="365"/>
                    <a:pt x="366" y="280"/>
                    <a:pt x="359" y="178"/>
                  </a:cubicBezTo>
                  <a:cubicBezTo>
                    <a:pt x="355" y="78"/>
                    <a:pt x="273" y="0"/>
                    <a:pt x="177" y="0"/>
                  </a:cubicBez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4"/>
            <p:cNvSpPr/>
            <p:nvPr/>
          </p:nvSpPr>
          <p:spPr>
            <a:xfrm>
              <a:off x="5052275" y="2377704"/>
              <a:ext cx="26036" cy="47015"/>
            </a:xfrm>
            <a:custGeom>
              <a:avLst/>
              <a:gdLst/>
              <a:ahLst/>
              <a:cxnLst/>
              <a:rect l="l" t="t" r="r" b="b"/>
              <a:pathLst>
                <a:path w="592" h="1069" extrusionOk="0">
                  <a:moveTo>
                    <a:pt x="1" y="0"/>
                  </a:moveTo>
                  <a:lnTo>
                    <a:pt x="28" y="1069"/>
                  </a:lnTo>
                  <a:lnTo>
                    <a:pt x="592" y="895"/>
                  </a:lnTo>
                  <a:lnTo>
                    <a:pt x="1" y="0"/>
                  </a:ln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4"/>
            <p:cNvSpPr/>
            <p:nvPr/>
          </p:nvSpPr>
          <p:spPr>
            <a:xfrm>
              <a:off x="4950200" y="2453216"/>
              <a:ext cx="67597" cy="43276"/>
            </a:xfrm>
            <a:custGeom>
              <a:avLst/>
              <a:gdLst/>
              <a:ahLst/>
              <a:cxnLst/>
              <a:rect l="l" t="t" r="r" b="b"/>
              <a:pathLst>
                <a:path w="1537" h="984" extrusionOk="0">
                  <a:moveTo>
                    <a:pt x="1" y="0"/>
                  </a:moveTo>
                  <a:cubicBezTo>
                    <a:pt x="1" y="0"/>
                    <a:pt x="52" y="232"/>
                    <a:pt x="328" y="471"/>
                  </a:cubicBezTo>
                  <a:cubicBezTo>
                    <a:pt x="608" y="714"/>
                    <a:pt x="1536" y="983"/>
                    <a:pt x="1536" y="983"/>
                  </a:cubicBezTo>
                  <a:lnTo>
                    <a:pt x="1536" y="700"/>
                  </a:lnTo>
                  <a:cubicBezTo>
                    <a:pt x="1083" y="638"/>
                    <a:pt x="148" y="372"/>
                    <a:pt x="1" y="0"/>
                  </a:cubicBezTo>
                  <a:close/>
                </a:path>
              </a:pathLst>
            </a:custGeom>
            <a:solidFill>
              <a:srgbClr val="F28F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4"/>
            <p:cNvSpPr/>
            <p:nvPr/>
          </p:nvSpPr>
          <p:spPr>
            <a:xfrm>
              <a:off x="4876228" y="2741541"/>
              <a:ext cx="54799" cy="74194"/>
            </a:xfrm>
            <a:custGeom>
              <a:avLst/>
              <a:gdLst/>
              <a:ahLst/>
              <a:cxnLst/>
              <a:rect l="l" t="t" r="r" b="b"/>
              <a:pathLst>
                <a:path w="1246" h="1687" extrusionOk="0">
                  <a:moveTo>
                    <a:pt x="0" y="1"/>
                  </a:moveTo>
                  <a:lnTo>
                    <a:pt x="474" y="1301"/>
                  </a:lnTo>
                  <a:lnTo>
                    <a:pt x="1246" y="1686"/>
                  </a:lnTo>
                  <a:lnTo>
                    <a:pt x="0" y="1"/>
                  </a:ln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4"/>
            <p:cNvSpPr/>
            <p:nvPr/>
          </p:nvSpPr>
          <p:spPr>
            <a:xfrm>
              <a:off x="4887178" y="2763619"/>
              <a:ext cx="43848" cy="52116"/>
            </a:xfrm>
            <a:custGeom>
              <a:avLst/>
              <a:gdLst/>
              <a:ahLst/>
              <a:cxnLst/>
              <a:rect l="l" t="t" r="r" b="b"/>
              <a:pathLst>
                <a:path w="997" h="1185" extrusionOk="0">
                  <a:moveTo>
                    <a:pt x="120" y="1"/>
                  </a:moveTo>
                  <a:cubicBezTo>
                    <a:pt x="79" y="62"/>
                    <a:pt x="41" y="119"/>
                    <a:pt x="0" y="178"/>
                  </a:cubicBezTo>
                  <a:lnTo>
                    <a:pt x="225" y="799"/>
                  </a:lnTo>
                  <a:lnTo>
                    <a:pt x="997" y="1184"/>
                  </a:lnTo>
                  <a:lnTo>
                    <a:pt x="997" y="1184"/>
                  </a:lnTo>
                  <a:lnTo>
                    <a:pt x="120" y="1"/>
                  </a:lnTo>
                  <a:close/>
                </a:path>
              </a:pathLst>
            </a:custGeom>
            <a:solidFill>
              <a:srgbClr val="1F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4"/>
            <p:cNvSpPr/>
            <p:nvPr/>
          </p:nvSpPr>
          <p:spPr>
            <a:xfrm>
              <a:off x="4734836" y="2777120"/>
              <a:ext cx="247300" cy="139637"/>
            </a:xfrm>
            <a:custGeom>
              <a:avLst/>
              <a:gdLst/>
              <a:ahLst/>
              <a:cxnLst/>
              <a:rect l="l" t="t" r="r" b="b"/>
              <a:pathLst>
                <a:path w="5623" h="3175" extrusionOk="0">
                  <a:moveTo>
                    <a:pt x="1393" y="1"/>
                  </a:moveTo>
                  <a:lnTo>
                    <a:pt x="0" y="908"/>
                  </a:lnTo>
                  <a:cubicBezTo>
                    <a:pt x="901" y="1557"/>
                    <a:pt x="2158" y="2308"/>
                    <a:pt x="2775" y="2516"/>
                  </a:cubicBezTo>
                  <a:cubicBezTo>
                    <a:pt x="3366" y="2711"/>
                    <a:pt x="3847" y="3052"/>
                    <a:pt x="4536" y="3175"/>
                  </a:cubicBezTo>
                  <a:lnTo>
                    <a:pt x="4915" y="1877"/>
                  </a:lnTo>
                  <a:cubicBezTo>
                    <a:pt x="4915" y="1857"/>
                    <a:pt x="4925" y="1837"/>
                    <a:pt x="4943" y="1816"/>
                  </a:cubicBezTo>
                  <a:cubicBezTo>
                    <a:pt x="5086" y="1649"/>
                    <a:pt x="5567" y="1301"/>
                    <a:pt x="5598" y="1216"/>
                  </a:cubicBezTo>
                  <a:cubicBezTo>
                    <a:pt x="5623" y="1153"/>
                    <a:pt x="5487" y="1094"/>
                    <a:pt x="5242" y="1094"/>
                  </a:cubicBezTo>
                  <a:cubicBezTo>
                    <a:pt x="5153" y="1094"/>
                    <a:pt x="5050" y="1102"/>
                    <a:pt x="4935" y="1120"/>
                  </a:cubicBezTo>
                  <a:cubicBezTo>
                    <a:pt x="4530" y="1184"/>
                    <a:pt x="3761" y="1397"/>
                    <a:pt x="3214" y="1397"/>
                  </a:cubicBezTo>
                  <a:cubicBezTo>
                    <a:pt x="3176" y="1397"/>
                    <a:pt x="3139" y="1396"/>
                    <a:pt x="3103" y="1393"/>
                  </a:cubicBezTo>
                  <a:cubicBezTo>
                    <a:pt x="2744" y="1369"/>
                    <a:pt x="1922" y="560"/>
                    <a:pt x="1393" y="1"/>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4"/>
            <p:cNvSpPr/>
            <p:nvPr/>
          </p:nvSpPr>
          <p:spPr>
            <a:xfrm>
              <a:off x="4941052" y="2578820"/>
              <a:ext cx="364022" cy="376205"/>
            </a:xfrm>
            <a:custGeom>
              <a:avLst/>
              <a:gdLst/>
              <a:ahLst/>
              <a:cxnLst/>
              <a:rect l="l" t="t" r="r" b="b"/>
              <a:pathLst>
                <a:path w="8277" h="8554" extrusionOk="0">
                  <a:moveTo>
                    <a:pt x="8277" y="1"/>
                  </a:moveTo>
                  <a:lnTo>
                    <a:pt x="6789" y="1414"/>
                  </a:lnTo>
                  <a:lnTo>
                    <a:pt x="4796" y="916"/>
                  </a:lnTo>
                  <a:lnTo>
                    <a:pt x="3243" y="2267"/>
                  </a:lnTo>
                  <a:lnTo>
                    <a:pt x="830" y="1704"/>
                  </a:lnTo>
                  <a:lnTo>
                    <a:pt x="1" y="8179"/>
                  </a:lnTo>
                  <a:lnTo>
                    <a:pt x="1708" y="8554"/>
                  </a:lnTo>
                  <a:lnTo>
                    <a:pt x="3209" y="7332"/>
                  </a:lnTo>
                  <a:lnTo>
                    <a:pt x="4796" y="7401"/>
                  </a:lnTo>
                  <a:lnTo>
                    <a:pt x="5663" y="6646"/>
                  </a:lnTo>
                  <a:lnTo>
                    <a:pt x="8277" y="1"/>
                  </a:lnTo>
                  <a:close/>
                </a:path>
              </a:pathLst>
            </a:custGeom>
            <a:solidFill>
              <a:srgbClr val="455A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4"/>
            <p:cNvSpPr/>
            <p:nvPr/>
          </p:nvSpPr>
          <p:spPr>
            <a:xfrm>
              <a:off x="5016124" y="2619060"/>
              <a:ext cx="135854" cy="335963"/>
            </a:xfrm>
            <a:custGeom>
              <a:avLst/>
              <a:gdLst/>
              <a:ahLst/>
              <a:cxnLst/>
              <a:rect l="l" t="t" r="r" b="b"/>
              <a:pathLst>
                <a:path w="3089" h="7639" extrusionOk="0">
                  <a:moveTo>
                    <a:pt x="3089" y="1"/>
                  </a:moveTo>
                  <a:lnTo>
                    <a:pt x="1536" y="1352"/>
                  </a:lnTo>
                  <a:lnTo>
                    <a:pt x="1" y="7639"/>
                  </a:lnTo>
                  <a:lnTo>
                    <a:pt x="1502" y="6417"/>
                  </a:lnTo>
                  <a:lnTo>
                    <a:pt x="3089"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4"/>
            <p:cNvSpPr/>
            <p:nvPr/>
          </p:nvSpPr>
          <p:spPr>
            <a:xfrm>
              <a:off x="5151931" y="2578820"/>
              <a:ext cx="153138" cy="325496"/>
            </a:xfrm>
            <a:custGeom>
              <a:avLst/>
              <a:gdLst/>
              <a:ahLst/>
              <a:cxnLst/>
              <a:rect l="l" t="t" r="r" b="b"/>
              <a:pathLst>
                <a:path w="3482" h="7401" extrusionOk="0">
                  <a:moveTo>
                    <a:pt x="3482" y="1"/>
                  </a:moveTo>
                  <a:lnTo>
                    <a:pt x="1994" y="1414"/>
                  </a:lnTo>
                  <a:lnTo>
                    <a:pt x="1" y="7401"/>
                  </a:lnTo>
                  <a:lnTo>
                    <a:pt x="868" y="6646"/>
                  </a:lnTo>
                  <a:lnTo>
                    <a:pt x="3482" y="1"/>
                  </a:lnTo>
                  <a:close/>
                </a:path>
              </a:pathLst>
            </a:custGeom>
            <a:solidFill>
              <a:srgbClr val="3747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4"/>
            <p:cNvSpPr/>
            <p:nvPr/>
          </p:nvSpPr>
          <p:spPr>
            <a:xfrm>
              <a:off x="4802695" y="2293793"/>
              <a:ext cx="73710" cy="213347"/>
            </a:xfrm>
            <a:custGeom>
              <a:avLst/>
              <a:gdLst/>
              <a:ahLst/>
              <a:cxnLst/>
              <a:rect l="l" t="t" r="r" b="b"/>
              <a:pathLst>
                <a:path w="1676" h="4851" extrusionOk="0">
                  <a:moveTo>
                    <a:pt x="85" y="1"/>
                  </a:moveTo>
                  <a:cubicBezTo>
                    <a:pt x="37" y="1"/>
                    <a:pt x="0" y="42"/>
                    <a:pt x="0" y="86"/>
                  </a:cubicBezTo>
                  <a:lnTo>
                    <a:pt x="0" y="4851"/>
                  </a:lnTo>
                  <a:lnTo>
                    <a:pt x="1590" y="4851"/>
                  </a:lnTo>
                  <a:cubicBezTo>
                    <a:pt x="1639" y="4851"/>
                    <a:pt x="1675" y="4813"/>
                    <a:pt x="1675" y="4766"/>
                  </a:cubicBezTo>
                  <a:lnTo>
                    <a:pt x="1675" y="1"/>
                  </a:lnTo>
                  <a:close/>
                </a:path>
              </a:pathLst>
            </a:custGeom>
            <a:solidFill>
              <a:srgbClr val="2632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4"/>
            <p:cNvSpPr/>
            <p:nvPr/>
          </p:nvSpPr>
          <p:spPr>
            <a:xfrm>
              <a:off x="4848609" y="2522263"/>
              <a:ext cx="100318" cy="293479"/>
            </a:xfrm>
            <a:custGeom>
              <a:avLst/>
              <a:gdLst/>
              <a:ahLst/>
              <a:cxnLst/>
              <a:rect l="l" t="t" r="r" b="b"/>
              <a:pathLst>
                <a:path w="2281" h="6673" extrusionOk="0">
                  <a:moveTo>
                    <a:pt x="1455" y="1"/>
                  </a:moveTo>
                  <a:cubicBezTo>
                    <a:pt x="1070" y="1"/>
                    <a:pt x="334" y="137"/>
                    <a:pt x="349" y="250"/>
                  </a:cubicBezTo>
                  <a:cubicBezTo>
                    <a:pt x="349" y="250"/>
                    <a:pt x="908" y="662"/>
                    <a:pt x="935" y="2447"/>
                  </a:cubicBezTo>
                  <a:cubicBezTo>
                    <a:pt x="966" y="4232"/>
                    <a:pt x="1" y="5632"/>
                    <a:pt x="1" y="5632"/>
                  </a:cubicBezTo>
                  <a:lnTo>
                    <a:pt x="1" y="6672"/>
                  </a:lnTo>
                  <a:cubicBezTo>
                    <a:pt x="1" y="6672"/>
                    <a:pt x="1512" y="5355"/>
                    <a:pt x="1874" y="3393"/>
                  </a:cubicBezTo>
                  <a:cubicBezTo>
                    <a:pt x="2280" y="1174"/>
                    <a:pt x="1683" y="55"/>
                    <a:pt x="1683" y="55"/>
                  </a:cubicBezTo>
                  <a:cubicBezTo>
                    <a:pt x="1677" y="17"/>
                    <a:pt x="1587" y="1"/>
                    <a:pt x="1455"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4"/>
            <p:cNvSpPr/>
            <p:nvPr/>
          </p:nvSpPr>
          <p:spPr>
            <a:xfrm>
              <a:off x="4848609" y="2522263"/>
              <a:ext cx="88620" cy="293479"/>
            </a:xfrm>
            <a:custGeom>
              <a:avLst/>
              <a:gdLst/>
              <a:ahLst/>
              <a:cxnLst/>
              <a:rect l="l" t="t" r="r" b="b"/>
              <a:pathLst>
                <a:path w="2015" h="6673" extrusionOk="0">
                  <a:moveTo>
                    <a:pt x="1450" y="1"/>
                  </a:moveTo>
                  <a:cubicBezTo>
                    <a:pt x="1072" y="1"/>
                    <a:pt x="352" y="133"/>
                    <a:pt x="349" y="246"/>
                  </a:cubicBezTo>
                  <a:lnTo>
                    <a:pt x="349" y="250"/>
                  </a:lnTo>
                  <a:cubicBezTo>
                    <a:pt x="349" y="250"/>
                    <a:pt x="908" y="662"/>
                    <a:pt x="935" y="2447"/>
                  </a:cubicBezTo>
                  <a:lnTo>
                    <a:pt x="935" y="2526"/>
                  </a:lnTo>
                  <a:cubicBezTo>
                    <a:pt x="935" y="4273"/>
                    <a:pt x="1" y="5632"/>
                    <a:pt x="1" y="5632"/>
                  </a:cubicBezTo>
                  <a:lnTo>
                    <a:pt x="1" y="6672"/>
                  </a:lnTo>
                  <a:cubicBezTo>
                    <a:pt x="1" y="6672"/>
                    <a:pt x="1512" y="5355"/>
                    <a:pt x="1874" y="3393"/>
                  </a:cubicBezTo>
                  <a:cubicBezTo>
                    <a:pt x="1976" y="2830"/>
                    <a:pt x="2014" y="2338"/>
                    <a:pt x="2014" y="1915"/>
                  </a:cubicBezTo>
                  <a:cubicBezTo>
                    <a:pt x="2014" y="680"/>
                    <a:pt x="1683" y="55"/>
                    <a:pt x="1683" y="55"/>
                  </a:cubicBezTo>
                  <a:cubicBezTo>
                    <a:pt x="1676" y="17"/>
                    <a:pt x="1584" y="1"/>
                    <a:pt x="1450" y="1"/>
                  </a:cubicBez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4"/>
            <p:cNvSpPr/>
            <p:nvPr/>
          </p:nvSpPr>
          <p:spPr>
            <a:xfrm>
              <a:off x="5017752" y="2518832"/>
              <a:ext cx="80395" cy="64871"/>
            </a:xfrm>
            <a:custGeom>
              <a:avLst/>
              <a:gdLst/>
              <a:ahLst/>
              <a:cxnLst/>
              <a:rect l="l" t="t" r="r" b="b"/>
              <a:pathLst>
                <a:path w="1828" h="1475" extrusionOk="0">
                  <a:moveTo>
                    <a:pt x="404" y="1"/>
                  </a:moveTo>
                  <a:cubicBezTo>
                    <a:pt x="166" y="1"/>
                    <a:pt x="0" y="54"/>
                    <a:pt x="0" y="54"/>
                  </a:cubicBezTo>
                  <a:cubicBezTo>
                    <a:pt x="994" y="290"/>
                    <a:pt x="1827" y="1474"/>
                    <a:pt x="1827" y="1474"/>
                  </a:cubicBezTo>
                  <a:cubicBezTo>
                    <a:pt x="1632" y="611"/>
                    <a:pt x="1079" y="167"/>
                    <a:pt x="1079" y="167"/>
                  </a:cubicBezTo>
                  <a:cubicBezTo>
                    <a:pt x="841" y="36"/>
                    <a:pt x="598" y="1"/>
                    <a:pt x="404"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4"/>
            <p:cNvSpPr/>
            <p:nvPr/>
          </p:nvSpPr>
          <p:spPr>
            <a:xfrm>
              <a:off x="5017752" y="2518788"/>
              <a:ext cx="80395" cy="64914"/>
            </a:xfrm>
            <a:custGeom>
              <a:avLst/>
              <a:gdLst/>
              <a:ahLst/>
              <a:cxnLst/>
              <a:rect l="l" t="t" r="r" b="b"/>
              <a:pathLst>
                <a:path w="1828" h="1476" extrusionOk="0">
                  <a:moveTo>
                    <a:pt x="407" y="1"/>
                  </a:moveTo>
                  <a:cubicBezTo>
                    <a:pt x="199" y="1"/>
                    <a:pt x="41" y="42"/>
                    <a:pt x="8" y="52"/>
                  </a:cubicBezTo>
                  <a:cubicBezTo>
                    <a:pt x="5" y="55"/>
                    <a:pt x="0" y="55"/>
                    <a:pt x="0" y="55"/>
                  </a:cubicBezTo>
                  <a:cubicBezTo>
                    <a:pt x="994" y="291"/>
                    <a:pt x="1827" y="1475"/>
                    <a:pt x="1827" y="1475"/>
                  </a:cubicBezTo>
                  <a:cubicBezTo>
                    <a:pt x="1663" y="745"/>
                    <a:pt x="1243" y="315"/>
                    <a:pt x="1117" y="198"/>
                  </a:cubicBezTo>
                  <a:cubicBezTo>
                    <a:pt x="1093" y="178"/>
                    <a:pt x="1079" y="168"/>
                    <a:pt x="1079" y="168"/>
                  </a:cubicBezTo>
                  <a:cubicBezTo>
                    <a:pt x="844" y="39"/>
                    <a:pt x="602" y="1"/>
                    <a:pt x="407" y="1"/>
                  </a:cubicBezTo>
                  <a:close/>
                </a:path>
              </a:pathLst>
            </a:custGeom>
            <a:solidFill>
              <a:srgbClr val="A9F2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4"/>
            <p:cNvSpPr/>
            <p:nvPr/>
          </p:nvSpPr>
          <p:spPr>
            <a:xfrm>
              <a:off x="4934324" y="2859669"/>
              <a:ext cx="99087" cy="59065"/>
            </a:xfrm>
            <a:custGeom>
              <a:avLst/>
              <a:gdLst/>
              <a:ahLst/>
              <a:cxnLst/>
              <a:rect l="l" t="t" r="r" b="b"/>
              <a:pathLst>
                <a:path w="2253" h="1343" extrusionOk="0">
                  <a:moveTo>
                    <a:pt x="379" y="0"/>
                  </a:moveTo>
                  <a:lnTo>
                    <a:pt x="0" y="1298"/>
                  </a:lnTo>
                  <a:cubicBezTo>
                    <a:pt x="157" y="1325"/>
                    <a:pt x="328" y="1342"/>
                    <a:pt x="512" y="1342"/>
                  </a:cubicBezTo>
                  <a:cubicBezTo>
                    <a:pt x="517" y="1342"/>
                    <a:pt x="521" y="1342"/>
                    <a:pt x="526" y="1342"/>
                  </a:cubicBezTo>
                  <a:cubicBezTo>
                    <a:pt x="1505" y="1342"/>
                    <a:pt x="2253" y="645"/>
                    <a:pt x="2184" y="417"/>
                  </a:cubicBezTo>
                  <a:cubicBezTo>
                    <a:pt x="2160" y="335"/>
                    <a:pt x="2102" y="311"/>
                    <a:pt x="2011" y="311"/>
                  </a:cubicBezTo>
                  <a:cubicBezTo>
                    <a:pt x="1891" y="311"/>
                    <a:pt x="1713" y="353"/>
                    <a:pt x="1480" y="353"/>
                  </a:cubicBezTo>
                  <a:cubicBezTo>
                    <a:pt x="1401" y="353"/>
                    <a:pt x="1317" y="348"/>
                    <a:pt x="1226" y="335"/>
                  </a:cubicBezTo>
                  <a:cubicBezTo>
                    <a:pt x="730" y="267"/>
                    <a:pt x="366" y="141"/>
                    <a:pt x="379" y="0"/>
                  </a:cubicBezTo>
                  <a:close/>
                </a:path>
              </a:pathLst>
            </a:custGeom>
            <a:solidFill>
              <a:srgbClr val="FFA8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1" name="Google Shape;501;p24"/>
          <p:cNvSpPr/>
          <p:nvPr/>
        </p:nvSpPr>
        <p:spPr>
          <a:xfrm flipH="1">
            <a:off x="8352957" y="3911725"/>
            <a:ext cx="838921" cy="1048047"/>
          </a:xfrm>
          <a:custGeom>
            <a:avLst/>
            <a:gdLst/>
            <a:ahLst/>
            <a:cxnLst/>
            <a:rect l="l" t="t" r="r" b="b"/>
            <a:pathLst>
              <a:path w="4264" h="5327" extrusionOk="0">
                <a:moveTo>
                  <a:pt x="3206" y="1"/>
                </a:moveTo>
                <a:cubicBezTo>
                  <a:pt x="2530" y="1"/>
                  <a:pt x="1713" y="517"/>
                  <a:pt x="1157" y="1190"/>
                </a:cubicBezTo>
                <a:cubicBezTo>
                  <a:pt x="490" y="1995"/>
                  <a:pt x="11" y="3291"/>
                  <a:pt x="0" y="3919"/>
                </a:cubicBezTo>
                <a:lnTo>
                  <a:pt x="89" y="5327"/>
                </a:lnTo>
                <a:lnTo>
                  <a:pt x="871" y="4086"/>
                </a:lnTo>
                <a:cubicBezTo>
                  <a:pt x="1251" y="3073"/>
                  <a:pt x="2503" y="2353"/>
                  <a:pt x="3339" y="1777"/>
                </a:cubicBezTo>
                <a:cubicBezTo>
                  <a:pt x="4172" y="1200"/>
                  <a:pt x="4264" y="309"/>
                  <a:pt x="3587" y="64"/>
                </a:cubicBezTo>
                <a:cubicBezTo>
                  <a:pt x="3468" y="21"/>
                  <a:pt x="3340" y="1"/>
                  <a:pt x="3206"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4"/>
          <p:cNvSpPr/>
          <p:nvPr/>
        </p:nvSpPr>
        <p:spPr>
          <a:xfrm flipH="1">
            <a:off x="8397618" y="3912118"/>
            <a:ext cx="794260" cy="1047654"/>
          </a:xfrm>
          <a:custGeom>
            <a:avLst/>
            <a:gdLst/>
            <a:ahLst/>
            <a:cxnLst/>
            <a:rect l="l" t="t" r="r" b="b"/>
            <a:pathLst>
              <a:path w="4037" h="5325" extrusionOk="0">
                <a:moveTo>
                  <a:pt x="3203" y="1"/>
                </a:moveTo>
                <a:cubicBezTo>
                  <a:pt x="2527" y="1"/>
                  <a:pt x="1714" y="515"/>
                  <a:pt x="1157" y="1188"/>
                </a:cubicBezTo>
                <a:cubicBezTo>
                  <a:pt x="490" y="1993"/>
                  <a:pt x="11" y="3289"/>
                  <a:pt x="0" y="3917"/>
                </a:cubicBezTo>
                <a:lnTo>
                  <a:pt x="89" y="5325"/>
                </a:lnTo>
                <a:lnTo>
                  <a:pt x="871" y="4084"/>
                </a:lnTo>
                <a:cubicBezTo>
                  <a:pt x="1251" y="3071"/>
                  <a:pt x="2503" y="2351"/>
                  <a:pt x="3339" y="1775"/>
                </a:cubicBezTo>
                <a:cubicBezTo>
                  <a:pt x="3801" y="1453"/>
                  <a:pt x="4036" y="1034"/>
                  <a:pt x="4036" y="684"/>
                </a:cubicBezTo>
                <a:cubicBezTo>
                  <a:pt x="4036" y="405"/>
                  <a:pt x="3887" y="171"/>
                  <a:pt x="3587" y="62"/>
                </a:cubicBezTo>
                <a:cubicBezTo>
                  <a:pt x="3468" y="21"/>
                  <a:pt x="3339" y="1"/>
                  <a:pt x="3203" y="1"/>
                </a:cubicBezTo>
                <a:close/>
              </a:path>
            </a:pathLst>
          </a:custGeom>
          <a:solidFill>
            <a:srgbClr val="23C7A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4"/>
          <p:cNvSpPr/>
          <p:nvPr/>
        </p:nvSpPr>
        <p:spPr>
          <a:xfrm flipH="1">
            <a:off x="8544193" y="3996127"/>
            <a:ext cx="670507" cy="856027"/>
          </a:xfrm>
          <a:custGeom>
            <a:avLst/>
            <a:gdLst/>
            <a:ahLst/>
            <a:cxnLst/>
            <a:rect l="l" t="t" r="r" b="b"/>
            <a:pathLst>
              <a:path w="3408" h="4351" extrusionOk="0">
                <a:moveTo>
                  <a:pt x="3357" y="0"/>
                </a:moveTo>
                <a:cubicBezTo>
                  <a:pt x="3352" y="0"/>
                  <a:pt x="3347" y="1"/>
                  <a:pt x="3343" y="2"/>
                </a:cubicBezTo>
                <a:cubicBezTo>
                  <a:pt x="2275" y="377"/>
                  <a:pt x="474" y="2123"/>
                  <a:pt x="8" y="4296"/>
                </a:cubicBezTo>
                <a:cubicBezTo>
                  <a:pt x="1" y="4320"/>
                  <a:pt x="18" y="4344"/>
                  <a:pt x="41" y="4351"/>
                </a:cubicBezTo>
                <a:lnTo>
                  <a:pt x="55" y="4351"/>
                </a:lnTo>
                <a:cubicBezTo>
                  <a:pt x="76" y="4351"/>
                  <a:pt x="93" y="4337"/>
                  <a:pt x="96" y="4317"/>
                </a:cubicBezTo>
                <a:cubicBezTo>
                  <a:pt x="555" y="2175"/>
                  <a:pt x="2323" y="458"/>
                  <a:pt x="3374" y="91"/>
                </a:cubicBezTo>
                <a:cubicBezTo>
                  <a:pt x="3397" y="80"/>
                  <a:pt x="3407" y="57"/>
                  <a:pt x="3401" y="30"/>
                </a:cubicBezTo>
                <a:cubicBezTo>
                  <a:pt x="3393" y="11"/>
                  <a:pt x="3375" y="0"/>
                  <a:pt x="33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 name="Google Shape;504;p24"/>
          <p:cNvGrpSpPr/>
          <p:nvPr/>
        </p:nvGrpSpPr>
        <p:grpSpPr>
          <a:xfrm>
            <a:off x="8492184" y="4443914"/>
            <a:ext cx="731104" cy="680532"/>
            <a:chOff x="8492184" y="4443914"/>
            <a:chExt cx="731104" cy="680532"/>
          </a:xfrm>
        </p:grpSpPr>
        <p:sp>
          <p:nvSpPr>
            <p:cNvPr id="505" name="Google Shape;505;p24"/>
            <p:cNvSpPr/>
            <p:nvPr/>
          </p:nvSpPr>
          <p:spPr>
            <a:xfrm flipH="1">
              <a:off x="8492184" y="4443914"/>
              <a:ext cx="718316" cy="680532"/>
            </a:xfrm>
            <a:custGeom>
              <a:avLst/>
              <a:gdLst/>
              <a:ahLst/>
              <a:cxnLst/>
              <a:rect l="l" t="t" r="r" b="b"/>
              <a:pathLst>
                <a:path w="3651" h="3459" extrusionOk="0">
                  <a:moveTo>
                    <a:pt x="2642" y="1"/>
                  </a:moveTo>
                  <a:cubicBezTo>
                    <a:pt x="2584" y="1"/>
                    <a:pt x="2524" y="4"/>
                    <a:pt x="2462" y="11"/>
                  </a:cubicBezTo>
                  <a:cubicBezTo>
                    <a:pt x="1666" y="96"/>
                    <a:pt x="251" y="1153"/>
                    <a:pt x="0" y="2782"/>
                  </a:cubicBezTo>
                  <a:lnTo>
                    <a:pt x="136" y="3458"/>
                  </a:lnTo>
                  <a:cubicBezTo>
                    <a:pt x="245" y="3105"/>
                    <a:pt x="687" y="2527"/>
                    <a:pt x="1394" y="2058"/>
                  </a:cubicBezTo>
                  <a:cubicBezTo>
                    <a:pt x="2176" y="1537"/>
                    <a:pt x="3159" y="1310"/>
                    <a:pt x="3393" y="898"/>
                  </a:cubicBezTo>
                  <a:cubicBezTo>
                    <a:pt x="3650" y="444"/>
                    <a:pt x="3321" y="1"/>
                    <a:pt x="2642" y="1"/>
                  </a:cubicBezTo>
                  <a:close/>
                </a:path>
              </a:pathLst>
            </a:custGeom>
            <a:solidFill>
              <a:srgbClr val="27DE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4"/>
            <p:cNvSpPr/>
            <p:nvPr/>
          </p:nvSpPr>
          <p:spPr>
            <a:xfrm flipH="1">
              <a:off x="8653121" y="4529497"/>
              <a:ext cx="570167" cy="521368"/>
            </a:xfrm>
            <a:custGeom>
              <a:avLst/>
              <a:gdLst/>
              <a:ahLst/>
              <a:cxnLst/>
              <a:rect l="l" t="t" r="r" b="b"/>
              <a:pathLst>
                <a:path w="2898" h="2650" extrusionOk="0">
                  <a:moveTo>
                    <a:pt x="2843" y="1"/>
                  </a:moveTo>
                  <a:cubicBezTo>
                    <a:pt x="2122" y="82"/>
                    <a:pt x="715" y="718"/>
                    <a:pt x="7" y="2585"/>
                  </a:cubicBezTo>
                  <a:cubicBezTo>
                    <a:pt x="1" y="2609"/>
                    <a:pt x="11" y="2635"/>
                    <a:pt x="34" y="2646"/>
                  </a:cubicBezTo>
                  <a:cubicBezTo>
                    <a:pt x="42" y="2646"/>
                    <a:pt x="48" y="2649"/>
                    <a:pt x="55" y="2649"/>
                  </a:cubicBezTo>
                  <a:cubicBezTo>
                    <a:pt x="72" y="2646"/>
                    <a:pt x="89" y="2635"/>
                    <a:pt x="95" y="2619"/>
                  </a:cubicBezTo>
                  <a:cubicBezTo>
                    <a:pt x="786" y="790"/>
                    <a:pt x="2201" y="167"/>
                    <a:pt x="2853" y="93"/>
                  </a:cubicBezTo>
                  <a:cubicBezTo>
                    <a:pt x="2877" y="93"/>
                    <a:pt x="2897" y="69"/>
                    <a:pt x="2894" y="42"/>
                  </a:cubicBezTo>
                  <a:cubicBezTo>
                    <a:pt x="2890" y="18"/>
                    <a:pt x="2870" y="1"/>
                    <a:pt x="284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8" name="Frame 167"/>
          <p:cNvSpPr/>
          <p:nvPr/>
        </p:nvSpPr>
        <p:spPr>
          <a:xfrm>
            <a:off x="2276475" y="1276350"/>
            <a:ext cx="6057900" cy="2581275"/>
          </a:xfrm>
          <a:prstGeom prst="frame">
            <a:avLst>
              <a:gd name="adj1" fmla="val 376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65" name="Picture 164"/>
          <p:cNvPicPr/>
          <p:nvPr/>
        </p:nvPicPr>
        <p:blipFill>
          <a:blip r:embed="rId3"/>
          <a:stretch>
            <a:fillRect/>
          </a:stretch>
        </p:blipFill>
        <p:spPr>
          <a:xfrm>
            <a:off x="2543175" y="1533968"/>
            <a:ext cx="5543550" cy="2094614"/>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55"/>
        <p:cNvGrpSpPr/>
        <p:nvPr/>
      </p:nvGrpSpPr>
      <p:grpSpPr>
        <a:xfrm>
          <a:off x="0" y="0"/>
          <a:ext cx="0" cy="0"/>
          <a:chOff x="0" y="0"/>
          <a:chExt cx="0" cy="0"/>
        </a:xfrm>
      </p:grpSpPr>
      <p:sp>
        <p:nvSpPr>
          <p:cNvPr id="156" name="Google Shape;156;p31"/>
          <p:cNvSpPr txBox="1">
            <a:spLocks noGrp="1"/>
          </p:cNvSpPr>
          <p:nvPr>
            <p:ph type="ctrTitle"/>
          </p:nvPr>
        </p:nvSpPr>
        <p:spPr>
          <a:xfrm>
            <a:off x="3099213" y="1222975"/>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a:solidFill>
                  <a:srgbClr val="FFFFFF"/>
                </a:solidFill>
              </a:rPr>
              <a:t>ABOUT US</a:t>
            </a:r>
            <a:endParaRPr>
              <a:solidFill>
                <a:srgbClr val="FFFFFF"/>
              </a:solidFill>
            </a:endParaRPr>
          </a:p>
        </p:txBody>
      </p:sp>
      <p:sp>
        <p:nvSpPr>
          <p:cNvPr id="158" name="Google Shape;158;p31"/>
          <p:cNvSpPr txBox="1">
            <a:spLocks noGrp="1"/>
          </p:cNvSpPr>
          <p:nvPr>
            <p:ph type="title" idx="2"/>
          </p:nvPr>
        </p:nvSpPr>
        <p:spPr>
          <a:xfrm>
            <a:off x="2165299" y="9543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01</a:t>
            </a:r>
            <a:endParaRPr>
              <a:solidFill>
                <a:srgbClr val="FFFFFF"/>
              </a:solidFill>
            </a:endParaRPr>
          </a:p>
        </p:txBody>
      </p:sp>
      <p:sp>
        <p:nvSpPr>
          <p:cNvPr id="159" name="Google Shape;159;p31"/>
          <p:cNvSpPr txBox="1">
            <a:spLocks noGrp="1"/>
          </p:cNvSpPr>
          <p:nvPr>
            <p:ph type="ctrTitle" idx="3"/>
          </p:nvPr>
        </p:nvSpPr>
        <p:spPr>
          <a:xfrm>
            <a:off x="5344663" y="119440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About Landslide</a:t>
            </a:r>
            <a:endParaRPr>
              <a:solidFill>
                <a:srgbClr val="FFFFFF"/>
              </a:solidFill>
            </a:endParaRPr>
          </a:p>
        </p:txBody>
      </p:sp>
      <p:sp>
        <p:nvSpPr>
          <p:cNvPr id="161" name="Google Shape;161;p31"/>
          <p:cNvSpPr txBox="1">
            <a:spLocks noGrp="1"/>
          </p:cNvSpPr>
          <p:nvPr>
            <p:ph type="title" idx="5"/>
          </p:nvPr>
        </p:nvSpPr>
        <p:spPr>
          <a:xfrm>
            <a:off x="4413250" y="9543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02</a:t>
            </a:r>
            <a:endParaRPr>
              <a:solidFill>
                <a:srgbClr val="FFFFFF"/>
              </a:solidFill>
            </a:endParaRPr>
          </a:p>
        </p:txBody>
      </p:sp>
      <p:sp>
        <p:nvSpPr>
          <p:cNvPr id="162" name="Google Shape;162;p31"/>
          <p:cNvSpPr txBox="1">
            <a:spLocks noGrp="1"/>
          </p:cNvSpPr>
          <p:nvPr>
            <p:ph type="ctrTitle" idx="6"/>
          </p:nvPr>
        </p:nvSpPr>
        <p:spPr>
          <a:xfrm>
            <a:off x="3089688" y="224955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Arduino Intro</a:t>
            </a:r>
            <a:endParaRPr>
              <a:solidFill>
                <a:srgbClr val="FFFFFF"/>
              </a:solidFill>
            </a:endParaRPr>
          </a:p>
        </p:txBody>
      </p:sp>
      <p:sp>
        <p:nvSpPr>
          <p:cNvPr id="164" name="Google Shape;164;p31"/>
          <p:cNvSpPr txBox="1">
            <a:spLocks noGrp="1"/>
          </p:cNvSpPr>
          <p:nvPr>
            <p:ph type="title" idx="8"/>
          </p:nvPr>
        </p:nvSpPr>
        <p:spPr>
          <a:xfrm>
            <a:off x="2165299" y="19904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03</a:t>
            </a:r>
            <a:endParaRPr>
              <a:solidFill>
                <a:srgbClr val="FFFFFF"/>
              </a:solidFill>
            </a:endParaRPr>
          </a:p>
        </p:txBody>
      </p:sp>
      <p:sp>
        <p:nvSpPr>
          <p:cNvPr id="165" name="Google Shape;165;p31"/>
          <p:cNvSpPr txBox="1">
            <a:spLocks noGrp="1"/>
          </p:cNvSpPr>
          <p:nvPr>
            <p:ph type="ctrTitle" idx="9"/>
          </p:nvPr>
        </p:nvSpPr>
        <p:spPr>
          <a:xfrm>
            <a:off x="5335138" y="223050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Sensor used</a:t>
            </a:r>
            <a:endParaRPr>
              <a:solidFill>
                <a:srgbClr val="FFFFFF"/>
              </a:solidFill>
            </a:endParaRPr>
          </a:p>
        </p:txBody>
      </p:sp>
      <p:sp>
        <p:nvSpPr>
          <p:cNvPr id="167" name="Google Shape;167;p31"/>
          <p:cNvSpPr txBox="1">
            <a:spLocks noGrp="1"/>
          </p:cNvSpPr>
          <p:nvPr>
            <p:ph type="title" idx="14"/>
          </p:nvPr>
        </p:nvSpPr>
        <p:spPr>
          <a:xfrm>
            <a:off x="4413250" y="19904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a:solidFill>
                  <a:srgbClr val="FFFFFF"/>
                </a:solidFill>
              </a:rPr>
              <a:t>04</a:t>
            </a:r>
            <a:endParaRPr>
              <a:solidFill>
                <a:srgbClr val="FFFFFF"/>
              </a:solidFill>
            </a:endParaRPr>
          </a:p>
        </p:txBody>
      </p:sp>
      <p:sp>
        <p:nvSpPr>
          <p:cNvPr id="168" name="Google Shape;168;p31"/>
          <p:cNvSpPr txBox="1">
            <a:spLocks noGrp="1"/>
          </p:cNvSpPr>
          <p:nvPr>
            <p:ph type="ctrTitle" idx="15"/>
          </p:nvPr>
        </p:nvSpPr>
        <p:spPr>
          <a:xfrm>
            <a:off x="3089688" y="326660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s" dirty="0" smtClean="0"/>
              <a:t>IOT Info.</a:t>
            </a:r>
            <a:endParaRPr>
              <a:solidFill>
                <a:srgbClr val="FFFFFF"/>
              </a:solidFill>
            </a:endParaRPr>
          </a:p>
        </p:txBody>
      </p:sp>
      <p:sp>
        <p:nvSpPr>
          <p:cNvPr id="170" name="Google Shape;170;p31"/>
          <p:cNvSpPr txBox="1">
            <a:spLocks noGrp="1"/>
          </p:cNvSpPr>
          <p:nvPr>
            <p:ph type="title" idx="17"/>
          </p:nvPr>
        </p:nvSpPr>
        <p:spPr>
          <a:xfrm>
            <a:off x="2165299" y="30265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05</a:t>
            </a:r>
            <a:endParaRPr>
              <a:solidFill>
                <a:srgbClr val="FFFFFF"/>
              </a:solidFill>
            </a:endParaRPr>
          </a:p>
        </p:txBody>
      </p:sp>
      <p:sp>
        <p:nvSpPr>
          <p:cNvPr id="171" name="Google Shape;171;p31"/>
          <p:cNvSpPr txBox="1">
            <a:spLocks noGrp="1"/>
          </p:cNvSpPr>
          <p:nvPr>
            <p:ph type="ctrTitle" idx="18"/>
          </p:nvPr>
        </p:nvSpPr>
        <p:spPr>
          <a:xfrm>
            <a:off x="5335138" y="3266600"/>
            <a:ext cx="2111400" cy="369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FFFFFF"/>
                </a:solidFill>
              </a:rPr>
              <a:t>Sensors Output</a:t>
            </a:r>
            <a:endParaRPr>
              <a:solidFill>
                <a:srgbClr val="FFFFFF"/>
              </a:solidFill>
            </a:endParaRPr>
          </a:p>
        </p:txBody>
      </p:sp>
      <p:sp>
        <p:nvSpPr>
          <p:cNvPr id="173" name="Google Shape;173;p31"/>
          <p:cNvSpPr txBox="1">
            <a:spLocks noGrp="1"/>
          </p:cNvSpPr>
          <p:nvPr>
            <p:ph type="title" idx="20"/>
          </p:nvPr>
        </p:nvSpPr>
        <p:spPr>
          <a:xfrm>
            <a:off x="4413250" y="3026500"/>
            <a:ext cx="1031100" cy="818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a:solidFill>
                  <a:srgbClr val="FFFFFF"/>
                </a:solidFill>
              </a:rPr>
              <a:t>06</a:t>
            </a:r>
            <a:endParaRPr>
              <a:solidFill>
                <a:srgbClr val="FFFFFF"/>
              </a:solidFill>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84"/>
        <p:cNvGrpSpPr/>
        <p:nvPr/>
      </p:nvGrpSpPr>
      <p:grpSpPr>
        <a:xfrm>
          <a:off x="0" y="0"/>
          <a:ext cx="0" cy="0"/>
          <a:chOff x="0" y="0"/>
          <a:chExt cx="0" cy="0"/>
        </a:xfrm>
      </p:grpSpPr>
      <p:sp>
        <p:nvSpPr>
          <p:cNvPr id="285" name="Google Shape;285;p37"/>
          <p:cNvSpPr txBox="1">
            <a:spLocks noGrp="1"/>
          </p:cNvSpPr>
          <p:nvPr>
            <p:ph type="ctrTitle" idx="2"/>
          </p:nvPr>
        </p:nvSpPr>
        <p:spPr>
          <a:xfrm flipH="1">
            <a:off x="0" y="915950"/>
            <a:ext cx="8807950" cy="12153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7200" b="1" dirty="0" smtClean="0">
                <a:solidFill>
                  <a:srgbClr val="FFFFFF"/>
                </a:solidFill>
              </a:rPr>
              <a:t>Each sensor has its own code to be provided to arduino Ide</a:t>
            </a:r>
            <a:endParaRPr sz="7200" b="1">
              <a:solidFill>
                <a:srgbClr val="FFFFFF"/>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5655" y="0"/>
            <a:ext cx="6447501" cy="990600"/>
          </a:xfrm>
        </p:spPr>
        <p:txBody>
          <a:bodyPr/>
          <a:lstStyle/>
          <a:p>
            <a:r>
              <a:rPr lang="en-IN" dirty="0" smtClean="0"/>
              <a:t>Sensor output</a:t>
            </a:r>
            <a:endParaRPr lang="en-IN" dirty="0"/>
          </a:p>
        </p:txBody>
      </p:sp>
      <p:pic>
        <p:nvPicPr>
          <p:cNvPr id="3" name="Picture 2"/>
          <p:cNvPicPr>
            <a:picLocks noChangeAspect="1"/>
          </p:cNvPicPr>
          <p:nvPr/>
        </p:nvPicPr>
        <p:blipFill>
          <a:blip r:embed="rId2"/>
          <a:stretch>
            <a:fillRect/>
          </a:stretch>
        </p:blipFill>
        <p:spPr>
          <a:xfrm>
            <a:off x="266767" y="571500"/>
            <a:ext cx="4025735" cy="4447804"/>
          </a:xfrm>
          <a:prstGeom prst="rect">
            <a:avLst/>
          </a:prstGeom>
        </p:spPr>
      </p:pic>
      <p:pic>
        <p:nvPicPr>
          <p:cNvPr id="4" name="Picture 3"/>
          <p:cNvPicPr>
            <a:picLocks noChangeAspect="1"/>
          </p:cNvPicPr>
          <p:nvPr/>
        </p:nvPicPr>
        <p:blipFill>
          <a:blip r:embed="rId3"/>
          <a:stretch>
            <a:fillRect/>
          </a:stretch>
        </p:blipFill>
        <p:spPr>
          <a:xfrm>
            <a:off x="4388922" y="581025"/>
            <a:ext cx="4450278" cy="4447804"/>
          </a:xfrm>
          <a:prstGeom prst="rect">
            <a:avLst/>
          </a:prstGeom>
        </p:spPr>
      </p:pic>
      <p:sp>
        <p:nvSpPr>
          <p:cNvPr id="8" name="Frame 7"/>
          <p:cNvSpPr/>
          <p:nvPr/>
        </p:nvSpPr>
        <p:spPr>
          <a:xfrm>
            <a:off x="142875" y="466725"/>
            <a:ext cx="8810625" cy="4648200"/>
          </a:xfrm>
          <a:prstGeom prst="frame">
            <a:avLst>
              <a:gd name="adj1" fmla="val 102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xmlns="" val="18746157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p:nvPr/>
        </p:nvPicPr>
        <p:blipFill>
          <a:blip r:embed="rId2"/>
          <a:stretch>
            <a:fillRect/>
          </a:stretch>
        </p:blipFill>
        <p:spPr>
          <a:xfrm>
            <a:off x="1110591" y="258659"/>
            <a:ext cx="6760028" cy="4620522"/>
          </a:xfrm>
          <a:prstGeom prst="rect">
            <a:avLst/>
          </a:prstGeom>
        </p:spPr>
      </p:pic>
      <p:sp>
        <p:nvSpPr>
          <p:cNvPr id="3" name="Frame 2"/>
          <p:cNvSpPr/>
          <p:nvPr/>
        </p:nvSpPr>
        <p:spPr>
          <a:xfrm>
            <a:off x="914400" y="57150"/>
            <a:ext cx="7181850" cy="5019675"/>
          </a:xfrm>
          <a:prstGeom prst="frame">
            <a:avLst>
              <a:gd name="adj1" fmla="val 244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solidFill>
                <a:schemeClr val="tx1"/>
              </a:solidFill>
            </a:endParaRPr>
          </a:p>
        </p:txBody>
      </p:sp>
    </p:spTree>
    <p:extLst>
      <p:ext uri="{BB962C8B-B14F-4D97-AF65-F5344CB8AC3E}">
        <p14:creationId xmlns:p14="http://schemas.microsoft.com/office/powerpoint/2010/main" xmlns="" val="27116398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5"/>
        <p:cNvGrpSpPr/>
        <p:nvPr/>
      </p:nvGrpSpPr>
      <p:grpSpPr>
        <a:xfrm>
          <a:off x="0" y="0"/>
          <a:ext cx="0" cy="0"/>
          <a:chOff x="0" y="0"/>
          <a:chExt cx="0" cy="0"/>
        </a:xfrm>
      </p:grpSpPr>
      <p:sp>
        <p:nvSpPr>
          <p:cNvPr id="1406" name="Google Shape;1406;p57"/>
          <p:cNvSpPr txBox="1">
            <a:spLocks noGrp="1"/>
          </p:cNvSpPr>
          <p:nvPr>
            <p:ph type="subTitle" idx="1"/>
          </p:nvPr>
        </p:nvSpPr>
        <p:spPr>
          <a:xfrm flipH="1">
            <a:off x="5897899" y="2788050"/>
            <a:ext cx="2616900" cy="670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s" sz="1100" dirty="0">
                <a:solidFill>
                  <a:srgbClr val="645CA7"/>
                </a:solidFill>
              </a:rPr>
              <a:t>Does anyone have any questions?</a:t>
            </a:r>
            <a:endParaRPr sz="1100">
              <a:solidFill>
                <a:srgbClr val="645CA7"/>
              </a:solidFill>
            </a:endParaRPr>
          </a:p>
          <a:p>
            <a:pPr marL="0" lvl="0" indent="0" algn="ctr" rtl="0">
              <a:spcBef>
                <a:spcPts val="0"/>
              </a:spcBef>
              <a:spcAft>
                <a:spcPts val="0"/>
              </a:spcAft>
              <a:buClr>
                <a:schemeClr val="dk1"/>
              </a:buClr>
              <a:buSzPts val="1100"/>
              <a:buFont typeface="Arial"/>
              <a:buNone/>
            </a:pPr>
            <a:r>
              <a:rPr lang="es" sz="1100" dirty="0" smtClean="0">
                <a:solidFill>
                  <a:srgbClr val="645CA7"/>
                </a:solidFill>
                <a:hlinkClick r:id="rId4"/>
              </a:rPr>
              <a:t>Jhonhancock99@gmail.com</a:t>
            </a:r>
            <a:endParaRPr sz="1100">
              <a:solidFill>
                <a:srgbClr val="645CA7"/>
              </a:solidFill>
            </a:endParaRPr>
          </a:p>
          <a:p>
            <a:pPr marL="0" lvl="0" indent="0" algn="ctr" rtl="0">
              <a:spcBef>
                <a:spcPts val="0"/>
              </a:spcBef>
              <a:spcAft>
                <a:spcPts val="0"/>
              </a:spcAft>
              <a:buClr>
                <a:schemeClr val="dk1"/>
              </a:buClr>
              <a:buSzPts val="1100"/>
              <a:buFont typeface="Arial"/>
              <a:buNone/>
            </a:pPr>
            <a:endParaRPr sz="1100">
              <a:solidFill>
                <a:srgbClr val="645CA7"/>
              </a:solidFill>
            </a:endParaRPr>
          </a:p>
        </p:txBody>
      </p:sp>
      <p:sp>
        <p:nvSpPr>
          <p:cNvPr id="1407" name="Google Shape;1407;p57"/>
          <p:cNvSpPr txBox="1">
            <a:spLocks noGrp="1"/>
          </p:cNvSpPr>
          <p:nvPr>
            <p:ph type="ctrTitle"/>
          </p:nvPr>
        </p:nvSpPr>
        <p:spPr>
          <a:xfrm flipH="1">
            <a:off x="3348275" y="2117550"/>
            <a:ext cx="7716300" cy="670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a:solidFill>
                  <a:srgbClr val="645CA7"/>
                </a:solidFill>
              </a:rPr>
              <a:t>THANKS</a:t>
            </a:r>
            <a:endParaRPr>
              <a:solidFill>
                <a:srgbClr val="645CA7"/>
              </a:solidFill>
            </a:endParaRPr>
          </a:p>
        </p:txBody>
      </p:sp>
      <p:grpSp>
        <p:nvGrpSpPr>
          <p:cNvPr id="1408" name="Google Shape;1408;p57"/>
          <p:cNvGrpSpPr/>
          <p:nvPr/>
        </p:nvGrpSpPr>
        <p:grpSpPr>
          <a:xfrm>
            <a:off x="6470261" y="3698364"/>
            <a:ext cx="225865" cy="225865"/>
            <a:chOff x="1190625" y="238125"/>
            <a:chExt cx="5228350" cy="5228350"/>
          </a:xfrm>
        </p:grpSpPr>
        <p:sp>
          <p:nvSpPr>
            <p:cNvPr id="1409" name="Google Shape;1409;p57"/>
            <p:cNvSpPr/>
            <p:nvPr/>
          </p:nvSpPr>
          <p:spPr>
            <a:xfrm>
              <a:off x="1190625" y="238125"/>
              <a:ext cx="4461225" cy="5228350"/>
            </a:xfrm>
            <a:custGeom>
              <a:avLst/>
              <a:gdLst/>
              <a:ahLst/>
              <a:cxnLst/>
              <a:rect l="l" t="t" r="r" b="b"/>
              <a:pathLst>
                <a:path w="178449" h="209134" extrusionOk="0">
                  <a:moveTo>
                    <a:pt x="12254" y="0"/>
                  </a:moveTo>
                  <a:cubicBezTo>
                    <a:pt x="5490" y="0"/>
                    <a:pt x="0" y="5490"/>
                    <a:pt x="0" y="12254"/>
                  </a:cubicBezTo>
                  <a:lnTo>
                    <a:pt x="0" y="196879"/>
                  </a:lnTo>
                  <a:cubicBezTo>
                    <a:pt x="0" y="203643"/>
                    <a:pt x="5490" y="209133"/>
                    <a:pt x="12254" y="209133"/>
                  </a:cubicBezTo>
                  <a:lnTo>
                    <a:pt x="112005" y="209133"/>
                  </a:lnTo>
                  <a:cubicBezTo>
                    <a:pt x="114260" y="209133"/>
                    <a:pt x="116098" y="207320"/>
                    <a:pt x="116098" y="205065"/>
                  </a:cubicBezTo>
                  <a:lnTo>
                    <a:pt x="116098" y="128352"/>
                  </a:lnTo>
                  <a:cubicBezTo>
                    <a:pt x="116098" y="126098"/>
                    <a:pt x="114260" y="124259"/>
                    <a:pt x="112005" y="124259"/>
                  </a:cubicBezTo>
                  <a:lnTo>
                    <a:pt x="90266" y="124259"/>
                  </a:lnTo>
                  <a:lnTo>
                    <a:pt x="90266" y="101001"/>
                  </a:lnTo>
                  <a:lnTo>
                    <a:pt x="112005" y="101001"/>
                  </a:lnTo>
                  <a:cubicBezTo>
                    <a:pt x="114260" y="101001"/>
                    <a:pt x="116098" y="99187"/>
                    <a:pt x="116098" y="96908"/>
                  </a:cubicBezTo>
                  <a:lnTo>
                    <a:pt x="116098" y="69629"/>
                  </a:lnTo>
                  <a:cubicBezTo>
                    <a:pt x="116098" y="52718"/>
                    <a:pt x="129847" y="38969"/>
                    <a:pt x="146759" y="38969"/>
                  </a:cubicBezTo>
                  <a:lnTo>
                    <a:pt x="170164" y="38969"/>
                  </a:lnTo>
                  <a:lnTo>
                    <a:pt x="170164" y="62228"/>
                  </a:lnTo>
                  <a:lnTo>
                    <a:pt x="146759" y="62228"/>
                  </a:lnTo>
                  <a:cubicBezTo>
                    <a:pt x="142739" y="62228"/>
                    <a:pt x="139357" y="65610"/>
                    <a:pt x="139357" y="69629"/>
                  </a:cubicBezTo>
                  <a:lnTo>
                    <a:pt x="139357" y="96908"/>
                  </a:lnTo>
                  <a:cubicBezTo>
                    <a:pt x="139357" y="99187"/>
                    <a:pt x="141195" y="101001"/>
                    <a:pt x="143450" y="101001"/>
                  </a:cubicBezTo>
                  <a:lnTo>
                    <a:pt x="169601" y="101001"/>
                  </a:lnTo>
                  <a:lnTo>
                    <a:pt x="166537" y="124259"/>
                  </a:lnTo>
                  <a:lnTo>
                    <a:pt x="143450" y="124259"/>
                  </a:lnTo>
                  <a:cubicBezTo>
                    <a:pt x="141195" y="124259"/>
                    <a:pt x="139357" y="126098"/>
                    <a:pt x="139357" y="128352"/>
                  </a:cubicBezTo>
                  <a:lnTo>
                    <a:pt x="139357" y="205065"/>
                  </a:lnTo>
                  <a:cubicBezTo>
                    <a:pt x="139357" y="207320"/>
                    <a:pt x="141195" y="209133"/>
                    <a:pt x="143450" y="209133"/>
                  </a:cubicBezTo>
                  <a:lnTo>
                    <a:pt x="156047" y="209133"/>
                  </a:lnTo>
                  <a:cubicBezTo>
                    <a:pt x="158302" y="209133"/>
                    <a:pt x="160116" y="207320"/>
                    <a:pt x="160116" y="205065"/>
                  </a:cubicBezTo>
                  <a:cubicBezTo>
                    <a:pt x="160116" y="202810"/>
                    <a:pt x="158302" y="200972"/>
                    <a:pt x="156047" y="200972"/>
                  </a:cubicBezTo>
                  <a:lnTo>
                    <a:pt x="147518" y="200972"/>
                  </a:lnTo>
                  <a:lnTo>
                    <a:pt x="147518" y="132445"/>
                  </a:lnTo>
                  <a:lnTo>
                    <a:pt x="170115" y="132445"/>
                  </a:lnTo>
                  <a:cubicBezTo>
                    <a:pt x="172174" y="132445"/>
                    <a:pt x="173890" y="130901"/>
                    <a:pt x="174159" y="128892"/>
                  </a:cubicBezTo>
                  <a:lnTo>
                    <a:pt x="178301" y="97447"/>
                  </a:lnTo>
                  <a:cubicBezTo>
                    <a:pt x="178448" y="96295"/>
                    <a:pt x="178105" y="95119"/>
                    <a:pt x="177321" y="94236"/>
                  </a:cubicBezTo>
                  <a:cubicBezTo>
                    <a:pt x="176537" y="93354"/>
                    <a:pt x="175434" y="92839"/>
                    <a:pt x="174257" y="92839"/>
                  </a:cubicBezTo>
                  <a:lnTo>
                    <a:pt x="147518" y="92839"/>
                  </a:lnTo>
                  <a:lnTo>
                    <a:pt x="147518" y="70414"/>
                  </a:lnTo>
                  <a:lnTo>
                    <a:pt x="174257" y="70414"/>
                  </a:lnTo>
                  <a:cubicBezTo>
                    <a:pt x="176512" y="70414"/>
                    <a:pt x="178326" y="68576"/>
                    <a:pt x="178326" y="66321"/>
                  </a:cubicBezTo>
                  <a:lnTo>
                    <a:pt x="178326" y="34900"/>
                  </a:lnTo>
                  <a:cubicBezTo>
                    <a:pt x="178326" y="32646"/>
                    <a:pt x="176512" y="30808"/>
                    <a:pt x="174257" y="30808"/>
                  </a:cubicBezTo>
                  <a:lnTo>
                    <a:pt x="146759" y="30808"/>
                  </a:lnTo>
                  <a:cubicBezTo>
                    <a:pt x="125338" y="30808"/>
                    <a:pt x="107937" y="48233"/>
                    <a:pt x="107937" y="69629"/>
                  </a:cubicBezTo>
                  <a:lnTo>
                    <a:pt x="107937" y="92839"/>
                  </a:lnTo>
                  <a:lnTo>
                    <a:pt x="86173" y="92839"/>
                  </a:lnTo>
                  <a:cubicBezTo>
                    <a:pt x="83918" y="92839"/>
                    <a:pt x="82080" y="94677"/>
                    <a:pt x="82080" y="96932"/>
                  </a:cubicBezTo>
                  <a:lnTo>
                    <a:pt x="82080" y="128352"/>
                  </a:lnTo>
                  <a:cubicBezTo>
                    <a:pt x="82080" y="130607"/>
                    <a:pt x="83918" y="132445"/>
                    <a:pt x="86173" y="132445"/>
                  </a:cubicBezTo>
                  <a:lnTo>
                    <a:pt x="107937" y="132445"/>
                  </a:lnTo>
                  <a:lnTo>
                    <a:pt x="107937" y="200972"/>
                  </a:lnTo>
                  <a:lnTo>
                    <a:pt x="12254" y="200972"/>
                  </a:lnTo>
                  <a:cubicBezTo>
                    <a:pt x="10000" y="200972"/>
                    <a:pt x="8161" y="199134"/>
                    <a:pt x="8161" y="196879"/>
                  </a:cubicBezTo>
                  <a:lnTo>
                    <a:pt x="8161" y="12254"/>
                  </a:lnTo>
                  <a:cubicBezTo>
                    <a:pt x="8161" y="10000"/>
                    <a:pt x="10000" y="8161"/>
                    <a:pt x="12254" y="8161"/>
                  </a:cubicBezTo>
                  <a:lnTo>
                    <a:pt x="20416" y="8161"/>
                  </a:lnTo>
                  <a:cubicBezTo>
                    <a:pt x="22671" y="8161"/>
                    <a:pt x="24509" y="6348"/>
                    <a:pt x="24509" y="4093"/>
                  </a:cubicBezTo>
                  <a:cubicBezTo>
                    <a:pt x="24509" y="1838"/>
                    <a:pt x="22671" y="0"/>
                    <a:pt x="20416"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7"/>
            <p:cNvSpPr/>
            <p:nvPr/>
          </p:nvSpPr>
          <p:spPr>
            <a:xfrm>
              <a:off x="2416050" y="238125"/>
              <a:ext cx="4002925" cy="5228350"/>
            </a:xfrm>
            <a:custGeom>
              <a:avLst/>
              <a:gdLst/>
              <a:ahLst/>
              <a:cxnLst/>
              <a:rect l="l" t="t" r="r" b="b"/>
              <a:pathLst>
                <a:path w="160117" h="209134" extrusionOk="0">
                  <a:moveTo>
                    <a:pt x="4094" y="0"/>
                  </a:moveTo>
                  <a:cubicBezTo>
                    <a:pt x="1839" y="0"/>
                    <a:pt x="1" y="1838"/>
                    <a:pt x="1" y="4093"/>
                  </a:cubicBezTo>
                  <a:cubicBezTo>
                    <a:pt x="1" y="6348"/>
                    <a:pt x="1839" y="8161"/>
                    <a:pt x="4094" y="8161"/>
                  </a:cubicBezTo>
                  <a:lnTo>
                    <a:pt x="147862" y="8161"/>
                  </a:lnTo>
                  <a:cubicBezTo>
                    <a:pt x="150117" y="8161"/>
                    <a:pt x="151955" y="10000"/>
                    <a:pt x="151955" y="12254"/>
                  </a:cubicBezTo>
                  <a:lnTo>
                    <a:pt x="151955" y="196879"/>
                  </a:lnTo>
                  <a:cubicBezTo>
                    <a:pt x="151955" y="199134"/>
                    <a:pt x="150117" y="200972"/>
                    <a:pt x="147862" y="200972"/>
                  </a:cubicBezTo>
                  <a:lnTo>
                    <a:pt x="139701" y="200972"/>
                  </a:lnTo>
                  <a:cubicBezTo>
                    <a:pt x="137446" y="200972"/>
                    <a:pt x="135608" y="202810"/>
                    <a:pt x="135608" y="205065"/>
                  </a:cubicBezTo>
                  <a:cubicBezTo>
                    <a:pt x="135608" y="207320"/>
                    <a:pt x="137446" y="209133"/>
                    <a:pt x="139701" y="209133"/>
                  </a:cubicBezTo>
                  <a:lnTo>
                    <a:pt x="147862" y="209133"/>
                  </a:lnTo>
                  <a:cubicBezTo>
                    <a:pt x="154626" y="209133"/>
                    <a:pt x="160116" y="203643"/>
                    <a:pt x="160116" y="196879"/>
                  </a:cubicBezTo>
                  <a:lnTo>
                    <a:pt x="160116" y="12254"/>
                  </a:lnTo>
                  <a:cubicBezTo>
                    <a:pt x="160116" y="5490"/>
                    <a:pt x="154626" y="0"/>
                    <a:pt x="14786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7"/>
            <p:cNvSpPr/>
            <p:nvPr/>
          </p:nvSpPr>
          <p:spPr>
            <a:xfrm>
              <a:off x="5398150" y="5262400"/>
              <a:ext cx="204075" cy="204075"/>
            </a:xfrm>
            <a:custGeom>
              <a:avLst/>
              <a:gdLst/>
              <a:ahLst/>
              <a:cxnLst/>
              <a:rect l="l" t="t" r="r" b="b"/>
              <a:pathLst>
                <a:path w="8163" h="8163" extrusionOk="0">
                  <a:moveTo>
                    <a:pt x="4069" y="1"/>
                  </a:moveTo>
                  <a:cubicBezTo>
                    <a:pt x="1814" y="1"/>
                    <a:pt x="1" y="1839"/>
                    <a:pt x="1" y="4094"/>
                  </a:cubicBezTo>
                  <a:cubicBezTo>
                    <a:pt x="1" y="6349"/>
                    <a:pt x="1814" y="8162"/>
                    <a:pt x="4069" y="8162"/>
                  </a:cubicBezTo>
                  <a:cubicBezTo>
                    <a:pt x="6324" y="8162"/>
                    <a:pt x="8162" y="6349"/>
                    <a:pt x="8162" y="4094"/>
                  </a:cubicBezTo>
                  <a:cubicBezTo>
                    <a:pt x="8162" y="1839"/>
                    <a:pt x="6324" y="1"/>
                    <a:pt x="4069"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7"/>
            <p:cNvSpPr/>
            <p:nvPr/>
          </p:nvSpPr>
          <p:spPr>
            <a:xfrm>
              <a:off x="2007375" y="238125"/>
              <a:ext cx="204675" cy="204050"/>
            </a:xfrm>
            <a:custGeom>
              <a:avLst/>
              <a:gdLst/>
              <a:ahLst/>
              <a:cxnLst/>
              <a:rect l="l" t="t" r="r" b="b"/>
              <a:pathLst>
                <a:path w="8187" h="8162" extrusionOk="0">
                  <a:moveTo>
                    <a:pt x="4093" y="0"/>
                  </a:moveTo>
                  <a:cubicBezTo>
                    <a:pt x="1838" y="0"/>
                    <a:pt x="0" y="1838"/>
                    <a:pt x="0" y="4093"/>
                  </a:cubicBezTo>
                  <a:cubicBezTo>
                    <a:pt x="0" y="6348"/>
                    <a:pt x="1838" y="8161"/>
                    <a:pt x="4093" y="8161"/>
                  </a:cubicBezTo>
                  <a:cubicBezTo>
                    <a:pt x="6348" y="8161"/>
                    <a:pt x="8186" y="6348"/>
                    <a:pt x="8186" y="4093"/>
                  </a:cubicBezTo>
                  <a:cubicBezTo>
                    <a:pt x="8186"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3" name="Google Shape;1413;p57"/>
          <p:cNvGrpSpPr/>
          <p:nvPr/>
        </p:nvGrpSpPr>
        <p:grpSpPr>
          <a:xfrm>
            <a:off x="7716732" y="3698518"/>
            <a:ext cx="225865" cy="225865"/>
            <a:chOff x="1190625" y="238125"/>
            <a:chExt cx="5228350" cy="5228350"/>
          </a:xfrm>
        </p:grpSpPr>
        <p:sp>
          <p:nvSpPr>
            <p:cNvPr id="1414" name="Google Shape;1414;p57"/>
            <p:cNvSpPr/>
            <p:nvPr/>
          </p:nvSpPr>
          <p:spPr>
            <a:xfrm>
              <a:off x="1190625" y="238125"/>
              <a:ext cx="5228350" cy="5228350"/>
            </a:xfrm>
            <a:custGeom>
              <a:avLst/>
              <a:gdLst/>
              <a:ahLst/>
              <a:cxnLst/>
              <a:rect l="l" t="t" r="r" b="b"/>
              <a:pathLst>
                <a:path w="209134" h="209134" extrusionOk="0">
                  <a:moveTo>
                    <a:pt x="53111" y="0"/>
                  </a:moveTo>
                  <a:cubicBezTo>
                    <a:pt x="23823" y="0"/>
                    <a:pt x="0" y="23823"/>
                    <a:pt x="0" y="53111"/>
                  </a:cubicBezTo>
                  <a:lnTo>
                    <a:pt x="0" y="156047"/>
                  </a:lnTo>
                  <a:cubicBezTo>
                    <a:pt x="0" y="185311"/>
                    <a:pt x="23823" y="209133"/>
                    <a:pt x="53111" y="209133"/>
                  </a:cubicBezTo>
                  <a:lnTo>
                    <a:pt x="156047" y="209133"/>
                  </a:lnTo>
                  <a:cubicBezTo>
                    <a:pt x="185311" y="209133"/>
                    <a:pt x="209133" y="185311"/>
                    <a:pt x="209133" y="156047"/>
                  </a:cubicBezTo>
                  <a:lnTo>
                    <a:pt x="209133" y="53111"/>
                  </a:lnTo>
                  <a:cubicBezTo>
                    <a:pt x="209133" y="23823"/>
                    <a:pt x="185311" y="0"/>
                    <a:pt x="156047" y="0"/>
                  </a:cubicBezTo>
                  <a:lnTo>
                    <a:pt x="96393" y="0"/>
                  </a:lnTo>
                  <a:cubicBezTo>
                    <a:pt x="94138" y="0"/>
                    <a:pt x="92325" y="1838"/>
                    <a:pt x="92325" y="4093"/>
                  </a:cubicBezTo>
                  <a:cubicBezTo>
                    <a:pt x="92325" y="6348"/>
                    <a:pt x="94138" y="8161"/>
                    <a:pt x="96393" y="8161"/>
                  </a:cubicBezTo>
                  <a:lnTo>
                    <a:pt x="156047" y="8161"/>
                  </a:lnTo>
                  <a:cubicBezTo>
                    <a:pt x="180826" y="8161"/>
                    <a:pt x="200972" y="28332"/>
                    <a:pt x="200972" y="53111"/>
                  </a:cubicBezTo>
                  <a:lnTo>
                    <a:pt x="200972" y="156047"/>
                  </a:lnTo>
                  <a:cubicBezTo>
                    <a:pt x="200972" y="180826"/>
                    <a:pt x="180826" y="200972"/>
                    <a:pt x="156047" y="200972"/>
                  </a:cubicBezTo>
                  <a:lnTo>
                    <a:pt x="53111" y="200972"/>
                  </a:lnTo>
                  <a:cubicBezTo>
                    <a:pt x="28332" y="200972"/>
                    <a:pt x="8161" y="180826"/>
                    <a:pt x="8161" y="156047"/>
                  </a:cubicBezTo>
                  <a:lnTo>
                    <a:pt x="8161" y="53111"/>
                  </a:lnTo>
                  <a:cubicBezTo>
                    <a:pt x="8161" y="28332"/>
                    <a:pt x="28332" y="8161"/>
                    <a:pt x="53111" y="8161"/>
                  </a:cubicBezTo>
                  <a:lnTo>
                    <a:pt x="63723" y="8161"/>
                  </a:lnTo>
                  <a:cubicBezTo>
                    <a:pt x="65978" y="8161"/>
                    <a:pt x="67816" y="6348"/>
                    <a:pt x="67816" y="4093"/>
                  </a:cubicBezTo>
                  <a:cubicBezTo>
                    <a:pt x="67816" y="1838"/>
                    <a:pt x="65978" y="0"/>
                    <a:pt x="6372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7"/>
            <p:cNvSpPr/>
            <p:nvPr/>
          </p:nvSpPr>
          <p:spPr>
            <a:xfrm>
              <a:off x="1599300" y="646800"/>
              <a:ext cx="4411600" cy="4411600"/>
            </a:xfrm>
            <a:custGeom>
              <a:avLst/>
              <a:gdLst/>
              <a:ahLst/>
              <a:cxnLst/>
              <a:rect l="l" t="t" r="r" b="b"/>
              <a:pathLst>
                <a:path w="176464" h="176464" extrusionOk="0">
                  <a:moveTo>
                    <a:pt x="36764" y="0"/>
                  </a:moveTo>
                  <a:cubicBezTo>
                    <a:pt x="16495" y="0"/>
                    <a:pt x="0" y="16495"/>
                    <a:pt x="0" y="36764"/>
                  </a:cubicBezTo>
                  <a:lnTo>
                    <a:pt x="0" y="139700"/>
                  </a:lnTo>
                  <a:cubicBezTo>
                    <a:pt x="0" y="159969"/>
                    <a:pt x="16495" y="176464"/>
                    <a:pt x="36764" y="176464"/>
                  </a:cubicBezTo>
                  <a:lnTo>
                    <a:pt x="96393" y="176464"/>
                  </a:lnTo>
                  <a:cubicBezTo>
                    <a:pt x="98648" y="176464"/>
                    <a:pt x="100486" y="174625"/>
                    <a:pt x="100486" y="172371"/>
                  </a:cubicBezTo>
                  <a:cubicBezTo>
                    <a:pt x="100486" y="170116"/>
                    <a:pt x="98648" y="168278"/>
                    <a:pt x="96393" y="168278"/>
                  </a:cubicBezTo>
                  <a:lnTo>
                    <a:pt x="36764" y="168278"/>
                  </a:lnTo>
                  <a:cubicBezTo>
                    <a:pt x="20980" y="168278"/>
                    <a:pt x="8162" y="155459"/>
                    <a:pt x="8162" y="139700"/>
                  </a:cubicBezTo>
                  <a:lnTo>
                    <a:pt x="8162" y="36764"/>
                  </a:lnTo>
                  <a:cubicBezTo>
                    <a:pt x="8162" y="20980"/>
                    <a:pt x="20980" y="8162"/>
                    <a:pt x="36764" y="8162"/>
                  </a:cubicBezTo>
                  <a:lnTo>
                    <a:pt x="139700" y="8162"/>
                  </a:lnTo>
                  <a:cubicBezTo>
                    <a:pt x="155459" y="8162"/>
                    <a:pt x="168278" y="20980"/>
                    <a:pt x="168278" y="36764"/>
                  </a:cubicBezTo>
                  <a:lnTo>
                    <a:pt x="168278" y="139700"/>
                  </a:lnTo>
                  <a:cubicBezTo>
                    <a:pt x="168278" y="155459"/>
                    <a:pt x="155459" y="168278"/>
                    <a:pt x="139700" y="168278"/>
                  </a:cubicBezTo>
                  <a:lnTo>
                    <a:pt x="129064" y="168278"/>
                  </a:lnTo>
                  <a:cubicBezTo>
                    <a:pt x="126809" y="168278"/>
                    <a:pt x="124995" y="170116"/>
                    <a:pt x="124995" y="172371"/>
                  </a:cubicBezTo>
                  <a:cubicBezTo>
                    <a:pt x="124995" y="174625"/>
                    <a:pt x="126809" y="176464"/>
                    <a:pt x="129064" y="176464"/>
                  </a:cubicBezTo>
                  <a:lnTo>
                    <a:pt x="139700" y="176464"/>
                  </a:lnTo>
                  <a:cubicBezTo>
                    <a:pt x="159969" y="176464"/>
                    <a:pt x="176464" y="159969"/>
                    <a:pt x="176464" y="139700"/>
                  </a:cubicBezTo>
                  <a:lnTo>
                    <a:pt x="176464" y="36764"/>
                  </a:lnTo>
                  <a:cubicBezTo>
                    <a:pt x="176464" y="16495"/>
                    <a:pt x="159969" y="0"/>
                    <a:pt x="13970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7"/>
            <p:cNvSpPr/>
            <p:nvPr/>
          </p:nvSpPr>
          <p:spPr>
            <a:xfrm>
              <a:off x="2681350" y="1728850"/>
              <a:ext cx="2246875" cy="2246875"/>
            </a:xfrm>
            <a:custGeom>
              <a:avLst/>
              <a:gdLst/>
              <a:ahLst/>
              <a:cxnLst/>
              <a:rect l="l" t="t" r="r" b="b"/>
              <a:pathLst>
                <a:path w="89875" h="89875" extrusionOk="0">
                  <a:moveTo>
                    <a:pt x="44950" y="8187"/>
                  </a:moveTo>
                  <a:cubicBezTo>
                    <a:pt x="65219" y="8187"/>
                    <a:pt x="81713" y="24681"/>
                    <a:pt x="81713" y="44950"/>
                  </a:cubicBezTo>
                  <a:cubicBezTo>
                    <a:pt x="81713" y="65219"/>
                    <a:pt x="65219" y="81713"/>
                    <a:pt x="44950" y="81713"/>
                  </a:cubicBezTo>
                  <a:cubicBezTo>
                    <a:pt x="24681" y="81713"/>
                    <a:pt x="8187" y="65219"/>
                    <a:pt x="8187" y="44950"/>
                  </a:cubicBezTo>
                  <a:cubicBezTo>
                    <a:pt x="8187" y="24681"/>
                    <a:pt x="24681" y="8187"/>
                    <a:pt x="44950" y="8187"/>
                  </a:cubicBezTo>
                  <a:close/>
                  <a:moveTo>
                    <a:pt x="44950" y="1"/>
                  </a:moveTo>
                  <a:cubicBezTo>
                    <a:pt x="20172" y="1"/>
                    <a:pt x="1" y="20172"/>
                    <a:pt x="1" y="44950"/>
                  </a:cubicBezTo>
                  <a:cubicBezTo>
                    <a:pt x="1" y="69728"/>
                    <a:pt x="20172" y="89875"/>
                    <a:pt x="44950" y="89875"/>
                  </a:cubicBezTo>
                  <a:cubicBezTo>
                    <a:pt x="69728" y="89875"/>
                    <a:pt x="89875" y="69728"/>
                    <a:pt x="89875" y="44950"/>
                  </a:cubicBezTo>
                  <a:cubicBezTo>
                    <a:pt x="89875" y="20172"/>
                    <a:pt x="69728" y="1"/>
                    <a:pt x="44950"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7"/>
            <p:cNvSpPr/>
            <p:nvPr/>
          </p:nvSpPr>
          <p:spPr>
            <a:xfrm>
              <a:off x="3090050" y="2137550"/>
              <a:ext cx="1429500" cy="1429500"/>
            </a:xfrm>
            <a:custGeom>
              <a:avLst/>
              <a:gdLst/>
              <a:ahLst/>
              <a:cxnLst/>
              <a:rect l="l" t="t" r="r" b="b"/>
              <a:pathLst>
                <a:path w="57180" h="57180" extrusionOk="0">
                  <a:moveTo>
                    <a:pt x="28602" y="8162"/>
                  </a:moveTo>
                  <a:cubicBezTo>
                    <a:pt x="39851" y="8162"/>
                    <a:pt x="49018" y="17328"/>
                    <a:pt x="49018" y="28602"/>
                  </a:cubicBezTo>
                  <a:cubicBezTo>
                    <a:pt x="49018" y="39851"/>
                    <a:pt x="39851" y="49018"/>
                    <a:pt x="28602" y="49018"/>
                  </a:cubicBezTo>
                  <a:cubicBezTo>
                    <a:pt x="17328" y="49018"/>
                    <a:pt x="8162" y="39851"/>
                    <a:pt x="8162" y="28602"/>
                  </a:cubicBezTo>
                  <a:cubicBezTo>
                    <a:pt x="8162" y="17328"/>
                    <a:pt x="17328" y="8162"/>
                    <a:pt x="28602" y="8162"/>
                  </a:cubicBezTo>
                  <a:close/>
                  <a:moveTo>
                    <a:pt x="28602" y="0"/>
                  </a:moveTo>
                  <a:cubicBezTo>
                    <a:pt x="12818" y="0"/>
                    <a:pt x="0" y="12818"/>
                    <a:pt x="0" y="28602"/>
                  </a:cubicBezTo>
                  <a:cubicBezTo>
                    <a:pt x="0" y="44361"/>
                    <a:pt x="12818" y="57179"/>
                    <a:pt x="28602" y="57179"/>
                  </a:cubicBezTo>
                  <a:cubicBezTo>
                    <a:pt x="44361" y="57179"/>
                    <a:pt x="57179" y="44361"/>
                    <a:pt x="57179" y="28602"/>
                  </a:cubicBezTo>
                  <a:cubicBezTo>
                    <a:pt x="57179" y="12818"/>
                    <a:pt x="44361" y="0"/>
                    <a:pt x="2860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57"/>
            <p:cNvSpPr/>
            <p:nvPr/>
          </p:nvSpPr>
          <p:spPr>
            <a:xfrm>
              <a:off x="4683125" y="1157200"/>
              <a:ext cx="816775" cy="816775"/>
            </a:xfrm>
            <a:custGeom>
              <a:avLst/>
              <a:gdLst/>
              <a:ahLst/>
              <a:cxnLst/>
              <a:rect l="l" t="t" r="r" b="b"/>
              <a:pathLst>
                <a:path w="32671" h="32671" extrusionOk="0">
                  <a:moveTo>
                    <a:pt x="16347" y="8162"/>
                  </a:moveTo>
                  <a:cubicBezTo>
                    <a:pt x="20832" y="8162"/>
                    <a:pt x="24509" y="11838"/>
                    <a:pt x="24509" y="16348"/>
                  </a:cubicBezTo>
                  <a:cubicBezTo>
                    <a:pt x="24509" y="20857"/>
                    <a:pt x="20832" y="24509"/>
                    <a:pt x="16347" y="24509"/>
                  </a:cubicBezTo>
                  <a:cubicBezTo>
                    <a:pt x="11838" y="24509"/>
                    <a:pt x="8161" y="20857"/>
                    <a:pt x="8161" y="16348"/>
                  </a:cubicBezTo>
                  <a:cubicBezTo>
                    <a:pt x="8161" y="11838"/>
                    <a:pt x="11838" y="8162"/>
                    <a:pt x="16347" y="8162"/>
                  </a:cubicBezTo>
                  <a:close/>
                  <a:moveTo>
                    <a:pt x="16347" y="0"/>
                  </a:moveTo>
                  <a:cubicBezTo>
                    <a:pt x="7328" y="0"/>
                    <a:pt x="0" y="7328"/>
                    <a:pt x="0" y="16348"/>
                  </a:cubicBezTo>
                  <a:cubicBezTo>
                    <a:pt x="0" y="25342"/>
                    <a:pt x="7328" y="32670"/>
                    <a:pt x="16347" y="32670"/>
                  </a:cubicBezTo>
                  <a:cubicBezTo>
                    <a:pt x="25342" y="32670"/>
                    <a:pt x="32670" y="25342"/>
                    <a:pt x="32670" y="16348"/>
                  </a:cubicBezTo>
                  <a:cubicBezTo>
                    <a:pt x="32670" y="7328"/>
                    <a:pt x="25342" y="0"/>
                    <a:pt x="16347"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57"/>
            <p:cNvSpPr/>
            <p:nvPr/>
          </p:nvSpPr>
          <p:spPr>
            <a:xfrm>
              <a:off x="3090050" y="238125"/>
              <a:ext cx="204050" cy="204050"/>
            </a:xfrm>
            <a:custGeom>
              <a:avLst/>
              <a:gdLst/>
              <a:ahLst/>
              <a:cxnLst/>
              <a:rect l="l" t="t" r="r" b="b"/>
              <a:pathLst>
                <a:path w="8162" h="8162" extrusionOk="0">
                  <a:moveTo>
                    <a:pt x="4093" y="0"/>
                  </a:moveTo>
                  <a:cubicBezTo>
                    <a:pt x="1838" y="0"/>
                    <a:pt x="0" y="1838"/>
                    <a:pt x="0" y="4093"/>
                  </a:cubicBezTo>
                  <a:cubicBezTo>
                    <a:pt x="0" y="6348"/>
                    <a:pt x="1838" y="8161"/>
                    <a:pt x="4093" y="8161"/>
                  </a:cubicBezTo>
                  <a:cubicBezTo>
                    <a:pt x="6348" y="8161"/>
                    <a:pt x="8162" y="6348"/>
                    <a:pt x="8162" y="4093"/>
                  </a:cubicBezTo>
                  <a:cubicBezTo>
                    <a:pt x="8162" y="1838"/>
                    <a:pt x="6348" y="0"/>
                    <a:pt x="409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7"/>
            <p:cNvSpPr/>
            <p:nvPr/>
          </p:nvSpPr>
          <p:spPr>
            <a:xfrm>
              <a:off x="4315475" y="4853725"/>
              <a:ext cx="204075" cy="204675"/>
            </a:xfrm>
            <a:custGeom>
              <a:avLst/>
              <a:gdLst/>
              <a:ahLst/>
              <a:cxnLst/>
              <a:rect l="l" t="t" r="r" b="b"/>
              <a:pathLst>
                <a:path w="8163" h="8187" extrusionOk="0">
                  <a:moveTo>
                    <a:pt x="4094" y="1"/>
                  </a:moveTo>
                  <a:cubicBezTo>
                    <a:pt x="1839" y="1"/>
                    <a:pt x="1" y="1839"/>
                    <a:pt x="1" y="4094"/>
                  </a:cubicBezTo>
                  <a:cubicBezTo>
                    <a:pt x="1" y="6348"/>
                    <a:pt x="1839" y="8187"/>
                    <a:pt x="4094" y="8187"/>
                  </a:cubicBezTo>
                  <a:cubicBezTo>
                    <a:pt x="6349" y="8187"/>
                    <a:pt x="8162" y="6348"/>
                    <a:pt x="8162" y="4094"/>
                  </a:cubicBezTo>
                  <a:cubicBezTo>
                    <a:pt x="8162" y="1839"/>
                    <a:pt x="6349" y="1"/>
                    <a:pt x="409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1" name="Google Shape;1421;p57"/>
          <p:cNvGrpSpPr/>
          <p:nvPr/>
        </p:nvGrpSpPr>
        <p:grpSpPr>
          <a:xfrm>
            <a:off x="7302055" y="3698533"/>
            <a:ext cx="224806" cy="225865"/>
            <a:chOff x="1204700" y="238125"/>
            <a:chExt cx="5203850" cy="5228350"/>
          </a:xfrm>
        </p:grpSpPr>
        <p:sp>
          <p:nvSpPr>
            <p:cNvPr id="1422" name="Google Shape;1422;p57"/>
            <p:cNvSpPr/>
            <p:nvPr/>
          </p:nvSpPr>
          <p:spPr>
            <a:xfrm>
              <a:off x="1204700" y="238125"/>
              <a:ext cx="5203850" cy="5228350"/>
            </a:xfrm>
            <a:custGeom>
              <a:avLst/>
              <a:gdLst/>
              <a:ahLst/>
              <a:cxnLst/>
              <a:rect l="l" t="t" r="r" b="b"/>
              <a:pathLst>
                <a:path w="208154" h="209134" extrusionOk="0">
                  <a:moveTo>
                    <a:pt x="104555" y="0"/>
                  </a:moveTo>
                  <a:cubicBezTo>
                    <a:pt x="82791" y="0"/>
                    <a:pt x="61959" y="6666"/>
                    <a:pt x="44313" y="19313"/>
                  </a:cubicBezTo>
                  <a:cubicBezTo>
                    <a:pt x="42474" y="20612"/>
                    <a:pt x="42058" y="23185"/>
                    <a:pt x="43381" y="24999"/>
                  </a:cubicBezTo>
                  <a:cubicBezTo>
                    <a:pt x="44171" y="26117"/>
                    <a:pt x="45433" y="26709"/>
                    <a:pt x="46708" y="26709"/>
                  </a:cubicBezTo>
                  <a:cubicBezTo>
                    <a:pt x="47530" y="26709"/>
                    <a:pt x="48357" y="26464"/>
                    <a:pt x="49067" y="25955"/>
                  </a:cubicBezTo>
                  <a:cubicBezTo>
                    <a:pt x="65317" y="14313"/>
                    <a:pt x="84507" y="8161"/>
                    <a:pt x="104555" y="8161"/>
                  </a:cubicBezTo>
                  <a:cubicBezTo>
                    <a:pt x="157175" y="8161"/>
                    <a:pt x="199992" y="50978"/>
                    <a:pt x="199992" y="103599"/>
                  </a:cubicBezTo>
                  <a:cubicBezTo>
                    <a:pt x="199992" y="156219"/>
                    <a:pt x="157175" y="199036"/>
                    <a:pt x="104555" y="199036"/>
                  </a:cubicBezTo>
                  <a:cubicBezTo>
                    <a:pt x="88526" y="199036"/>
                    <a:pt x="72669" y="194967"/>
                    <a:pt x="58724" y="187321"/>
                  </a:cubicBezTo>
                  <a:cubicBezTo>
                    <a:pt x="58113" y="186983"/>
                    <a:pt x="57438" y="186814"/>
                    <a:pt x="56756" y="186814"/>
                  </a:cubicBezTo>
                  <a:cubicBezTo>
                    <a:pt x="56398" y="186814"/>
                    <a:pt x="56038" y="186860"/>
                    <a:pt x="55685" y="186953"/>
                  </a:cubicBezTo>
                  <a:lnTo>
                    <a:pt x="10221" y="199232"/>
                  </a:lnTo>
                  <a:lnTo>
                    <a:pt x="22622" y="154993"/>
                  </a:lnTo>
                  <a:cubicBezTo>
                    <a:pt x="22916" y="153915"/>
                    <a:pt x="22769" y="152788"/>
                    <a:pt x="22206" y="151832"/>
                  </a:cubicBezTo>
                  <a:cubicBezTo>
                    <a:pt x="13652" y="137249"/>
                    <a:pt x="9142" y="120583"/>
                    <a:pt x="9142" y="103599"/>
                  </a:cubicBezTo>
                  <a:cubicBezTo>
                    <a:pt x="9142" y="83550"/>
                    <a:pt x="15270" y="64360"/>
                    <a:pt x="26911" y="48111"/>
                  </a:cubicBezTo>
                  <a:cubicBezTo>
                    <a:pt x="28235" y="46273"/>
                    <a:pt x="27794" y="43724"/>
                    <a:pt x="25980" y="42425"/>
                  </a:cubicBezTo>
                  <a:cubicBezTo>
                    <a:pt x="25255" y="41903"/>
                    <a:pt x="24419" y="41651"/>
                    <a:pt x="23591" y="41651"/>
                  </a:cubicBezTo>
                  <a:cubicBezTo>
                    <a:pt x="22321" y="41651"/>
                    <a:pt x="21071" y="42243"/>
                    <a:pt x="20269" y="43356"/>
                  </a:cubicBezTo>
                  <a:cubicBezTo>
                    <a:pt x="7647" y="61002"/>
                    <a:pt x="957" y="81835"/>
                    <a:pt x="957" y="103599"/>
                  </a:cubicBezTo>
                  <a:cubicBezTo>
                    <a:pt x="957" y="121441"/>
                    <a:pt x="5564" y="138989"/>
                    <a:pt x="14289" y="154430"/>
                  </a:cubicBezTo>
                  <a:lnTo>
                    <a:pt x="417" y="203962"/>
                  </a:lnTo>
                  <a:cubicBezTo>
                    <a:pt x="1" y="205359"/>
                    <a:pt x="393" y="206879"/>
                    <a:pt x="1447" y="207932"/>
                  </a:cubicBezTo>
                  <a:cubicBezTo>
                    <a:pt x="2206" y="208717"/>
                    <a:pt x="3260" y="209133"/>
                    <a:pt x="4339" y="209133"/>
                  </a:cubicBezTo>
                  <a:cubicBezTo>
                    <a:pt x="4706" y="209133"/>
                    <a:pt x="5050" y="209084"/>
                    <a:pt x="5393" y="209011"/>
                  </a:cubicBezTo>
                  <a:lnTo>
                    <a:pt x="56248" y="195261"/>
                  </a:lnTo>
                  <a:cubicBezTo>
                    <a:pt x="71052" y="203080"/>
                    <a:pt x="87718" y="207197"/>
                    <a:pt x="104555" y="207197"/>
                  </a:cubicBezTo>
                  <a:cubicBezTo>
                    <a:pt x="132226" y="207197"/>
                    <a:pt x="158254" y="196413"/>
                    <a:pt x="177812" y="176855"/>
                  </a:cubicBezTo>
                  <a:cubicBezTo>
                    <a:pt x="197370" y="157297"/>
                    <a:pt x="208154" y="131269"/>
                    <a:pt x="208154" y="103599"/>
                  </a:cubicBezTo>
                  <a:cubicBezTo>
                    <a:pt x="208154" y="75928"/>
                    <a:pt x="197370" y="49900"/>
                    <a:pt x="177812" y="30342"/>
                  </a:cubicBezTo>
                  <a:cubicBezTo>
                    <a:pt x="158254" y="10784"/>
                    <a:pt x="132226" y="0"/>
                    <a:pt x="104555"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7"/>
            <p:cNvSpPr/>
            <p:nvPr/>
          </p:nvSpPr>
          <p:spPr>
            <a:xfrm>
              <a:off x="1637275" y="646800"/>
              <a:ext cx="4362600" cy="4362575"/>
            </a:xfrm>
            <a:custGeom>
              <a:avLst/>
              <a:gdLst/>
              <a:ahLst/>
              <a:cxnLst/>
              <a:rect l="l" t="t" r="r" b="b"/>
              <a:pathLst>
                <a:path w="174504" h="174503" extrusionOk="0">
                  <a:moveTo>
                    <a:pt x="87252" y="0"/>
                  </a:moveTo>
                  <a:cubicBezTo>
                    <a:pt x="63944" y="0"/>
                    <a:pt x="42033" y="9069"/>
                    <a:pt x="25564" y="25538"/>
                  </a:cubicBezTo>
                  <a:cubicBezTo>
                    <a:pt x="9069" y="42033"/>
                    <a:pt x="1" y="63944"/>
                    <a:pt x="1" y="87252"/>
                  </a:cubicBezTo>
                  <a:cubicBezTo>
                    <a:pt x="1" y="102766"/>
                    <a:pt x="4118" y="118010"/>
                    <a:pt x="11937" y="131343"/>
                  </a:cubicBezTo>
                  <a:lnTo>
                    <a:pt x="14584" y="135828"/>
                  </a:lnTo>
                  <a:lnTo>
                    <a:pt x="6594" y="164332"/>
                  </a:lnTo>
                  <a:cubicBezTo>
                    <a:pt x="6202" y="165753"/>
                    <a:pt x="6594" y="167273"/>
                    <a:pt x="7623" y="168302"/>
                  </a:cubicBezTo>
                  <a:cubicBezTo>
                    <a:pt x="8396" y="169094"/>
                    <a:pt x="9446" y="169526"/>
                    <a:pt x="10523" y="169526"/>
                  </a:cubicBezTo>
                  <a:cubicBezTo>
                    <a:pt x="10880" y="169526"/>
                    <a:pt x="11240" y="169478"/>
                    <a:pt x="11594" y="169380"/>
                  </a:cubicBezTo>
                  <a:lnTo>
                    <a:pt x="41004" y="161415"/>
                  </a:lnTo>
                  <a:lnTo>
                    <a:pt x="45342" y="163792"/>
                  </a:lnTo>
                  <a:cubicBezTo>
                    <a:pt x="58111" y="170802"/>
                    <a:pt x="72596" y="174503"/>
                    <a:pt x="87252" y="174503"/>
                  </a:cubicBezTo>
                  <a:cubicBezTo>
                    <a:pt x="104580" y="174503"/>
                    <a:pt x="121295" y="169454"/>
                    <a:pt x="135632" y="159871"/>
                  </a:cubicBezTo>
                  <a:cubicBezTo>
                    <a:pt x="137520" y="158621"/>
                    <a:pt x="138034" y="156097"/>
                    <a:pt x="136784" y="154210"/>
                  </a:cubicBezTo>
                  <a:cubicBezTo>
                    <a:pt x="135985" y="153026"/>
                    <a:pt x="134694" y="152392"/>
                    <a:pt x="133377" y="152392"/>
                  </a:cubicBezTo>
                  <a:cubicBezTo>
                    <a:pt x="132594" y="152392"/>
                    <a:pt x="131802" y="152616"/>
                    <a:pt x="131098" y="153082"/>
                  </a:cubicBezTo>
                  <a:cubicBezTo>
                    <a:pt x="118109" y="161758"/>
                    <a:pt x="102938" y="166341"/>
                    <a:pt x="87252" y="166341"/>
                  </a:cubicBezTo>
                  <a:cubicBezTo>
                    <a:pt x="73968" y="166341"/>
                    <a:pt x="60832" y="162984"/>
                    <a:pt x="49264" y="156636"/>
                  </a:cubicBezTo>
                  <a:lnTo>
                    <a:pt x="43504" y="153474"/>
                  </a:lnTo>
                  <a:cubicBezTo>
                    <a:pt x="42893" y="153137"/>
                    <a:pt x="42218" y="152968"/>
                    <a:pt x="41536" y="152968"/>
                  </a:cubicBezTo>
                  <a:cubicBezTo>
                    <a:pt x="41178" y="152968"/>
                    <a:pt x="40819" y="153014"/>
                    <a:pt x="40465" y="153107"/>
                  </a:cubicBezTo>
                  <a:lnTo>
                    <a:pt x="16397" y="159626"/>
                  </a:lnTo>
                  <a:lnTo>
                    <a:pt x="16397" y="159626"/>
                  </a:lnTo>
                  <a:lnTo>
                    <a:pt x="22917" y="136367"/>
                  </a:lnTo>
                  <a:cubicBezTo>
                    <a:pt x="23211" y="135289"/>
                    <a:pt x="23064" y="134161"/>
                    <a:pt x="22500" y="133206"/>
                  </a:cubicBezTo>
                  <a:lnTo>
                    <a:pt x="18995" y="127201"/>
                  </a:lnTo>
                  <a:cubicBezTo>
                    <a:pt x="11912" y="115143"/>
                    <a:pt x="8162" y="101320"/>
                    <a:pt x="8162" y="87252"/>
                  </a:cubicBezTo>
                  <a:cubicBezTo>
                    <a:pt x="8162" y="43650"/>
                    <a:pt x="43651" y="8162"/>
                    <a:pt x="87252" y="8162"/>
                  </a:cubicBezTo>
                  <a:cubicBezTo>
                    <a:pt x="130878" y="8162"/>
                    <a:pt x="166342" y="43650"/>
                    <a:pt x="166342" y="87252"/>
                  </a:cubicBezTo>
                  <a:cubicBezTo>
                    <a:pt x="166342" y="102937"/>
                    <a:pt x="161759" y="118108"/>
                    <a:pt x="153083" y="131098"/>
                  </a:cubicBezTo>
                  <a:cubicBezTo>
                    <a:pt x="151833" y="132985"/>
                    <a:pt x="152347" y="135509"/>
                    <a:pt x="154210" y="136759"/>
                  </a:cubicBezTo>
                  <a:cubicBezTo>
                    <a:pt x="154914" y="137225"/>
                    <a:pt x="155706" y="137449"/>
                    <a:pt x="156488" y="137449"/>
                  </a:cubicBezTo>
                  <a:cubicBezTo>
                    <a:pt x="157803" y="137449"/>
                    <a:pt x="159088" y="136815"/>
                    <a:pt x="159872" y="135632"/>
                  </a:cubicBezTo>
                  <a:cubicBezTo>
                    <a:pt x="169455" y="121294"/>
                    <a:pt x="174503" y="104555"/>
                    <a:pt x="174503" y="87252"/>
                  </a:cubicBezTo>
                  <a:cubicBezTo>
                    <a:pt x="174503" y="63944"/>
                    <a:pt x="165435" y="42033"/>
                    <a:pt x="148965" y="25538"/>
                  </a:cubicBezTo>
                  <a:cubicBezTo>
                    <a:pt x="132471" y="9069"/>
                    <a:pt x="110560" y="0"/>
                    <a:pt x="87252"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7"/>
            <p:cNvSpPr/>
            <p:nvPr/>
          </p:nvSpPr>
          <p:spPr>
            <a:xfrm>
              <a:off x="2430750" y="1598375"/>
              <a:ext cx="2754200" cy="2533600"/>
            </a:xfrm>
            <a:custGeom>
              <a:avLst/>
              <a:gdLst/>
              <a:ahLst/>
              <a:cxnLst/>
              <a:rect l="l" t="t" r="r" b="b"/>
              <a:pathLst>
                <a:path w="110168" h="101344" extrusionOk="0">
                  <a:moveTo>
                    <a:pt x="22090" y="8171"/>
                  </a:moveTo>
                  <a:cubicBezTo>
                    <a:pt x="22803" y="8171"/>
                    <a:pt x="23739" y="8181"/>
                    <a:pt x="24951" y="8210"/>
                  </a:cubicBezTo>
                  <a:cubicBezTo>
                    <a:pt x="25931" y="8210"/>
                    <a:pt x="26397" y="8480"/>
                    <a:pt x="26544" y="8627"/>
                  </a:cubicBezTo>
                  <a:cubicBezTo>
                    <a:pt x="26740" y="9092"/>
                    <a:pt x="32499" y="22253"/>
                    <a:pt x="34656" y="27278"/>
                  </a:cubicBezTo>
                  <a:cubicBezTo>
                    <a:pt x="35735" y="29802"/>
                    <a:pt x="35073" y="30537"/>
                    <a:pt x="34754" y="30905"/>
                  </a:cubicBezTo>
                  <a:cubicBezTo>
                    <a:pt x="34705" y="30954"/>
                    <a:pt x="34656" y="31003"/>
                    <a:pt x="34607" y="31052"/>
                  </a:cubicBezTo>
                  <a:lnTo>
                    <a:pt x="34362" y="31346"/>
                  </a:lnTo>
                  <a:cubicBezTo>
                    <a:pt x="32009" y="34116"/>
                    <a:pt x="30343" y="35978"/>
                    <a:pt x="29436" y="36934"/>
                  </a:cubicBezTo>
                  <a:cubicBezTo>
                    <a:pt x="26421" y="40022"/>
                    <a:pt x="26715" y="44311"/>
                    <a:pt x="28259" y="46983"/>
                  </a:cubicBezTo>
                  <a:cubicBezTo>
                    <a:pt x="32181" y="53796"/>
                    <a:pt x="38994" y="61492"/>
                    <a:pt x="45587" y="66614"/>
                  </a:cubicBezTo>
                  <a:cubicBezTo>
                    <a:pt x="48332" y="68722"/>
                    <a:pt x="53650" y="72643"/>
                    <a:pt x="58822" y="75266"/>
                  </a:cubicBezTo>
                  <a:cubicBezTo>
                    <a:pt x="60442" y="76100"/>
                    <a:pt x="64290" y="78049"/>
                    <a:pt x="68033" y="78049"/>
                  </a:cubicBezTo>
                  <a:cubicBezTo>
                    <a:pt x="69897" y="78049"/>
                    <a:pt x="71734" y="77566"/>
                    <a:pt x="73257" y="76222"/>
                  </a:cubicBezTo>
                  <a:cubicBezTo>
                    <a:pt x="74532" y="75094"/>
                    <a:pt x="76321" y="72742"/>
                    <a:pt x="78723" y="69531"/>
                  </a:cubicBezTo>
                  <a:cubicBezTo>
                    <a:pt x="79409" y="68624"/>
                    <a:pt x="80267" y="67472"/>
                    <a:pt x="80586" y="67080"/>
                  </a:cubicBezTo>
                  <a:cubicBezTo>
                    <a:pt x="80806" y="66884"/>
                    <a:pt x="80978" y="66712"/>
                    <a:pt x="81125" y="66516"/>
                  </a:cubicBezTo>
                  <a:cubicBezTo>
                    <a:pt x="81574" y="66037"/>
                    <a:pt x="81877" y="65713"/>
                    <a:pt x="82420" y="65713"/>
                  </a:cubicBezTo>
                  <a:cubicBezTo>
                    <a:pt x="82765" y="65713"/>
                    <a:pt x="83207" y="65844"/>
                    <a:pt x="83845" y="66149"/>
                  </a:cubicBezTo>
                  <a:cubicBezTo>
                    <a:pt x="88772" y="68551"/>
                    <a:pt x="101050" y="74629"/>
                    <a:pt x="101492" y="74849"/>
                  </a:cubicBezTo>
                  <a:cubicBezTo>
                    <a:pt x="101639" y="74996"/>
                    <a:pt x="101859" y="75486"/>
                    <a:pt x="101835" y="76467"/>
                  </a:cubicBezTo>
                  <a:cubicBezTo>
                    <a:pt x="101761" y="79874"/>
                    <a:pt x="101614" y="81099"/>
                    <a:pt x="101590" y="81320"/>
                  </a:cubicBezTo>
                  <a:cubicBezTo>
                    <a:pt x="101565" y="81393"/>
                    <a:pt x="101590" y="81344"/>
                    <a:pt x="101565" y="81442"/>
                  </a:cubicBezTo>
                  <a:cubicBezTo>
                    <a:pt x="101516" y="81712"/>
                    <a:pt x="101001" y="84457"/>
                    <a:pt x="98771" y="87153"/>
                  </a:cubicBezTo>
                  <a:cubicBezTo>
                    <a:pt x="95585" y="90952"/>
                    <a:pt x="90487" y="92961"/>
                    <a:pt x="83625" y="93157"/>
                  </a:cubicBezTo>
                  <a:cubicBezTo>
                    <a:pt x="83327" y="93167"/>
                    <a:pt x="83029" y="93172"/>
                    <a:pt x="82729" y="93172"/>
                  </a:cubicBezTo>
                  <a:cubicBezTo>
                    <a:pt x="73756" y="93172"/>
                    <a:pt x="63662" y="88994"/>
                    <a:pt x="56690" y="85413"/>
                  </a:cubicBezTo>
                  <a:cubicBezTo>
                    <a:pt x="41984" y="77937"/>
                    <a:pt x="32499" y="69849"/>
                    <a:pt x="21617" y="55585"/>
                  </a:cubicBezTo>
                  <a:cubicBezTo>
                    <a:pt x="12647" y="43797"/>
                    <a:pt x="8383" y="33429"/>
                    <a:pt x="9290" y="25562"/>
                  </a:cubicBezTo>
                  <a:cubicBezTo>
                    <a:pt x="10981" y="10783"/>
                    <a:pt x="19093" y="8455"/>
                    <a:pt x="20196" y="8210"/>
                  </a:cubicBezTo>
                  <a:cubicBezTo>
                    <a:pt x="20419" y="8195"/>
                    <a:pt x="20987" y="8171"/>
                    <a:pt x="22090" y="8171"/>
                  </a:cubicBezTo>
                  <a:close/>
                  <a:moveTo>
                    <a:pt x="22665" y="1"/>
                  </a:moveTo>
                  <a:cubicBezTo>
                    <a:pt x="20305" y="1"/>
                    <a:pt x="19408" y="79"/>
                    <a:pt x="19142" y="98"/>
                  </a:cubicBezTo>
                  <a:cubicBezTo>
                    <a:pt x="19118" y="98"/>
                    <a:pt x="19093" y="122"/>
                    <a:pt x="19044" y="122"/>
                  </a:cubicBezTo>
                  <a:cubicBezTo>
                    <a:pt x="18431" y="220"/>
                    <a:pt x="3726" y="2597"/>
                    <a:pt x="1177" y="24631"/>
                  </a:cubicBezTo>
                  <a:cubicBezTo>
                    <a:pt x="1" y="34777"/>
                    <a:pt x="4706" y="46860"/>
                    <a:pt x="15123" y="60536"/>
                  </a:cubicBezTo>
                  <a:cubicBezTo>
                    <a:pt x="26666" y="75683"/>
                    <a:pt x="37279" y="84702"/>
                    <a:pt x="52964" y="92692"/>
                  </a:cubicBezTo>
                  <a:cubicBezTo>
                    <a:pt x="60783" y="96687"/>
                    <a:pt x="72204" y="101343"/>
                    <a:pt x="82816" y="101343"/>
                  </a:cubicBezTo>
                  <a:lnTo>
                    <a:pt x="83845" y="101343"/>
                  </a:lnTo>
                  <a:cubicBezTo>
                    <a:pt x="95781" y="100976"/>
                    <a:pt x="102153" y="96025"/>
                    <a:pt x="105413" y="91932"/>
                  </a:cubicBezTo>
                  <a:cubicBezTo>
                    <a:pt x="108844" y="87569"/>
                    <a:pt x="109579" y="83280"/>
                    <a:pt x="109678" y="82545"/>
                  </a:cubicBezTo>
                  <a:cubicBezTo>
                    <a:pt x="109751" y="82079"/>
                    <a:pt x="109898" y="80584"/>
                    <a:pt x="110021" y="76712"/>
                  </a:cubicBezTo>
                  <a:cubicBezTo>
                    <a:pt x="110168" y="71271"/>
                    <a:pt x="107055" y="68403"/>
                    <a:pt x="105045" y="67497"/>
                  </a:cubicBezTo>
                  <a:cubicBezTo>
                    <a:pt x="103893" y="66933"/>
                    <a:pt x="92203" y="61124"/>
                    <a:pt x="87399" y="58821"/>
                  </a:cubicBezTo>
                  <a:cubicBezTo>
                    <a:pt x="85957" y="58110"/>
                    <a:pt x="84213" y="57541"/>
                    <a:pt x="82343" y="57541"/>
                  </a:cubicBezTo>
                  <a:cubicBezTo>
                    <a:pt x="80017" y="57541"/>
                    <a:pt x="77497" y="58421"/>
                    <a:pt x="75120" y="61002"/>
                  </a:cubicBezTo>
                  <a:cubicBezTo>
                    <a:pt x="75096" y="61026"/>
                    <a:pt x="75096" y="61026"/>
                    <a:pt x="75071" y="61051"/>
                  </a:cubicBezTo>
                  <a:cubicBezTo>
                    <a:pt x="74483" y="61566"/>
                    <a:pt x="73919" y="62325"/>
                    <a:pt x="72179" y="64654"/>
                  </a:cubicBezTo>
                  <a:cubicBezTo>
                    <a:pt x="71101" y="66075"/>
                    <a:pt x="68968" y="68943"/>
                    <a:pt x="68062" y="69898"/>
                  </a:cubicBezTo>
                  <a:cubicBezTo>
                    <a:pt x="68014" y="69902"/>
                    <a:pt x="67964" y="69904"/>
                    <a:pt x="67911" y="69904"/>
                  </a:cubicBezTo>
                  <a:cubicBezTo>
                    <a:pt x="65810" y="69904"/>
                    <a:pt x="59482" y="67030"/>
                    <a:pt x="50611" y="60169"/>
                  </a:cubicBezTo>
                  <a:cubicBezTo>
                    <a:pt x="44852" y="55708"/>
                    <a:pt x="38725" y="48796"/>
                    <a:pt x="35342" y="42939"/>
                  </a:cubicBezTo>
                  <a:cubicBezTo>
                    <a:pt x="35318" y="42841"/>
                    <a:pt x="35293" y="42694"/>
                    <a:pt x="35293" y="42620"/>
                  </a:cubicBezTo>
                  <a:cubicBezTo>
                    <a:pt x="36690" y="41174"/>
                    <a:pt x="38994" y="38527"/>
                    <a:pt x="40587" y="36640"/>
                  </a:cubicBezTo>
                  <a:lnTo>
                    <a:pt x="40857" y="36321"/>
                  </a:lnTo>
                  <a:cubicBezTo>
                    <a:pt x="44509" y="32229"/>
                    <a:pt x="43602" y="27400"/>
                    <a:pt x="42180" y="24067"/>
                  </a:cubicBezTo>
                  <a:cubicBezTo>
                    <a:pt x="40073" y="19165"/>
                    <a:pt x="34583" y="6617"/>
                    <a:pt x="34068" y="5440"/>
                  </a:cubicBezTo>
                  <a:cubicBezTo>
                    <a:pt x="33259" y="3382"/>
                    <a:pt x="30563" y="147"/>
                    <a:pt x="25122" y="24"/>
                  </a:cubicBezTo>
                  <a:cubicBezTo>
                    <a:pt x="24165" y="7"/>
                    <a:pt x="23353" y="1"/>
                    <a:pt x="22665"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7"/>
            <p:cNvSpPr/>
            <p:nvPr/>
          </p:nvSpPr>
          <p:spPr>
            <a:xfrm>
              <a:off x="1946100" y="966975"/>
              <a:ext cx="226725" cy="204325"/>
            </a:xfrm>
            <a:custGeom>
              <a:avLst/>
              <a:gdLst/>
              <a:ahLst/>
              <a:cxnLst/>
              <a:rect l="l" t="t" r="r" b="b"/>
              <a:pathLst>
                <a:path w="9069" h="8173" extrusionOk="0">
                  <a:moveTo>
                    <a:pt x="4532" y="1"/>
                  </a:moveTo>
                  <a:cubicBezTo>
                    <a:pt x="3553" y="1"/>
                    <a:pt x="2572" y="352"/>
                    <a:pt x="1789" y="1065"/>
                  </a:cubicBezTo>
                  <a:cubicBezTo>
                    <a:pt x="123" y="2585"/>
                    <a:pt x="0" y="5158"/>
                    <a:pt x="1520" y="6825"/>
                  </a:cubicBezTo>
                  <a:cubicBezTo>
                    <a:pt x="2329" y="7707"/>
                    <a:pt x="3432" y="8173"/>
                    <a:pt x="4534" y="8173"/>
                  </a:cubicBezTo>
                  <a:cubicBezTo>
                    <a:pt x="5515" y="8173"/>
                    <a:pt x="6495" y="7805"/>
                    <a:pt x="7279" y="7094"/>
                  </a:cubicBezTo>
                  <a:cubicBezTo>
                    <a:pt x="8946" y="5575"/>
                    <a:pt x="9069" y="3002"/>
                    <a:pt x="7549" y="1335"/>
                  </a:cubicBezTo>
                  <a:cubicBezTo>
                    <a:pt x="6743" y="450"/>
                    <a:pt x="5639" y="1"/>
                    <a:pt x="4532"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7"/>
            <p:cNvSpPr/>
            <p:nvPr/>
          </p:nvSpPr>
          <p:spPr>
            <a:xfrm>
              <a:off x="5175750" y="4196075"/>
              <a:ext cx="226725" cy="204275"/>
            </a:xfrm>
            <a:custGeom>
              <a:avLst/>
              <a:gdLst/>
              <a:ahLst/>
              <a:cxnLst/>
              <a:rect l="l" t="t" r="r" b="b"/>
              <a:pathLst>
                <a:path w="9069" h="8171" extrusionOk="0">
                  <a:moveTo>
                    <a:pt x="4538" y="1"/>
                  </a:moveTo>
                  <a:cubicBezTo>
                    <a:pt x="3424" y="1"/>
                    <a:pt x="2316" y="456"/>
                    <a:pt x="1520" y="1357"/>
                  </a:cubicBezTo>
                  <a:lnTo>
                    <a:pt x="1495" y="1357"/>
                  </a:lnTo>
                  <a:cubicBezTo>
                    <a:pt x="0" y="3023"/>
                    <a:pt x="123" y="5597"/>
                    <a:pt x="1789" y="7116"/>
                  </a:cubicBezTo>
                  <a:cubicBezTo>
                    <a:pt x="2573" y="7827"/>
                    <a:pt x="3554" y="8170"/>
                    <a:pt x="4534" y="8170"/>
                  </a:cubicBezTo>
                  <a:cubicBezTo>
                    <a:pt x="5637" y="8170"/>
                    <a:pt x="6740" y="7729"/>
                    <a:pt x="7549" y="6847"/>
                  </a:cubicBezTo>
                  <a:cubicBezTo>
                    <a:pt x="9068" y="5180"/>
                    <a:pt x="8946" y="2582"/>
                    <a:pt x="7279" y="1063"/>
                  </a:cubicBezTo>
                  <a:cubicBezTo>
                    <a:pt x="6500" y="352"/>
                    <a:pt x="5517" y="1"/>
                    <a:pt x="4538"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27" name="Google Shape;1427;p57"/>
          <p:cNvGrpSpPr/>
          <p:nvPr/>
        </p:nvGrpSpPr>
        <p:grpSpPr>
          <a:xfrm>
            <a:off x="6886006" y="3719206"/>
            <a:ext cx="226209" cy="184493"/>
            <a:chOff x="1180800" y="717250"/>
            <a:chExt cx="5236325" cy="4270675"/>
          </a:xfrm>
        </p:grpSpPr>
        <p:sp>
          <p:nvSpPr>
            <p:cNvPr id="1428" name="Google Shape;1428;p57"/>
            <p:cNvSpPr/>
            <p:nvPr/>
          </p:nvSpPr>
          <p:spPr>
            <a:xfrm>
              <a:off x="1180800" y="904475"/>
              <a:ext cx="2879825" cy="4083450"/>
            </a:xfrm>
            <a:custGeom>
              <a:avLst/>
              <a:gdLst/>
              <a:ahLst/>
              <a:cxnLst/>
              <a:rect l="l" t="t" r="r" b="b"/>
              <a:pathLst>
                <a:path w="115193" h="163338" extrusionOk="0">
                  <a:moveTo>
                    <a:pt x="18003" y="0"/>
                  </a:moveTo>
                  <a:cubicBezTo>
                    <a:pt x="17902" y="0"/>
                    <a:pt x="17799" y="4"/>
                    <a:pt x="17696" y="12"/>
                  </a:cubicBezTo>
                  <a:cubicBezTo>
                    <a:pt x="16397" y="110"/>
                    <a:pt x="15221" y="820"/>
                    <a:pt x="14535" y="1948"/>
                  </a:cubicBezTo>
                  <a:cubicBezTo>
                    <a:pt x="14314" y="2291"/>
                    <a:pt x="9339" y="10501"/>
                    <a:pt x="8456" y="21947"/>
                  </a:cubicBezTo>
                  <a:cubicBezTo>
                    <a:pt x="7844" y="30010"/>
                    <a:pt x="9241" y="40868"/>
                    <a:pt x="17500" y="51553"/>
                  </a:cubicBezTo>
                  <a:cubicBezTo>
                    <a:pt x="16471" y="51088"/>
                    <a:pt x="15441" y="50549"/>
                    <a:pt x="14437" y="49936"/>
                  </a:cubicBezTo>
                  <a:cubicBezTo>
                    <a:pt x="13784" y="49523"/>
                    <a:pt x="13038" y="49313"/>
                    <a:pt x="12288" y="49313"/>
                  </a:cubicBezTo>
                  <a:cubicBezTo>
                    <a:pt x="11658" y="49313"/>
                    <a:pt x="11024" y="49462"/>
                    <a:pt x="10442" y="49764"/>
                  </a:cubicBezTo>
                  <a:cubicBezTo>
                    <a:pt x="9167" y="50402"/>
                    <a:pt x="8334" y="51652"/>
                    <a:pt x="8211" y="53073"/>
                  </a:cubicBezTo>
                  <a:cubicBezTo>
                    <a:pt x="8187" y="53441"/>
                    <a:pt x="7550" y="62117"/>
                    <a:pt x="11643" y="71969"/>
                  </a:cubicBezTo>
                  <a:cubicBezTo>
                    <a:pt x="14142" y="77974"/>
                    <a:pt x="18775" y="85204"/>
                    <a:pt x="27328" y="90817"/>
                  </a:cubicBezTo>
                  <a:cubicBezTo>
                    <a:pt x="27181" y="90817"/>
                    <a:pt x="27059" y="90792"/>
                    <a:pt x="26911" y="90792"/>
                  </a:cubicBezTo>
                  <a:cubicBezTo>
                    <a:pt x="26760" y="90775"/>
                    <a:pt x="26608" y="90767"/>
                    <a:pt x="26458" y="90767"/>
                  </a:cubicBezTo>
                  <a:cubicBezTo>
                    <a:pt x="25272" y="90767"/>
                    <a:pt x="24144" y="91275"/>
                    <a:pt x="23382" y="92189"/>
                  </a:cubicBezTo>
                  <a:cubicBezTo>
                    <a:pt x="22500" y="93218"/>
                    <a:pt x="22181" y="94591"/>
                    <a:pt x="22524" y="95890"/>
                  </a:cubicBezTo>
                  <a:cubicBezTo>
                    <a:pt x="22622" y="96208"/>
                    <a:pt x="24681" y="103659"/>
                    <a:pt x="30857" y="111208"/>
                  </a:cubicBezTo>
                  <a:cubicBezTo>
                    <a:pt x="35293" y="116600"/>
                    <a:pt x="42524" y="122874"/>
                    <a:pt x="53602" y="125742"/>
                  </a:cubicBezTo>
                  <a:cubicBezTo>
                    <a:pt x="45331" y="130336"/>
                    <a:pt x="31359" y="136086"/>
                    <a:pt x="13147" y="136086"/>
                  </a:cubicBezTo>
                  <a:cubicBezTo>
                    <a:pt x="10473" y="136086"/>
                    <a:pt x="7707" y="135962"/>
                    <a:pt x="4854" y="135692"/>
                  </a:cubicBezTo>
                  <a:cubicBezTo>
                    <a:pt x="4728" y="135681"/>
                    <a:pt x="4604" y="135675"/>
                    <a:pt x="4480" y="135675"/>
                  </a:cubicBezTo>
                  <a:cubicBezTo>
                    <a:pt x="2762" y="135675"/>
                    <a:pt x="1208" y="136767"/>
                    <a:pt x="614" y="138413"/>
                  </a:cubicBezTo>
                  <a:cubicBezTo>
                    <a:pt x="1" y="140177"/>
                    <a:pt x="663" y="142138"/>
                    <a:pt x="2231" y="143167"/>
                  </a:cubicBezTo>
                  <a:cubicBezTo>
                    <a:pt x="22573" y="156549"/>
                    <a:pt x="45318" y="163338"/>
                    <a:pt x="68184" y="163338"/>
                  </a:cubicBezTo>
                  <a:cubicBezTo>
                    <a:pt x="82988" y="163338"/>
                    <a:pt x="97840" y="160495"/>
                    <a:pt x="112104" y="154711"/>
                  </a:cubicBezTo>
                  <a:cubicBezTo>
                    <a:pt x="114187" y="153878"/>
                    <a:pt x="115192" y="151500"/>
                    <a:pt x="114334" y="149417"/>
                  </a:cubicBezTo>
                  <a:cubicBezTo>
                    <a:pt x="113700" y="147830"/>
                    <a:pt x="112169" y="146869"/>
                    <a:pt x="110556" y="146869"/>
                  </a:cubicBezTo>
                  <a:cubicBezTo>
                    <a:pt x="110050" y="146869"/>
                    <a:pt x="109537" y="146964"/>
                    <a:pt x="109040" y="147162"/>
                  </a:cubicBezTo>
                  <a:cubicBezTo>
                    <a:pt x="95768" y="152523"/>
                    <a:pt x="81959" y="155175"/>
                    <a:pt x="68188" y="155175"/>
                  </a:cubicBezTo>
                  <a:cubicBezTo>
                    <a:pt x="51799" y="155175"/>
                    <a:pt x="35463" y="151419"/>
                    <a:pt x="20147" y="144001"/>
                  </a:cubicBezTo>
                  <a:cubicBezTo>
                    <a:pt x="49116" y="141868"/>
                    <a:pt x="66591" y="127016"/>
                    <a:pt x="67424" y="126281"/>
                  </a:cubicBezTo>
                  <a:cubicBezTo>
                    <a:pt x="68699" y="125202"/>
                    <a:pt x="69165" y="123438"/>
                    <a:pt x="68601" y="121845"/>
                  </a:cubicBezTo>
                  <a:cubicBezTo>
                    <a:pt x="68037" y="120276"/>
                    <a:pt x="66567" y="119198"/>
                    <a:pt x="64900" y="119124"/>
                  </a:cubicBezTo>
                  <a:cubicBezTo>
                    <a:pt x="53405" y="118757"/>
                    <a:pt x="44166" y="114418"/>
                    <a:pt x="37377" y="106282"/>
                  </a:cubicBezTo>
                  <a:cubicBezTo>
                    <a:pt x="35293" y="103806"/>
                    <a:pt x="33774" y="101306"/>
                    <a:pt x="32696" y="99223"/>
                  </a:cubicBezTo>
                  <a:cubicBezTo>
                    <a:pt x="39999" y="99174"/>
                    <a:pt x="45514" y="97900"/>
                    <a:pt x="45808" y="97826"/>
                  </a:cubicBezTo>
                  <a:cubicBezTo>
                    <a:pt x="47646" y="97385"/>
                    <a:pt x="48945" y="95743"/>
                    <a:pt x="48945" y="93856"/>
                  </a:cubicBezTo>
                  <a:cubicBezTo>
                    <a:pt x="48945" y="91993"/>
                    <a:pt x="47670" y="90351"/>
                    <a:pt x="45832" y="89885"/>
                  </a:cubicBezTo>
                  <a:cubicBezTo>
                    <a:pt x="23505" y="84420"/>
                    <a:pt x="17990" y="68857"/>
                    <a:pt x="16691" y="60034"/>
                  </a:cubicBezTo>
                  <a:lnTo>
                    <a:pt x="16691" y="60034"/>
                  </a:lnTo>
                  <a:cubicBezTo>
                    <a:pt x="23300" y="62449"/>
                    <a:pt x="29104" y="62534"/>
                    <a:pt x="30142" y="62534"/>
                  </a:cubicBezTo>
                  <a:cubicBezTo>
                    <a:pt x="30220" y="62534"/>
                    <a:pt x="30271" y="62533"/>
                    <a:pt x="30294" y="62533"/>
                  </a:cubicBezTo>
                  <a:cubicBezTo>
                    <a:pt x="32034" y="62484"/>
                    <a:pt x="33553" y="61382"/>
                    <a:pt x="34093" y="59739"/>
                  </a:cubicBezTo>
                  <a:cubicBezTo>
                    <a:pt x="34632" y="58097"/>
                    <a:pt x="34093" y="56284"/>
                    <a:pt x="32720" y="55230"/>
                  </a:cubicBezTo>
                  <a:cubicBezTo>
                    <a:pt x="12108" y="39201"/>
                    <a:pt x="15686" y="20329"/>
                    <a:pt x="19044" y="11384"/>
                  </a:cubicBezTo>
                  <a:lnTo>
                    <a:pt x="19044" y="11384"/>
                  </a:lnTo>
                  <a:cubicBezTo>
                    <a:pt x="21863" y="14349"/>
                    <a:pt x="24975" y="17315"/>
                    <a:pt x="28333" y="20207"/>
                  </a:cubicBezTo>
                  <a:cubicBezTo>
                    <a:pt x="29112" y="20874"/>
                    <a:pt x="30067" y="21203"/>
                    <a:pt x="31016" y="21203"/>
                  </a:cubicBezTo>
                  <a:cubicBezTo>
                    <a:pt x="32158" y="21203"/>
                    <a:pt x="33290" y="20727"/>
                    <a:pt x="34093" y="19790"/>
                  </a:cubicBezTo>
                  <a:cubicBezTo>
                    <a:pt x="35563" y="18099"/>
                    <a:pt x="35367" y="15526"/>
                    <a:pt x="33676" y="14055"/>
                  </a:cubicBezTo>
                  <a:cubicBezTo>
                    <a:pt x="28872" y="9889"/>
                    <a:pt x="24657" y="5649"/>
                    <a:pt x="21127" y="1458"/>
                  </a:cubicBezTo>
                  <a:cubicBezTo>
                    <a:pt x="20336" y="531"/>
                    <a:pt x="19212" y="0"/>
                    <a:pt x="18003"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57"/>
            <p:cNvSpPr/>
            <p:nvPr/>
          </p:nvSpPr>
          <p:spPr>
            <a:xfrm>
              <a:off x="2513475" y="717250"/>
              <a:ext cx="3903650" cy="3653675"/>
            </a:xfrm>
            <a:custGeom>
              <a:avLst/>
              <a:gdLst/>
              <a:ahLst/>
              <a:cxnLst/>
              <a:rect l="l" t="t" r="r" b="b"/>
              <a:pathLst>
                <a:path w="156146" h="146147" extrusionOk="0">
                  <a:moveTo>
                    <a:pt x="90144" y="1"/>
                  </a:moveTo>
                  <a:cubicBezTo>
                    <a:pt x="65292" y="1"/>
                    <a:pt x="45072" y="20221"/>
                    <a:pt x="45072" y="45048"/>
                  </a:cubicBezTo>
                  <a:cubicBezTo>
                    <a:pt x="45072" y="46788"/>
                    <a:pt x="45170" y="48504"/>
                    <a:pt x="45366" y="50219"/>
                  </a:cubicBezTo>
                  <a:cubicBezTo>
                    <a:pt x="45047" y="50225"/>
                    <a:pt x="44729" y="50228"/>
                    <a:pt x="44410" y="50228"/>
                  </a:cubicBezTo>
                  <a:cubicBezTo>
                    <a:pt x="30410" y="50228"/>
                    <a:pt x="16345" y="44515"/>
                    <a:pt x="6544" y="39386"/>
                  </a:cubicBezTo>
                  <a:cubicBezTo>
                    <a:pt x="5936" y="39068"/>
                    <a:pt x="5288" y="38917"/>
                    <a:pt x="4650" y="38917"/>
                  </a:cubicBezTo>
                  <a:cubicBezTo>
                    <a:pt x="3179" y="38917"/>
                    <a:pt x="1765" y="39717"/>
                    <a:pt x="1030" y="41102"/>
                  </a:cubicBezTo>
                  <a:cubicBezTo>
                    <a:pt x="0" y="43087"/>
                    <a:pt x="760" y="45563"/>
                    <a:pt x="2745" y="46617"/>
                  </a:cubicBezTo>
                  <a:cubicBezTo>
                    <a:pt x="13409" y="52187"/>
                    <a:pt x="28768" y="58370"/>
                    <a:pt x="44434" y="58370"/>
                  </a:cubicBezTo>
                  <a:cubicBezTo>
                    <a:pt x="46483" y="58370"/>
                    <a:pt x="48537" y="58264"/>
                    <a:pt x="50587" y="58038"/>
                  </a:cubicBezTo>
                  <a:cubicBezTo>
                    <a:pt x="51738" y="57915"/>
                    <a:pt x="52768" y="57302"/>
                    <a:pt x="53454" y="56371"/>
                  </a:cubicBezTo>
                  <a:cubicBezTo>
                    <a:pt x="54116" y="55415"/>
                    <a:pt x="54361" y="54239"/>
                    <a:pt x="54116" y="53111"/>
                  </a:cubicBezTo>
                  <a:cubicBezTo>
                    <a:pt x="53528" y="50464"/>
                    <a:pt x="53233" y="47768"/>
                    <a:pt x="53233" y="45048"/>
                  </a:cubicBezTo>
                  <a:cubicBezTo>
                    <a:pt x="53233" y="24706"/>
                    <a:pt x="69777" y="8138"/>
                    <a:pt x="90144" y="8138"/>
                  </a:cubicBezTo>
                  <a:cubicBezTo>
                    <a:pt x="100364" y="8138"/>
                    <a:pt x="109873" y="12231"/>
                    <a:pt x="116907" y="19657"/>
                  </a:cubicBezTo>
                  <a:cubicBezTo>
                    <a:pt x="117687" y="20481"/>
                    <a:pt x="118769" y="20920"/>
                    <a:pt x="119862" y="20920"/>
                  </a:cubicBezTo>
                  <a:cubicBezTo>
                    <a:pt x="119972" y="20920"/>
                    <a:pt x="120082" y="20916"/>
                    <a:pt x="120191" y="20907"/>
                  </a:cubicBezTo>
                  <a:cubicBezTo>
                    <a:pt x="122887" y="20735"/>
                    <a:pt x="129995" y="19338"/>
                    <a:pt x="137666" y="16152"/>
                  </a:cubicBezTo>
                  <a:lnTo>
                    <a:pt x="137666" y="16152"/>
                  </a:lnTo>
                  <a:cubicBezTo>
                    <a:pt x="135338" y="19142"/>
                    <a:pt x="131931" y="22573"/>
                    <a:pt x="126858" y="26152"/>
                  </a:cubicBezTo>
                  <a:cubicBezTo>
                    <a:pt x="125363" y="27206"/>
                    <a:pt x="124750" y="29142"/>
                    <a:pt x="125387" y="30857"/>
                  </a:cubicBezTo>
                  <a:cubicBezTo>
                    <a:pt x="125963" y="32494"/>
                    <a:pt x="127493" y="33566"/>
                    <a:pt x="129202" y="33566"/>
                  </a:cubicBezTo>
                  <a:cubicBezTo>
                    <a:pt x="129310" y="33566"/>
                    <a:pt x="129420" y="33562"/>
                    <a:pt x="129529" y="33553"/>
                  </a:cubicBezTo>
                  <a:cubicBezTo>
                    <a:pt x="129799" y="33529"/>
                    <a:pt x="134284" y="33161"/>
                    <a:pt x="140730" y="31495"/>
                  </a:cubicBezTo>
                  <a:lnTo>
                    <a:pt x="140730" y="31495"/>
                  </a:lnTo>
                  <a:cubicBezTo>
                    <a:pt x="137176" y="35367"/>
                    <a:pt x="133010" y="38970"/>
                    <a:pt x="128892" y="41641"/>
                  </a:cubicBezTo>
                  <a:cubicBezTo>
                    <a:pt x="127740" y="42401"/>
                    <a:pt x="127054" y="43675"/>
                    <a:pt x="127054" y="45048"/>
                  </a:cubicBezTo>
                  <a:cubicBezTo>
                    <a:pt x="127054" y="82644"/>
                    <a:pt x="110976" y="116859"/>
                    <a:pt x="82963" y="138868"/>
                  </a:cubicBezTo>
                  <a:cubicBezTo>
                    <a:pt x="81173" y="140240"/>
                    <a:pt x="80879" y="142813"/>
                    <a:pt x="82276" y="144578"/>
                  </a:cubicBezTo>
                  <a:cubicBezTo>
                    <a:pt x="83061" y="145607"/>
                    <a:pt x="84262" y="146147"/>
                    <a:pt x="85463" y="146147"/>
                  </a:cubicBezTo>
                  <a:cubicBezTo>
                    <a:pt x="86345" y="146147"/>
                    <a:pt x="87252" y="145853"/>
                    <a:pt x="87987" y="145264"/>
                  </a:cubicBezTo>
                  <a:cubicBezTo>
                    <a:pt x="102300" y="134039"/>
                    <a:pt x="114113" y="119408"/>
                    <a:pt x="122152" y="102962"/>
                  </a:cubicBezTo>
                  <a:cubicBezTo>
                    <a:pt x="130510" y="85880"/>
                    <a:pt x="134872" y="67155"/>
                    <a:pt x="135191" y="47229"/>
                  </a:cubicBezTo>
                  <a:cubicBezTo>
                    <a:pt x="143328" y="41494"/>
                    <a:pt x="151097" y="33088"/>
                    <a:pt x="155313" y="25343"/>
                  </a:cubicBezTo>
                  <a:cubicBezTo>
                    <a:pt x="156146" y="23799"/>
                    <a:pt x="155925" y="21912"/>
                    <a:pt x="154749" y="20613"/>
                  </a:cubicBezTo>
                  <a:cubicBezTo>
                    <a:pt x="153965" y="19763"/>
                    <a:pt x="152864" y="19306"/>
                    <a:pt x="151746" y="19306"/>
                  </a:cubicBezTo>
                  <a:cubicBezTo>
                    <a:pt x="151187" y="19306"/>
                    <a:pt x="150623" y="19420"/>
                    <a:pt x="150092" y="19657"/>
                  </a:cubicBezTo>
                  <a:cubicBezTo>
                    <a:pt x="147739" y="20686"/>
                    <a:pt x="145435" y="21544"/>
                    <a:pt x="143254" y="22255"/>
                  </a:cubicBezTo>
                  <a:cubicBezTo>
                    <a:pt x="149970" y="14191"/>
                    <a:pt x="150509" y="7893"/>
                    <a:pt x="150558" y="6961"/>
                  </a:cubicBezTo>
                  <a:cubicBezTo>
                    <a:pt x="150631" y="5417"/>
                    <a:pt x="149823" y="3947"/>
                    <a:pt x="148450" y="3187"/>
                  </a:cubicBezTo>
                  <a:cubicBezTo>
                    <a:pt x="147842" y="2855"/>
                    <a:pt x="147163" y="2688"/>
                    <a:pt x="146485" y="2688"/>
                  </a:cubicBezTo>
                  <a:cubicBezTo>
                    <a:pt x="145660" y="2688"/>
                    <a:pt x="144836" y="2935"/>
                    <a:pt x="144137" y="3432"/>
                  </a:cubicBezTo>
                  <a:cubicBezTo>
                    <a:pt x="136073" y="9094"/>
                    <a:pt x="125804" y="11814"/>
                    <a:pt x="121343" y="12549"/>
                  </a:cubicBezTo>
                  <a:cubicBezTo>
                    <a:pt x="112912" y="4437"/>
                    <a:pt x="101908" y="1"/>
                    <a:pt x="90144" y="1"/>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57"/>
            <p:cNvSpPr/>
            <p:nvPr/>
          </p:nvSpPr>
          <p:spPr>
            <a:xfrm>
              <a:off x="4195400" y="4396600"/>
              <a:ext cx="232850" cy="204100"/>
            </a:xfrm>
            <a:custGeom>
              <a:avLst/>
              <a:gdLst/>
              <a:ahLst/>
              <a:cxnLst/>
              <a:rect l="l" t="t" r="r" b="b"/>
              <a:pathLst>
                <a:path w="9314" h="8164" extrusionOk="0">
                  <a:moveTo>
                    <a:pt x="4660" y="0"/>
                  </a:moveTo>
                  <a:cubicBezTo>
                    <a:pt x="4010" y="0"/>
                    <a:pt x="3353" y="158"/>
                    <a:pt x="2745" y="492"/>
                  </a:cubicBezTo>
                  <a:cubicBezTo>
                    <a:pt x="760" y="1546"/>
                    <a:pt x="0" y="4021"/>
                    <a:pt x="1078" y="6007"/>
                  </a:cubicBezTo>
                  <a:cubicBezTo>
                    <a:pt x="1814" y="7379"/>
                    <a:pt x="3211" y="8163"/>
                    <a:pt x="4681" y="8163"/>
                  </a:cubicBezTo>
                  <a:cubicBezTo>
                    <a:pt x="5318" y="8163"/>
                    <a:pt x="5980" y="7992"/>
                    <a:pt x="6593" y="7673"/>
                  </a:cubicBezTo>
                  <a:cubicBezTo>
                    <a:pt x="8578" y="6595"/>
                    <a:pt x="9313" y="4120"/>
                    <a:pt x="8259" y="2134"/>
                  </a:cubicBezTo>
                  <a:cubicBezTo>
                    <a:pt x="7515" y="781"/>
                    <a:pt x="6106" y="0"/>
                    <a:pt x="4660"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57"/>
            <p:cNvSpPr/>
            <p:nvPr/>
          </p:nvSpPr>
          <p:spPr>
            <a:xfrm>
              <a:off x="2163600" y="1479450"/>
              <a:ext cx="231650" cy="204100"/>
            </a:xfrm>
            <a:custGeom>
              <a:avLst/>
              <a:gdLst/>
              <a:ahLst/>
              <a:cxnLst/>
              <a:rect l="l" t="t" r="r" b="b"/>
              <a:pathLst>
                <a:path w="9266" h="8164" extrusionOk="0">
                  <a:moveTo>
                    <a:pt x="4634" y="0"/>
                  </a:moveTo>
                  <a:cubicBezTo>
                    <a:pt x="3343" y="0"/>
                    <a:pt x="2076" y="618"/>
                    <a:pt x="1275" y="1766"/>
                  </a:cubicBezTo>
                  <a:cubicBezTo>
                    <a:pt x="1" y="3605"/>
                    <a:pt x="467" y="6153"/>
                    <a:pt x="2329" y="7428"/>
                  </a:cubicBezTo>
                  <a:cubicBezTo>
                    <a:pt x="3016" y="7918"/>
                    <a:pt x="3824" y="8163"/>
                    <a:pt x="4633" y="8163"/>
                  </a:cubicBezTo>
                  <a:cubicBezTo>
                    <a:pt x="5932" y="8163"/>
                    <a:pt x="7207" y="7550"/>
                    <a:pt x="7991" y="6399"/>
                  </a:cubicBezTo>
                  <a:cubicBezTo>
                    <a:pt x="9265" y="4536"/>
                    <a:pt x="8800" y="2011"/>
                    <a:pt x="6961" y="737"/>
                  </a:cubicBezTo>
                  <a:cubicBezTo>
                    <a:pt x="6247" y="239"/>
                    <a:pt x="5436" y="0"/>
                    <a:pt x="4634" y="0"/>
                  </a:cubicBezTo>
                  <a:close/>
                </a:path>
              </a:pathLst>
            </a:custGeom>
            <a:gradFill>
              <a:gsLst>
                <a:gs pos="0">
                  <a:srgbClr val="645CA7"/>
                </a:gs>
                <a:gs pos="100000">
                  <a:srgbClr val="D77EAD"/>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77"/>
        <p:cNvGrpSpPr/>
        <p:nvPr/>
      </p:nvGrpSpPr>
      <p:grpSpPr>
        <a:xfrm>
          <a:off x="0" y="0"/>
          <a:ext cx="0" cy="0"/>
          <a:chOff x="0" y="0"/>
          <a:chExt cx="0" cy="0"/>
        </a:xfrm>
      </p:grpSpPr>
      <p:sp>
        <p:nvSpPr>
          <p:cNvPr id="178" name="Google Shape;178;p32"/>
          <p:cNvSpPr txBox="1">
            <a:spLocks noGrp="1"/>
          </p:cNvSpPr>
          <p:nvPr>
            <p:ph type="ctrTitle" idx="2"/>
          </p:nvPr>
        </p:nvSpPr>
        <p:spPr>
          <a:xfrm>
            <a:off x="207347" y="1233518"/>
            <a:ext cx="7036515" cy="1976610"/>
          </a:xfrm>
          <a:prstGeom prst="rect">
            <a:avLst/>
          </a:prstGeom>
        </p:spPr>
        <p:txBody>
          <a:bodyPr spcFirstLastPara="1" wrap="square" lIns="91425" tIns="91425" rIns="91425" bIns="91425" anchor="t" anchorCtr="0">
            <a:noAutofit/>
          </a:bodyPr>
          <a:lstStyle/>
          <a:p>
            <a:pPr lvl="0"/>
            <a:r>
              <a:rPr lang="en" sz="8000" b="1" dirty="0" smtClean="0">
                <a:solidFill>
                  <a:srgbClr val="7030A0"/>
                </a:solidFill>
              </a:rPr>
              <a:t>HELLO</a:t>
            </a:r>
            <a:r>
              <a:rPr lang="en" sz="8000" dirty="0" smtClean="0">
                <a:solidFill>
                  <a:srgbClr val="FFB000"/>
                </a:solidFill>
              </a:rPr>
              <a:t>!</a:t>
            </a:r>
            <a:endParaRPr sz="8000">
              <a:solidFill>
                <a:srgbClr val="FFFFFF"/>
              </a:solidFill>
            </a:endParaRPr>
          </a:p>
        </p:txBody>
      </p:sp>
      <p:sp>
        <p:nvSpPr>
          <p:cNvPr id="180" name="Google Shape;180;p32"/>
          <p:cNvSpPr txBox="1">
            <a:spLocks noGrp="1"/>
          </p:cNvSpPr>
          <p:nvPr>
            <p:ph type="subTitle" idx="1"/>
          </p:nvPr>
        </p:nvSpPr>
        <p:spPr>
          <a:xfrm flipH="1">
            <a:off x="252747" y="3842961"/>
            <a:ext cx="3108300" cy="1150569"/>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sz="2800" dirty="0" smtClean="0"/>
              <a:t>We are making landslide detector </a:t>
            </a:r>
          </a:p>
          <a:p>
            <a:pPr marL="0" lvl="0" indent="0" algn="l" rtl="0">
              <a:spcBef>
                <a:spcPts val="0"/>
              </a:spcBef>
              <a:spcAft>
                <a:spcPts val="0"/>
              </a:spcAft>
              <a:buNone/>
            </a:pPr>
            <a:r>
              <a:rPr lang="en-US" sz="2800" dirty="0" smtClean="0"/>
              <a:t>with  help of using Arduino and its </a:t>
            </a:r>
          </a:p>
          <a:p>
            <a:pPr marL="0" lvl="0" indent="0" algn="l" rtl="0">
              <a:spcBef>
                <a:spcPts val="0"/>
              </a:spcBef>
              <a:spcAft>
                <a:spcPts val="0"/>
              </a:spcAft>
              <a:buNone/>
            </a:pPr>
            <a:r>
              <a:rPr lang="en-US" sz="2800" dirty="0" smtClean="0"/>
              <a:t>Various sensors.</a:t>
            </a:r>
          </a:p>
          <a:p>
            <a:pPr marL="0" lvl="0" indent="0" algn="l" rtl="0">
              <a:spcBef>
                <a:spcPts val="0"/>
              </a:spcBef>
              <a:spcAft>
                <a:spcPts val="0"/>
              </a:spcAft>
              <a:buNone/>
            </a:pPr>
            <a:endParaRPr sz="280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48"/>
        <p:cNvGrpSpPr/>
        <p:nvPr/>
      </p:nvGrpSpPr>
      <p:grpSpPr>
        <a:xfrm>
          <a:off x="0" y="0"/>
          <a:ext cx="0" cy="0"/>
          <a:chOff x="0" y="0"/>
          <a:chExt cx="0" cy="0"/>
        </a:xfrm>
      </p:grpSpPr>
      <p:sp>
        <p:nvSpPr>
          <p:cNvPr id="2549" name="Google Shape;2549;p24"/>
          <p:cNvSpPr txBox="1">
            <a:spLocks noGrp="1"/>
          </p:cNvSpPr>
          <p:nvPr>
            <p:ph type="title"/>
          </p:nvPr>
        </p:nvSpPr>
        <p:spPr>
          <a:xfrm>
            <a:off x="361355" y="1087383"/>
            <a:ext cx="4622400" cy="1317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rgbClr val="753E93"/>
                </a:solidFill>
              </a:rPr>
              <a:t>About </a:t>
            </a:r>
            <a:r>
              <a:rPr lang="es" dirty="0">
                <a:solidFill>
                  <a:srgbClr val="753E93"/>
                </a:solidFill>
              </a:rPr>
              <a:t>us</a:t>
            </a:r>
            <a:endParaRPr>
              <a:solidFill>
                <a:srgbClr val="753E93"/>
              </a:solidFill>
            </a:endParaRPr>
          </a:p>
        </p:txBody>
      </p:sp>
      <p:sp>
        <p:nvSpPr>
          <p:cNvPr id="2550" name="Google Shape;2550;p24"/>
          <p:cNvSpPr txBox="1">
            <a:spLocks noGrp="1"/>
          </p:cNvSpPr>
          <p:nvPr>
            <p:ph type="subTitle" idx="1"/>
          </p:nvPr>
        </p:nvSpPr>
        <p:spPr>
          <a:xfrm>
            <a:off x="2054824" y="3297874"/>
            <a:ext cx="5558691" cy="982295"/>
          </a:xfrm>
          <a:prstGeom prst="rect">
            <a:avLst/>
          </a:prstGeom>
        </p:spPr>
        <p:txBody>
          <a:bodyPr spcFirstLastPara="1" wrap="square" lIns="90000" tIns="91425" rIns="91425" bIns="91425" anchor="t" anchorCtr="0">
            <a:noAutofit/>
          </a:bodyPr>
          <a:lstStyle/>
          <a:p>
            <a:pPr marL="0" lvl="0" indent="0" algn="r" rtl="0">
              <a:spcBef>
                <a:spcPts val="0"/>
              </a:spcBef>
              <a:spcAft>
                <a:spcPts val="0"/>
              </a:spcAft>
              <a:buClr>
                <a:schemeClr val="dk1"/>
              </a:buClr>
              <a:buSzPts val="1100"/>
              <a:buFont typeface="Arial"/>
              <a:buNone/>
            </a:pPr>
            <a:r>
              <a:rPr lang="es" sz="2400" dirty="0" smtClean="0">
                <a:latin typeface="Roboto Slab Light"/>
                <a:ea typeface="Roboto Slab Light"/>
                <a:cs typeface="Roboto Slab Light"/>
                <a:sym typeface="Roboto Slab Light"/>
              </a:rPr>
              <a:t>We Are the team of three…namely Krishna ,Manoj and Prateek </a:t>
            </a:r>
            <a:endParaRPr sz="2400">
              <a:latin typeface="Roboto Slab Light"/>
              <a:ea typeface="Roboto Slab Light"/>
              <a:cs typeface="Roboto Slab Light"/>
              <a:sym typeface="Roboto Slab Light"/>
            </a:endParaRPr>
          </a:p>
          <a:p>
            <a:pPr marL="0" lvl="0" indent="0" algn="r" rtl="0">
              <a:spcBef>
                <a:spcPts val="0"/>
              </a:spcBef>
              <a:spcAft>
                <a:spcPts val="0"/>
              </a:spcAft>
              <a:buClr>
                <a:schemeClr val="dk1"/>
              </a:buClr>
              <a:buSzPts val="1100"/>
              <a:buFont typeface="Arial"/>
              <a:buNone/>
            </a:pPr>
            <a:endParaRPr>
              <a:latin typeface="Roboto Slab Light"/>
              <a:ea typeface="Roboto Slab Light"/>
              <a:cs typeface="Roboto Slab Light"/>
              <a:sym typeface="Roboto Slab Light"/>
            </a:endParaRPr>
          </a:p>
          <a:p>
            <a:pPr marL="0" lvl="0" indent="0" algn="r" rtl="0">
              <a:spcBef>
                <a:spcPts val="0"/>
              </a:spcBef>
              <a:spcAft>
                <a:spcPts val="0"/>
              </a:spcAft>
              <a:buNone/>
            </a:pPr>
            <a:endParaRPr>
              <a:latin typeface="Roboto Slab Light"/>
              <a:ea typeface="Roboto Slab Light"/>
              <a:cs typeface="Roboto Slab Light"/>
              <a:sym typeface="Roboto Slab Light"/>
            </a:endParaRPr>
          </a:p>
        </p:txBody>
      </p:sp>
      <p:sp>
        <p:nvSpPr>
          <p:cNvPr id="4" name="Google Shape;2550;p24"/>
          <p:cNvSpPr txBox="1">
            <a:spLocks/>
          </p:cNvSpPr>
          <p:nvPr/>
        </p:nvSpPr>
        <p:spPr>
          <a:xfrm>
            <a:off x="3254569" y="360121"/>
            <a:ext cx="5558691" cy="982295"/>
          </a:xfrm>
          <a:prstGeom prst="rect">
            <a:avLst/>
          </a:prstGeom>
          <a:noFill/>
          <a:ln>
            <a:noFill/>
          </a:ln>
        </p:spPr>
        <p:txBody>
          <a:bodyPr spcFirstLastPara="1" wrap="square" lIns="90000"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2400" b="0" i="0" u="none" strike="noStrike" kern="0" cap="none" spc="0" normalizeH="0" baseline="0" noProof="0" dirty="0" smtClean="0">
                <a:ln>
                  <a:noFill/>
                </a:ln>
                <a:solidFill>
                  <a:srgbClr val="0F0F4B"/>
                </a:solidFill>
                <a:effectLst/>
                <a:uLnTx/>
                <a:uFillTx/>
                <a:latin typeface="Roboto Slab Light"/>
                <a:ea typeface="Roboto Slab Light"/>
                <a:cs typeface="Roboto Slab Light"/>
                <a:sym typeface="Roboto Slab Light"/>
              </a:rPr>
              <a:t>Krishna-10316210059</a:t>
            </a:r>
          </a:p>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2400" b="0" i="0" u="none" strike="noStrike" kern="0" cap="none" spc="0" normalizeH="0" baseline="0" noProof="0" dirty="0" smtClean="0">
                <a:ln>
                  <a:noFill/>
                </a:ln>
                <a:solidFill>
                  <a:srgbClr val="0F0F4B"/>
                </a:solidFill>
                <a:effectLst/>
                <a:uLnTx/>
                <a:uFillTx/>
                <a:latin typeface="Roboto Slab Light"/>
                <a:ea typeface="Roboto Slab Light"/>
                <a:cs typeface="Roboto Slab Light"/>
                <a:sym typeface="Roboto Slab Light"/>
              </a:rPr>
              <a:t> Manoj-10316210067 </a:t>
            </a:r>
          </a:p>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r>
              <a:rPr kumimoji="0" lang="en-US" sz="2400" b="0" i="0" u="none" strike="noStrike" kern="0" cap="none" spc="0" normalizeH="0" baseline="0" noProof="0" dirty="0" smtClean="0">
                <a:ln>
                  <a:noFill/>
                </a:ln>
                <a:solidFill>
                  <a:srgbClr val="0F0F4B"/>
                </a:solidFill>
                <a:effectLst/>
                <a:uLnTx/>
                <a:uFillTx/>
                <a:latin typeface="Roboto Slab Light"/>
                <a:ea typeface="Roboto Slab Light"/>
                <a:cs typeface="Roboto Slab Light"/>
                <a:sym typeface="Roboto Slab Light"/>
              </a:rPr>
              <a:t>Prateek-10316210092 </a:t>
            </a:r>
          </a:p>
          <a:p>
            <a:pPr marL="0" marR="0" lvl="0" indent="0" algn="r" defTabSz="914400" rtl="0" eaLnBrk="1" fontAlgn="auto" latinLnBrk="0" hangingPunct="1">
              <a:lnSpc>
                <a:spcPct val="100000"/>
              </a:lnSpc>
              <a:spcBef>
                <a:spcPts val="0"/>
              </a:spcBef>
              <a:spcAft>
                <a:spcPts val="0"/>
              </a:spcAft>
              <a:buClr>
                <a:schemeClr val="dk1"/>
              </a:buClr>
              <a:buSzPts val="1100"/>
              <a:buFont typeface="Arial"/>
              <a:buNone/>
              <a:tabLst/>
              <a:defRPr/>
            </a:pPr>
            <a:endParaRPr kumimoji="0" lang="en-US" sz="1200" b="0" i="0" u="none" strike="noStrike" kern="0" cap="none" spc="0" normalizeH="0" baseline="0" noProof="0" dirty="0" smtClean="0">
              <a:ln>
                <a:noFill/>
              </a:ln>
              <a:solidFill>
                <a:srgbClr val="0F0F4B"/>
              </a:solidFill>
              <a:effectLst/>
              <a:uLnTx/>
              <a:uFillTx/>
              <a:latin typeface="Roboto Slab Light"/>
              <a:ea typeface="Roboto Slab Light"/>
              <a:cs typeface="Roboto Slab Light"/>
              <a:sym typeface="Roboto Slab Light"/>
            </a:endParaRPr>
          </a:p>
          <a:p>
            <a:pPr marL="0" marR="0" lvl="0" indent="0" algn="r" defTabSz="914400" rtl="0" eaLnBrk="1" fontAlgn="auto" latinLnBrk="0" hangingPunct="1">
              <a:lnSpc>
                <a:spcPct val="100000"/>
              </a:lnSpc>
              <a:spcBef>
                <a:spcPts val="0"/>
              </a:spcBef>
              <a:spcAft>
                <a:spcPts val="0"/>
              </a:spcAft>
              <a:buClr>
                <a:srgbClr val="0F0F4B"/>
              </a:buClr>
              <a:buSzPts val="1200"/>
              <a:buFont typeface="Scope One"/>
              <a:buNone/>
              <a:tabLst/>
              <a:defRPr/>
            </a:pPr>
            <a:endParaRPr kumimoji="0" lang="en-US" sz="1200" b="0" i="0" u="none" strike="noStrike" kern="0" cap="none" spc="0" normalizeH="0" baseline="0" noProof="0" dirty="0">
              <a:ln>
                <a:noFill/>
              </a:ln>
              <a:solidFill>
                <a:srgbClr val="0F0F4B"/>
              </a:solidFill>
              <a:effectLst/>
              <a:uLnTx/>
              <a:uFillTx/>
              <a:latin typeface="Roboto Slab Light"/>
              <a:ea typeface="Roboto Slab Light"/>
              <a:cs typeface="Roboto Slab Light"/>
              <a:sym typeface="Roboto Slab Light"/>
            </a:endParaRPr>
          </a:p>
        </p:txBody>
      </p:sp>
      <p:pic>
        <p:nvPicPr>
          <p:cNvPr id="5" name="Google Shape;1320;p54"/>
          <p:cNvPicPr preferRelativeResize="0"/>
          <p:nvPr/>
        </p:nvPicPr>
        <p:blipFill rotWithShape="1">
          <a:blip r:embed="rId3">
            <a:alphaModFix/>
          </a:blip>
          <a:srcRect l="33326" r="37168"/>
          <a:stretch/>
        </p:blipFill>
        <p:spPr>
          <a:xfrm>
            <a:off x="295275" y="2043874"/>
            <a:ext cx="1742450" cy="3321923"/>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25"/>
        <p:cNvGrpSpPr/>
        <p:nvPr/>
      </p:nvGrpSpPr>
      <p:grpSpPr>
        <a:xfrm>
          <a:off x="0" y="0"/>
          <a:ext cx="0" cy="0"/>
          <a:chOff x="0" y="0"/>
          <a:chExt cx="0" cy="0"/>
        </a:xfrm>
      </p:grpSpPr>
      <p:sp>
        <p:nvSpPr>
          <p:cNvPr id="2626" name="Google Shape;2626;p28"/>
          <p:cNvSpPr txBox="1">
            <a:spLocks noGrp="1"/>
          </p:cNvSpPr>
          <p:nvPr>
            <p:ph type="title"/>
          </p:nvPr>
        </p:nvSpPr>
        <p:spPr>
          <a:xfrm>
            <a:off x="3546584" y="362575"/>
            <a:ext cx="5410200" cy="1563501"/>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6000" dirty="0" smtClean="0"/>
              <a:t>What is </a:t>
            </a:r>
            <a:r>
              <a:rPr lang="es" sz="6000" dirty="0" smtClean="0">
                <a:solidFill>
                  <a:srgbClr val="753E93"/>
                </a:solidFill>
              </a:rPr>
              <a:t>LandSlide</a:t>
            </a:r>
            <a:r>
              <a:rPr lang="es" sz="6000" dirty="0" smtClean="0"/>
              <a:t>!</a:t>
            </a:r>
            <a:endParaRPr sz="6000"/>
          </a:p>
        </p:txBody>
      </p:sp>
      <p:sp>
        <p:nvSpPr>
          <p:cNvPr id="2627" name="Google Shape;2627;p28"/>
          <p:cNvSpPr txBox="1"/>
          <p:nvPr/>
        </p:nvSpPr>
        <p:spPr>
          <a:xfrm>
            <a:off x="363164" y="1407268"/>
            <a:ext cx="7529210" cy="2745532"/>
          </a:xfrm>
          <a:prstGeom prst="rect">
            <a:avLst/>
          </a:prstGeom>
          <a:noFill/>
          <a:ln>
            <a:noFill/>
          </a:ln>
        </p:spPr>
        <p:txBody>
          <a:bodyPr spcFirstLastPara="1" wrap="square" lIns="0" tIns="0" rIns="0" bIns="0" anchor="ctr" anchorCtr="0">
            <a:noAutofit/>
          </a:bodyPr>
          <a:lstStyle/>
          <a:p>
            <a:r>
              <a:rPr lang="en-US" sz="1800" b="1" dirty="0" smtClean="0">
                <a:solidFill>
                  <a:srgbClr val="FFFFFF"/>
                </a:solidFill>
                <a:latin typeface="Scope One"/>
                <a:ea typeface="Scope One"/>
                <a:cs typeface="Scope One"/>
                <a:sym typeface="Scope One"/>
              </a:rPr>
              <a:t>A landslide, is a geological phenomenon that includes a wide range of ground movements.</a:t>
            </a:r>
            <a:r>
              <a:rPr lang="es" sz="1800" b="1" dirty="0" smtClean="0">
                <a:solidFill>
                  <a:srgbClr val="FFFFFF"/>
                </a:solidFill>
                <a:latin typeface="Scope One"/>
                <a:ea typeface="Scope One"/>
                <a:cs typeface="Scope One"/>
                <a:sym typeface="Scope One"/>
              </a:rPr>
              <a:t> </a:t>
            </a:r>
            <a:r>
              <a:rPr lang="es" sz="1200" dirty="0">
                <a:solidFill>
                  <a:srgbClr val="FFFFFF"/>
                </a:solidFill>
                <a:latin typeface="Scope One"/>
                <a:ea typeface="Scope One"/>
                <a:cs typeface="Scope One"/>
                <a:sym typeface="Scope One"/>
              </a:rPr>
              <a:t/>
            </a:r>
            <a:br>
              <a:rPr lang="es" sz="1200" dirty="0">
                <a:solidFill>
                  <a:srgbClr val="FFFFFF"/>
                </a:solidFill>
                <a:latin typeface="Scope One"/>
                <a:ea typeface="Scope One"/>
                <a:cs typeface="Scope One"/>
                <a:sym typeface="Scope One"/>
              </a:rPr>
            </a:br>
            <a:endParaRPr sz="1200">
              <a:solidFill>
                <a:srgbClr val="FFFFFF"/>
              </a:solidFill>
              <a:latin typeface="Scope One"/>
              <a:ea typeface="Scope One"/>
              <a:cs typeface="Scope One"/>
              <a:sym typeface="Scope One"/>
            </a:endParaRPr>
          </a:p>
          <a:p>
            <a:pPr marL="0" lvl="0" indent="0" algn="l" rtl="0">
              <a:spcBef>
                <a:spcPts val="0"/>
              </a:spcBef>
              <a:spcAft>
                <a:spcPts val="0"/>
              </a:spcAft>
              <a:buNone/>
            </a:pPr>
            <a:endParaRPr sz="1200">
              <a:solidFill>
                <a:srgbClr val="FFFFFF"/>
              </a:solidFill>
              <a:latin typeface="Scope One"/>
              <a:ea typeface="Scope One"/>
              <a:cs typeface="Scope One"/>
              <a:sym typeface="Scope One"/>
            </a:endParaRPr>
          </a:p>
          <a:p>
            <a:pPr marL="203200" lvl="0" indent="-177800">
              <a:buClr>
                <a:srgbClr val="753E93"/>
              </a:buClr>
              <a:buSzPts val="1200"/>
              <a:buFont typeface="Scope One"/>
              <a:buChar char="●"/>
            </a:pPr>
            <a:r>
              <a:rPr lang="en-US" sz="1600" dirty="0" smtClean="0">
                <a:solidFill>
                  <a:srgbClr val="FFFFFF"/>
                </a:solidFill>
                <a:latin typeface="Scope One"/>
                <a:ea typeface="Scope One"/>
                <a:cs typeface="Scope One"/>
                <a:sym typeface="Scope One"/>
              </a:rPr>
              <a:t>Landslides, in general, include all downward or sudden movement of surface material like clays, sand, gravel and rock.</a:t>
            </a:r>
            <a:endParaRPr sz="1600" smtClean="0">
              <a:solidFill>
                <a:srgbClr val="FFFFFF"/>
              </a:solidFill>
              <a:latin typeface="Scope One"/>
              <a:ea typeface="Scope One"/>
              <a:cs typeface="Scope One"/>
              <a:sym typeface="Scope One"/>
            </a:endParaRPr>
          </a:p>
          <a:p>
            <a:pPr marL="203200" indent="-177800">
              <a:buClr>
                <a:srgbClr val="753E93"/>
              </a:buClr>
              <a:buSzPts val="1200"/>
              <a:buFont typeface="Scope One"/>
              <a:buChar char="●"/>
            </a:pPr>
            <a:r>
              <a:rPr lang="en-US" sz="1600" dirty="0" smtClean="0">
                <a:solidFill>
                  <a:srgbClr val="FFFFFF"/>
                </a:solidFill>
                <a:latin typeface="Scope One"/>
                <a:ea typeface="Scope One"/>
                <a:cs typeface="Scope One"/>
                <a:sym typeface="Scope One"/>
              </a:rPr>
              <a:t>These natural disasters have occurred in all part of Himachal Pradesh as well in highly hilly area. </a:t>
            </a:r>
            <a:endParaRPr sz="1600" smtClean="0">
              <a:solidFill>
                <a:srgbClr val="FFFFFF"/>
              </a:solidFill>
              <a:latin typeface="Scope One"/>
              <a:ea typeface="Scope One"/>
              <a:cs typeface="Scope One"/>
              <a:sym typeface="Scope One"/>
            </a:endParaRPr>
          </a:p>
          <a:p>
            <a:pPr marL="0" lvl="0" indent="0" algn="l" rtl="0">
              <a:spcBef>
                <a:spcPts val="0"/>
              </a:spcBef>
              <a:spcAft>
                <a:spcPts val="0"/>
              </a:spcAft>
              <a:buNone/>
            </a:pPr>
            <a:endParaRPr sz="1200" smtClean="0">
              <a:solidFill>
                <a:srgbClr val="FFFFFF"/>
              </a:solidFill>
              <a:latin typeface="Scope One"/>
              <a:ea typeface="Scope One"/>
              <a:cs typeface="Scope One"/>
              <a:sym typeface="Scope One"/>
            </a:endParaRPr>
          </a:p>
          <a:p>
            <a:pPr marL="0" lvl="0" indent="0" algn="l" rtl="0">
              <a:spcBef>
                <a:spcPts val="0"/>
              </a:spcBef>
              <a:spcAft>
                <a:spcPts val="0"/>
              </a:spcAft>
              <a:buNone/>
            </a:pPr>
            <a:r>
              <a:rPr lang="es" sz="1200" dirty="0" smtClean="0">
                <a:solidFill>
                  <a:srgbClr val="FFFFFF"/>
                </a:solidFill>
                <a:latin typeface="Scope One"/>
                <a:ea typeface="Scope One"/>
                <a:cs typeface="Scope One"/>
                <a:sym typeface="Scope One"/>
              </a:rPr>
              <a:t>And the most important thing: It is not unpredictable like earthquake .It can be detect </a:t>
            </a:r>
          </a:p>
          <a:p>
            <a:pPr marL="0" lvl="0" indent="0" algn="l" rtl="0">
              <a:spcBef>
                <a:spcPts val="0"/>
              </a:spcBef>
              <a:spcAft>
                <a:spcPts val="0"/>
              </a:spcAft>
              <a:buNone/>
            </a:pPr>
            <a:r>
              <a:rPr lang="en-US" sz="1200" dirty="0" smtClean="0">
                <a:solidFill>
                  <a:srgbClr val="FFFFFF"/>
                </a:solidFill>
                <a:latin typeface="Scope One"/>
                <a:ea typeface="Scope One"/>
                <a:cs typeface="Scope One"/>
                <a:sym typeface="Scope One"/>
              </a:rPr>
              <a:t>B</a:t>
            </a:r>
            <a:r>
              <a:rPr lang="es" sz="1200" dirty="0" smtClean="0">
                <a:solidFill>
                  <a:srgbClr val="FFFFFF"/>
                </a:solidFill>
                <a:latin typeface="Scope One"/>
                <a:ea typeface="Scope One"/>
                <a:cs typeface="Scope One"/>
                <a:sym typeface="Scope One"/>
              </a:rPr>
              <a:t>y using certain measures</a:t>
            </a:r>
            <a:endParaRPr sz="1200">
              <a:solidFill>
                <a:srgbClr val="FFFFFF"/>
              </a:solidFill>
              <a:latin typeface="Scope One"/>
              <a:ea typeface="Scope One"/>
              <a:cs typeface="Scope One"/>
              <a:sym typeface="Scope One"/>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291"/>
        <p:cNvGrpSpPr/>
        <p:nvPr/>
      </p:nvGrpSpPr>
      <p:grpSpPr>
        <a:xfrm>
          <a:off x="0" y="0"/>
          <a:ext cx="0" cy="0"/>
          <a:chOff x="0" y="0"/>
          <a:chExt cx="0" cy="0"/>
        </a:xfrm>
      </p:grpSpPr>
      <p:grpSp>
        <p:nvGrpSpPr>
          <p:cNvPr id="452" name="Google Shape;4890;p64"/>
          <p:cNvGrpSpPr/>
          <p:nvPr/>
        </p:nvGrpSpPr>
        <p:grpSpPr>
          <a:xfrm>
            <a:off x="-749030" y="1506137"/>
            <a:ext cx="4312596" cy="3637363"/>
            <a:chOff x="6264300" y="3809300"/>
            <a:chExt cx="423950" cy="476175"/>
          </a:xfrm>
        </p:grpSpPr>
        <p:sp>
          <p:nvSpPr>
            <p:cNvPr id="453" name="Google Shape;4891;p64"/>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alpha val="19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4" name="Google Shape;4892;p64"/>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alpha val="22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55" name="Google Shape;4893;p64"/>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alpha val="37000"/>
              </a:srgbClr>
            </a:solidFill>
            <a:ln>
              <a:noFill/>
            </a:ln>
            <a:effectLst>
              <a:outerShdw blurRad="50800" dist="50800" dir="5400000" algn="ctr" rotWithShape="0">
                <a:srgbClr val="000000">
                  <a:alpha val="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98" name="Google Shape;3052;p62"/>
          <p:cNvGrpSpPr/>
          <p:nvPr/>
        </p:nvGrpSpPr>
        <p:grpSpPr>
          <a:xfrm>
            <a:off x="4901200" y="562838"/>
            <a:ext cx="3038191" cy="1864617"/>
            <a:chOff x="1397225" y="1410350"/>
            <a:chExt cx="4786300" cy="2774500"/>
          </a:xfrm>
          <a:solidFill>
            <a:srgbClr val="5F7D95"/>
          </a:solidFill>
        </p:grpSpPr>
        <p:grpSp>
          <p:nvGrpSpPr>
            <p:cNvPr id="99" name="Google Shape;3053;p62"/>
            <p:cNvGrpSpPr/>
            <p:nvPr/>
          </p:nvGrpSpPr>
          <p:grpSpPr>
            <a:xfrm>
              <a:off x="4293400" y="2574725"/>
              <a:ext cx="84425" cy="80100"/>
              <a:chOff x="4293400" y="2574725"/>
              <a:chExt cx="84425" cy="80100"/>
            </a:xfrm>
            <a:grpFill/>
          </p:grpSpPr>
          <p:sp>
            <p:nvSpPr>
              <p:cNvPr id="450" name="Google Shape;3054;p62"/>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grpFill/>
              <a:ln>
                <a:noFill/>
              </a:ln>
            </p:spPr>
          </p:sp>
          <p:sp>
            <p:nvSpPr>
              <p:cNvPr id="451" name="Google Shape;3055;p62"/>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3056;p62"/>
            <p:cNvGrpSpPr/>
            <p:nvPr/>
          </p:nvGrpSpPr>
          <p:grpSpPr>
            <a:xfrm>
              <a:off x="4000175" y="1462675"/>
              <a:ext cx="1917275" cy="1140875"/>
              <a:chOff x="4000175" y="1462675"/>
              <a:chExt cx="1917275" cy="1140875"/>
            </a:xfrm>
            <a:grpFill/>
          </p:grpSpPr>
          <p:sp>
            <p:nvSpPr>
              <p:cNvPr id="442" name="Google Shape;3057;p62"/>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grpFill/>
              <a:ln>
                <a:noFill/>
              </a:ln>
            </p:spPr>
          </p:sp>
          <p:grpSp>
            <p:nvGrpSpPr>
              <p:cNvPr id="443" name="Google Shape;3058;p62"/>
              <p:cNvGrpSpPr/>
              <p:nvPr/>
            </p:nvGrpSpPr>
            <p:grpSpPr>
              <a:xfrm>
                <a:off x="4000175" y="1462675"/>
                <a:ext cx="1917275" cy="1140875"/>
                <a:chOff x="4000175" y="1462675"/>
                <a:chExt cx="1917275" cy="1140875"/>
              </a:xfrm>
              <a:grpFill/>
            </p:grpSpPr>
            <p:sp>
              <p:nvSpPr>
                <p:cNvPr id="444" name="Google Shape;3059;p62"/>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grpFill/>
                <a:ln>
                  <a:noFill/>
                </a:ln>
              </p:spPr>
            </p:sp>
            <p:sp>
              <p:nvSpPr>
                <p:cNvPr id="445" name="Google Shape;3060;p62"/>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3061;p62"/>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3062;p62"/>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3063;p62"/>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3064;p62"/>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1" name="Google Shape;3065;p62"/>
            <p:cNvGrpSpPr/>
            <p:nvPr/>
          </p:nvGrpSpPr>
          <p:grpSpPr>
            <a:xfrm>
              <a:off x="3960625" y="2587825"/>
              <a:ext cx="94050" cy="104125"/>
              <a:chOff x="3960625" y="2587825"/>
              <a:chExt cx="94050" cy="104125"/>
            </a:xfrm>
            <a:grpFill/>
          </p:grpSpPr>
          <p:sp>
            <p:nvSpPr>
              <p:cNvPr id="440" name="Google Shape;3066;p62"/>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grpFill/>
              <a:ln>
                <a:noFill/>
              </a:ln>
            </p:spPr>
          </p:sp>
          <p:sp>
            <p:nvSpPr>
              <p:cNvPr id="441" name="Google Shape;3067;p62"/>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3068;p62"/>
            <p:cNvGrpSpPr/>
            <p:nvPr/>
          </p:nvGrpSpPr>
          <p:grpSpPr>
            <a:xfrm>
              <a:off x="3765350" y="2500900"/>
              <a:ext cx="173600" cy="187925"/>
              <a:chOff x="3765350" y="2500900"/>
              <a:chExt cx="173600" cy="187925"/>
            </a:xfrm>
            <a:grpFill/>
          </p:grpSpPr>
          <p:sp>
            <p:nvSpPr>
              <p:cNvPr id="434" name="Google Shape;3069;p62"/>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grpFill/>
              <a:ln>
                <a:noFill/>
              </a:ln>
            </p:spPr>
          </p:sp>
          <p:sp>
            <p:nvSpPr>
              <p:cNvPr id="435" name="Google Shape;3070;p62"/>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3071;p62"/>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3072;p62"/>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3073;p62"/>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3074;p62"/>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3075;p62"/>
            <p:cNvGrpSpPr/>
            <p:nvPr/>
          </p:nvGrpSpPr>
          <p:grpSpPr>
            <a:xfrm>
              <a:off x="3750475" y="2481850"/>
              <a:ext cx="85125" cy="51800"/>
              <a:chOff x="3750475" y="2481850"/>
              <a:chExt cx="85125" cy="51800"/>
            </a:xfrm>
            <a:grpFill/>
          </p:grpSpPr>
          <p:sp>
            <p:nvSpPr>
              <p:cNvPr id="432" name="Google Shape;3076;p62"/>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3077;p62"/>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grpFill/>
              <a:ln>
                <a:noFill/>
              </a:ln>
            </p:spPr>
          </p:sp>
        </p:grpSp>
        <p:grpSp>
          <p:nvGrpSpPr>
            <p:cNvPr id="104" name="Google Shape;3078;p62"/>
            <p:cNvGrpSpPr/>
            <p:nvPr/>
          </p:nvGrpSpPr>
          <p:grpSpPr>
            <a:xfrm>
              <a:off x="3627175" y="2432450"/>
              <a:ext cx="172100" cy="169075"/>
              <a:chOff x="3627175" y="2432450"/>
              <a:chExt cx="172100" cy="169075"/>
            </a:xfrm>
            <a:grpFill/>
          </p:grpSpPr>
          <p:sp>
            <p:nvSpPr>
              <p:cNvPr id="429" name="Google Shape;3079;p62"/>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3080;p62"/>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grpFill/>
              <a:ln>
                <a:noFill/>
              </a:ln>
            </p:spPr>
          </p:sp>
          <p:sp>
            <p:nvSpPr>
              <p:cNvPr id="431" name="Google Shape;3081;p62"/>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grpFill/>
              <a:ln>
                <a:noFill/>
              </a:ln>
            </p:spPr>
          </p:sp>
        </p:grpSp>
        <p:grpSp>
          <p:nvGrpSpPr>
            <p:cNvPr id="105" name="Google Shape;3082;p62"/>
            <p:cNvGrpSpPr/>
            <p:nvPr/>
          </p:nvGrpSpPr>
          <p:grpSpPr>
            <a:xfrm>
              <a:off x="3564002" y="2585450"/>
              <a:ext cx="59073" cy="97871"/>
              <a:chOff x="3564002" y="2585450"/>
              <a:chExt cx="59073" cy="97871"/>
            </a:xfrm>
            <a:grpFill/>
          </p:grpSpPr>
          <p:sp>
            <p:nvSpPr>
              <p:cNvPr id="427" name="Google Shape;3083;p62"/>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3084;p62"/>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grpFill/>
              <a:ln>
                <a:noFill/>
              </a:ln>
            </p:spPr>
          </p:sp>
        </p:grpSp>
        <p:grpSp>
          <p:nvGrpSpPr>
            <p:cNvPr id="106" name="Google Shape;3085;p62"/>
            <p:cNvGrpSpPr/>
            <p:nvPr/>
          </p:nvGrpSpPr>
          <p:grpSpPr>
            <a:xfrm>
              <a:off x="3906325" y="1984500"/>
              <a:ext cx="156075" cy="262825"/>
              <a:chOff x="3906325" y="1984500"/>
              <a:chExt cx="156075" cy="262825"/>
            </a:xfrm>
            <a:grpFill/>
          </p:grpSpPr>
          <p:sp>
            <p:nvSpPr>
              <p:cNvPr id="425" name="Google Shape;3086;p62"/>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grpFill/>
              <a:ln>
                <a:noFill/>
              </a:ln>
            </p:spPr>
          </p:sp>
          <p:sp>
            <p:nvSpPr>
              <p:cNvPr id="426" name="Google Shape;3087;p62"/>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 name="Google Shape;3088;p62"/>
            <p:cNvGrpSpPr/>
            <p:nvPr/>
          </p:nvGrpSpPr>
          <p:grpSpPr>
            <a:xfrm>
              <a:off x="1397225" y="1637375"/>
              <a:ext cx="1401575" cy="1228250"/>
              <a:chOff x="1397225" y="1637375"/>
              <a:chExt cx="1401575" cy="1228250"/>
            </a:xfrm>
            <a:grpFill/>
          </p:grpSpPr>
          <p:sp>
            <p:nvSpPr>
              <p:cNvPr id="421" name="Google Shape;3089;p62"/>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grpFill/>
              <a:ln>
                <a:noFill/>
              </a:ln>
            </p:spPr>
          </p:sp>
          <p:grpSp>
            <p:nvGrpSpPr>
              <p:cNvPr id="422" name="Google Shape;3090;p62"/>
              <p:cNvGrpSpPr/>
              <p:nvPr/>
            </p:nvGrpSpPr>
            <p:grpSpPr>
              <a:xfrm>
                <a:off x="1397225" y="1637375"/>
                <a:ext cx="1398775" cy="1228250"/>
                <a:chOff x="1397225" y="1637375"/>
                <a:chExt cx="1398775" cy="1228250"/>
              </a:xfrm>
              <a:grpFill/>
            </p:grpSpPr>
            <p:sp>
              <p:nvSpPr>
                <p:cNvPr id="423" name="Google Shape;3091;p62"/>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3092;p62"/>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8" name="Google Shape;3093;p62"/>
            <p:cNvGrpSpPr/>
            <p:nvPr/>
          </p:nvGrpSpPr>
          <p:grpSpPr>
            <a:xfrm>
              <a:off x="2605700" y="3152850"/>
              <a:ext cx="594125" cy="616250"/>
              <a:chOff x="2605700" y="3152850"/>
              <a:chExt cx="594125" cy="616250"/>
            </a:xfrm>
            <a:grpFill/>
          </p:grpSpPr>
          <p:sp>
            <p:nvSpPr>
              <p:cNvPr id="419" name="Google Shape;3094;p62"/>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grpFill/>
              <a:ln>
                <a:noFill/>
              </a:ln>
            </p:spPr>
          </p:sp>
          <p:sp>
            <p:nvSpPr>
              <p:cNvPr id="420" name="Google Shape;3095;p62"/>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 name="Google Shape;3096;p62"/>
            <p:cNvGrpSpPr/>
            <p:nvPr/>
          </p:nvGrpSpPr>
          <p:grpSpPr>
            <a:xfrm>
              <a:off x="2680375" y="3423800"/>
              <a:ext cx="182975" cy="761050"/>
              <a:chOff x="2680375" y="3423800"/>
              <a:chExt cx="182975" cy="761050"/>
            </a:xfrm>
            <a:grpFill/>
          </p:grpSpPr>
          <p:sp>
            <p:nvSpPr>
              <p:cNvPr id="417" name="Google Shape;3097;p62"/>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grpFill/>
              <a:ln>
                <a:noFill/>
              </a:ln>
            </p:spPr>
          </p:sp>
          <p:sp>
            <p:nvSpPr>
              <p:cNvPr id="418" name="Google Shape;3098;p62"/>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 name="Google Shape;3099;p62"/>
            <p:cNvGrpSpPr/>
            <p:nvPr/>
          </p:nvGrpSpPr>
          <p:grpSpPr>
            <a:xfrm>
              <a:off x="3918000" y="3561900"/>
              <a:ext cx="236225" cy="207100"/>
              <a:chOff x="3918000" y="3561900"/>
              <a:chExt cx="236225" cy="207100"/>
            </a:xfrm>
            <a:grpFill/>
          </p:grpSpPr>
          <p:sp>
            <p:nvSpPr>
              <p:cNvPr id="415" name="Google Shape;3100;p62"/>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grpFill/>
              <a:ln>
                <a:noFill/>
              </a:ln>
            </p:spPr>
          </p:sp>
          <p:sp>
            <p:nvSpPr>
              <p:cNvPr id="416" name="Google Shape;3101;p62"/>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 name="Google Shape;3102;p62"/>
            <p:cNvSpPr/>
            <p:nvPr/>
          </p:nvSpPr>
          <p:spPr>
            <a:xfrm>
              <a:off x="2736350" y="2969700"/>
              <a:ext cx="39250" cy="12050"/>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3103;p62"/>
            <p:cNvSpPr/>
            <p:nvPr/>
          </p:nvSpPr>
          <p:spPr>
            <a:xfrm>
              <a:off x="2668350" y="2948250"/>
              <a:ext cx="55475" cy="36625"/>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3104;p62"/>
            <p:cNvSpPr/>
            <p:nvPr/>
          </p:nvSpPr>
          <p:spPr>
            <a:xfrm>
              <a:off x="2980100" y="1451675"/>
              <a:ext cx="608375" cy="778925"/>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 name="Google Shape;3105;p62"/>
            <p:cNvGrpSpPr/>
            <p:nvPr/>
          </p:nvGrpSpPr>
          <p:grpSpPr>
            <a:xfrm>
              <a:off x="1922950" y="1410350"/>
              <a:ext cx="1252825" cy="1162875"/>
              <a:chOff x="1922950" y="1410350"/>
              <a:chExt cx="1252825" cy="1162875"/>
            </a:xfrm>
            <a:grpFill/>
          </p:grpSpPr>
          <p:sp>
            <p:nvSpPr>
              <p:cNvPr id="399" name="Google Shape;3106;p62"/>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3107;p62"/>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3108;p62"/>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3109;p62"/>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3110;p62"/>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3111;p62"/>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3112;p62"/>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3113;p62"/>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3114;p62"/>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3115;p62"/>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3116;p62"/>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3117;p62"/>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3118;p62"/>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3119;p62"/>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3120;p62"/>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3121;p62"/>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 name="Google Shape;3122;p62"/>
            <p:cNvSpPr/>
            <p:nvPr/>
          </p:nvSpPr>
          <p:spPr>
            <a:xfrm>
              <a:off x="2577325" y="2970225"/>
              <a:ext cx="32450" cy="13100"/>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3123;p62"/>
            <p:cNvSpPr/>
            <p:nvPr/>
          </p:nvSpPr>
          <p:spPr>
            <a:xfrm>
              <a:off x="2632250" y="2947725"/>
              <a:ext cx="41350" cy="29325"/>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3124;p62"/>
            <p:cNvSpPr/>
            <p:nvPr/>
          </p:nvSpPr>
          <p:spPr>
            <a:xfrm>
              <a:off x="2485775" y="2895925"/>
              <a:ext cx="153825" cy="54950"/>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3125;p62"/>
            <p:cNvSpPr/>
            <p:nvPr/>
          </p:nvSpPr>
          <p:spPr>
            <a:xfrm>
              <a:off x="2901125" y="4083350"/>
              <a:ext cx="39250" cy="22525"/>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3126;p62"/>
            <p:cNvSpPr/>
            <p:nvPr/>
          </p:nvSpPr>
          <p:spPr>
            <a:xfrm>
              <a:off x="2506700" y="3102550"/>
              <a:ext cx="80075" cy="36650"/>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3127;p62"/>
            <p:cNvSpPr/>
            <p:nvPr/>
          </p:nvSpPr>
          <p:spPr>
            <a:xfrm>
              <a:off x="2464350" y="3080075"/>
              <a:ext cx="48650" cy="45525"/>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3128;p62"/>
            <p:cNvSpPr/>
            <p:nvPr/>
          </p:nvSpPr>
          <p:spPr>
            <a:xfrm>
              <a:off x="2438700" y="3020425"/>
              <a:ext cx="67500" cy="66975"/>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3129;p62"/>
            <p:cNvSpPr/>
            <p:nvPr/>
          </p:nvSpPr>
          <p:spPr>
            <a:xfrm>
              <a:off x="2416725" y="3006825"/>
              <a:ext cx="91575" cy="46050"/>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3130;p62"/>
            <p:cNvSpPr/>
            <p:nvPr/>
          </p:nvSpPr>
          <p:spPr>
            <a:xfrm>
              <a:off x="2404175" y="3031950"/>
              <a:ext cx="36125" cy="20925"/>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3131;p62"/>
            <p:cNvSpPr/>
            <p:nvPr/>
          </p:nvSpPr>
          <p:spPr>
            <a:xfrm>
              <a:off x="2420400" y="2972825"/>
              <a:ext cx="16750" cy="36650"/>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3132;p62"/>
            <p:cNvSpPr/>
            <p:nvPr/>
          </p:nvSpPr>
          <p:spPr>
            <a:xfrm>
              <a:off x="2374900" y="2981200"/>
              <a:ext cx="59650" cy="62800"/>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3133;p62"/>
            <p:cNvSpPr/>
            <p:nvPr/>
          </p:nvSpPr>
          <p:spPr>
            <a:xfrm>
              <a:off x="2050050" y="2725400"/>
              <a:ext cx="412225" cy="305525"/>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3134;p62"/>
            <p:cNvSpPr/>
            <p:nvPr/>
          </p:nvSpPr>
          <p:spPr>
            <a:xfrm>
              <a:off x="2916800" y="3161675"/>
              <a:ext cx="40825" cy="58600"/>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3135;p62"/>
            <p:cNvSpPr/>
            <p:nvPr/>
          </p:nvSpPr>
          <p:spPr>
            <a:xfrm>
              <a:off x="2866075" y="3155900"/>
              <a:ext cx="58075" cy="63325"/>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3136;p62"/>
            <p:cNvSpPr/>
            <p:nvPr/>
          </p:nvSpPr>
          <p:spPr>
            <a:xfrm>
              <a:off x="2816900" y="3119825"/>
              <a:ext cx="72725" cy="109350"/>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3137;p62"/>
            <p:cNvSpPr/>
            <p:nvPr/>
          </p:nvSpPr>
          <p:spPr>
            <a:xfrm>
              <a:off x="2646900" y="3064375"/>
              <a:ext cx="192000" cy="172650"/>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3138;p62"/>
            <p:cNvSpPr/>
            <p:nvPr/>
          </p:nvSpPr>
          <p:spPr>
            <a:xfrm>
              <a:off x="2561625" y="3060700"/>
              <a:ext cx="173700" cy="247450"/>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3139;p62"/>
            <p:cNvSpPr/>
            <p:nvPr/>
          </p:nvSpPr>
          <p:spPr>
            <a:xfrm>
              <a:off x="2531825" y="3224950"/>
              <a:ext cx="85800" cy="94200"/>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3140;p62"/>
            <p:cNvSpPr/>
            <p:nvPr/>
          </p:nvSpPr>
          <p:spPr>
            <a:xfrm>
              <a:off x="2527100" y="3246400"/>
              <a:ext cx="186250" cy="274650"/>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3141;p62"/>
            <p:cNvSpPr/>
            <p:nvPr/>
          </p:nvSpPr>
          <p:spPr>
            <a:xfrm>
              <a:off x="2700250" y="3389200"/>
              <a:ext cx="179975" cy="200900"/>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3142;p62"/>
            <p:cNvSpPr/>
            <p:nvPr/>
          </p:nvSpPr>
          <p:spPr>
            <a:xfrm>
              <a:off x="2809050" y="3531500"/>
              <a:ext cx="123475" cy="130275"/>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3143;p62"/>
            <p:cNvSpPr/>
            <p:nvPr/>
          </p:nvSpPr>
          <p:spPr>
            <a:xfrm>
              <a:off x="2884375" y="3700450"/>
              <a:ext cx="73250" cy="83200"/>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3144;p62"/>
            <p:cNvGrpSpPr/>
            <p:nvPr/>
          </p:nvGrpSpPr>
          <p:grpSpPr>
            <a:xfrm>
              <a:off x="2711750" y="3572300"/>
              <a:ext cx="230725" cy="598425"/>
              <a:chOff x="2711750" y="3572300"/>
              <a:chExt cx="230725" cy="598425"/>
            </a:xfrm>
            <a:grpFill/>
          </p:grpSpPr>
          <p:sp>
            <p:nvSpPr>
              <p:cNvPr id="397" name="Google Shape;3145;p62"/>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146;p62"/>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8" name="Google Shape;3147;p62"/>
            <p:cNvSpPr/>
            <p:nvPr/>
          </p:nvSpPr>
          <p:spPr>
            <a:xfrm>
              <a:off x="5404100" y="2847275"/>
              <a:ext cx="26175" cy="61250"/>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9" name="Google Shape;3148;p62"/>
            <p:cNvGrpSpPr/>
            <p:nvPr/>
          </p:nvGrpSpPr>
          <p:grpSpPr>
            <a:xfrm>
              <a:off x="3781475" y="1624825"/>
              <a:ext cx="153300" cy="166375"/>
              <a:chOff x="3781475" y="1624825"/>
              <a:chExt cx="153300" cy="166375"/>
            </a:xfrm>
            <a:grpFill/>
          </p:grpSpPr>
          <p:sp>
            <p:nvSpPr>
              <p:cNvPr id="393" name="Google Shape;3149;p62"/>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150;p62"/>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151;p62"/>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152;p62"/>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3153;p62"/>
            <p:cNvSpPr/>
            <p:nvPr/>
          </p:nvSpPr>
          <p:spPr>
            <a:xfrm>
              <a:off x="5511350" y="2436650"/>
              <a:ext cx="175250" cy="3071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3154;p62"/>
            <p:cNvSpPr/>
            <p:nvPr/>
          </p:nvSpPr>
          <p:spPr>
            <a:xfrm>
              <a:off x="5440200" y="2597250"/>
              <a:ext cx="60175" cy="83725"/>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3155;p62"/>
            <p:cNvSpPr/>
            <p:nvPr/>
          </p:nvSpPr>
          <p:spPr>
            <a:xfrm>
              <a:off x="5410900" y="2501000"/>
              <a:ext cx="68550" cy="117725"/>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3156;p62"/>
            <p:cNvSpPr/>
            <p:nvPr/>
          </p:nvSpPr>
          <p:spPr>
            <a:xfrm>
              <a:off x="4855375" y="2348250"/>
              <a:ext cx="444650" cy="209800"/>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3157;p62"/>
            <p:cNvSpPr/>
            <p:nvPr/>
          </p:nvSpPr>
          <p:spPr>
            <a:xfrm>
              <a:off x="5730000" y="3287725"/>
              <a:ext cx="141250" cy="120875"/>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3158;p62"/>
            <p:cNvSpPr/>
            <p:nvPr/>
          </p:nvSpPr>
          <p:spPr>
            <a:xfrm>
              <a:off x="5413525" y="2961325"/>
              <a:ext cx="115100" cy="200900"/>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3159;p62"/>
            <p:cNvSpPr/>
            <p:nvPr/>
          </p:nvSpPr>
          <p:spPr>
            <a:xfrm>
              <a:off x="5472625" y="3375600"/>
              <a:ext cx="56000" cy="29325"/>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7" name="Google Shape;3160;p62"/>
            <p:cNvGrpSpPr/>
            <p:nvPr/>
          </p:nvGrpSpPr>
          <p:grpSpPr>
            <a:xfrm>
              <a:off x="5068275" y="3161675"/>
              <a:ext cx="664875" cy="222850"/>
              <a:chOff x="5068275" y="3161675"/>
              <a:chExt cx="664875" cy="222850"/>
            </a:xfrm>
            <a:grpFill/>
          </p:grpSpPr>
          <p:sp>
            <p:nvSpPr>
              <p:cNvPr id="389" name="Google Shape;3161;p62"/>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162;p62"/>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163;p62"/>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164;p62"/>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3165;p62"/>
            <p:cNvSpPr/>
            <p:nvPr/>
          </p:nvSpPr>
          <p:spPr>
            <a:xfrm>
              <a:off x="5139425" y="3145975"/>
              <a:ext cx="62800" cy="8215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3166;p62"/>
            <p:cNvSpPr/>
            <p:nvPr/>
          </p:nvSpPr>
          <p:spPr>
            <a:xfrm>
              <a:off x="5279075" y="3142825"/>
              <a:ext cx="137075" cy="9262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3167;p62"/>
            <p:cNvSpPr/>
            <p:nvPr/>
          </p:nvSpPr>
          <p:spPr>
            <a:xfrm>
              <a:off x="5150925" y="2887575"/>
              <a:ext cx="119300" cy="230700"/>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3168;p62"/>
            <p:cNvSpPr/>
            <p:nvPr/>
          </p:nvSpPr>
          <p:spPr>
            <a:xfrm>
              <a:off x="5166625" y="3025150"/>
              <a:ext cx="75875" cy="6540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3169;p62"/>
            <p:cNvSpPr/>
            <p:nvPr/>
          </p:nvSpPr>
          <p:spPr>
            <a:xfrm>
              <a:off x="5123725" y="2903250"/>
              <a:ext cx="117200" cy="135525"/>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3170;p62"/>
            <p:cNvSpPr/>
            <p:nvPr/>
          </p:nvSpPr>
          <p:spPr>
            <a:xfrm>
              <a:off x="5089200" y="2934650"/>
              <a:ext cx="121900" cy="227050"/>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3171;p62"/>
            <p:cNvSpPr/>
            <p:nvPr/>
          </p:nvSpPr>
          <p:spPr>
            <a:xfrm>
              <a:off x="5009700" y="2810675"/>
              <a:ext cx="128175" cy="288250"/>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3172;p62"/>
            <p:cNvSpPr/>
            <p:nvPr/>
          </p:nvSpPr>
          <p:spPr>
            <a:xfrm>
              <a:off x="4941700" y="2836825"/>
              <a:ext cx="74300" cy="95750"/>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3173;p62"/>
            <p:cNvSpPr/>
            <p:nvPr/>
          </p:nvSpPr>
          <p:spPr>
            <a:xfrm>
              <a:off x="3787225" y="2293850"/>
              <a:ext cx="55475" cy="6802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3174;p62"/>
            <p:cNvSpPr/>
            <p:nvPr/>
          </p:nvSpPr>
          <p:spPr>
            <a:xfrm>
              <a:off x="3743300" y="1958025"/>
              <a:ext cx="290325" cy="33742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3175;p62"/>
            <p:cNvSpPr/>
            <p:nvPr/>
          </p:nvSpPr>
          <p:spPr>
            <a:xfrm>
              <a:off x="3823325" y="2021850"/>
              <a:ext cx="143875" cy="324875"/>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3176;p62"/>
            <p:cNvSpPr/>
            <p:nvPr/>
          </p:nvSpPr>
          <p:spPr>
            <a:xfrm>
              <a:off x="3976075" y="2250975"/>
              <a:ext cx="57550" cy="52325"/>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3177;p62"/>
            <p:cNvSpPr/>
            <p:nvPr/>
          </p:nvSpPr>
          <p:spPr>
            <a:xfrm>
              <a:off x="3949400" y="2288625"/>
              <a:ext cx="91550" cy="49725"/>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3178;p62"/>
            <p:cNvSpPr/>
            <p:nvPr/>
          </p:nvSpPr>
          <p:spPr>
            <a:xfrm>
              <a:off x="3952525" y="2322625"/>
              <a:ext cx="71175" cy="52325"/>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3179;p62"/>
            <p:cNvSpPr/>
            <p:nvPr/>
          </p:nvSpPr>
          <p:spPr>
            <a:xfrm>
              <a:off x="3986525" y="2326300"/>
              <a:ext cx="120875" cy="93650"/>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3180;p62"/>
            <p:cNvSpPr/>
            <p:nvPr/>
          </p:nvSpPr>
          <p:spPr>
            <a:xfrm>
              <a:off x="3903350" y="2478500"/>
              <a:ext cx="83200" cy="53900"/>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3181;p62"/>
            <p:cNvSpPr/>
            <p:nvPr/>
          </p:nvSpPr>
          <p:spPr>
            <a:xfrm>
              <a:off x="3910150" y="2462825"/>
              <a:ext cx="71700" cy="31400"/>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3182;p62"/>
            <p:cNvSpPr/>
            <p:nvPr/>
          </p:nvSpPr>
          <p:spPr>
            <a:xfrm>
              <a:off x="3947825" y="2585750"/>
              <a:ext cx="27225" cy="52325"/>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3183;p62"/>
            <p:cNvSpPr/>
            <p:nvPr/>
          </p:nvSpPr>
          <p:spPr>
            <a:xfrm>
              <a:off x="3934750" y="2566400"/>
              <a:ext cx="26175" cy="32975"/>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3184;p62"/>
            <p:cNvSpPr/>
            <p:nvPr/>
          </p:nvSpPr>
          <p:spPr>
            <a:xfrm>
              <a:off x="3895525" y="2538675"/>
              <a:ext cx="54425" cy="4762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3185;p62"/>
            <p:cNvSpPr/>
            <p:nvPr/>
          </p:nvSpPr>
          <p:spPr>
            <a:xfrm>
              <a:off x="3865700" y="2510950"/>
              <a:ext cx="42400" cy="26700"/>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3186;p62"/>
            <p:cNvSpPr/>
            <p:nvPr/>
          </p:nvSpPr>
          <p:spPr>
            <a:xfrm>
              <a:off x="3811300" y="2470650"/>
              <a:ext cx="99925" cy="48150"/>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3187;p62"/>
            <p:cNvSpPr/>
            <p:nvPr/>
          </p:nvSpPr>
          <p:spPr>
            <a:xfrm>
              <a:off x="3867800" y="2355575"/>
              <a:ext cx="132350" cy="111450"/>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3188;p62"/>
            <p:cNvSpPr/>
            <p:nvPr/>
          </p:nvSpPr>
          <p:spPr>
            <a:xfrm>
              <a:off x="3841625" y="2432475"/>
              <a:ext cx="105700" cy="46050"/>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3189;p62"/>
            <p:cNvSpPr/>
            <p:nvPr/>
          </p:nvSpPr>
          <p:spPr>
            <a:xfrm>
              <a:off x="3759500" y="2356100"/>
              <a:ext cx="120350" cy="143875"/>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3190;p62"/>
            <p:cNvSpPr/>
            <p:nvPr/>
          </p:nvSpPr>
          <p:spPr>
            <a:xfrm>
              <a:off x="3727600" y="2387500"/>
              <a:ext cx="51800" cy="47100"/>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3191;p62"/>
            <p:cNvSpPr/>
            <p:nvPr/>
          </p:nvSpPr>
          <p:spPr>
            <a:xfrm>
              <a:off x="3722900" y="2426200"/>
              <a:ext cx="40825" cy="35075"/>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3192;p62"/>
            <p:cNvSpPr/>
            <p:nvPr/>
          </p:nvSpPr>
          <p:spPr>
            <a:xfrm>
              <a:off x="3758475" y="2449750"/>
              <a:ext cx="9950" cy="141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3193;p62"/>
            <p:cNvSpPr/>
            <p:nvPr/>
          </p:nvSpPr>
          <p:spPr>
            <a:xfrm>
              <a:off x="3552375" y="2346700"/>
              <a:ext cx="58075" cy="76900"/>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7" name="Google Shape;3194;p62"/>
            <p:cNvGrpSpPr/>
            <p:nvPr/>
          </p:nvGrpSpPr>
          <p:grpSpPr>
            <a:xfrm>
              <a:off x="3586375" y="2281300"/>
              <a:ext cx="125025" cy="175275"/>
              <a:chOff x="3586375" y="2281300"/>
              <a:chExt cx="125025" cy="175275"/>
            </a:xfrm>
            <a:grpFill/>
          </p:grpSpPr>
          <p:sp>
            <p:nvSpPr>
              <p:cNvPr id="291" name="Google Shape;3195;p62"/>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196;p62"/>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8" name="Google Shape;3197;p62"/>
            <p:cNvSpPr/>
            <p:nvPr/>
          </p:nvSpPr>
          <p:spPr>
            <a:xfrm>
              <a:off x="4300900" y="3419025"/>
              <a:ext cx="109875" cy="205600"/>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9" name="Google Shape;3198;p62"/>
            <p:cNvGrpSpPr/>
            <p:nvPr/>
          </p:nvGrpSpPr>
          <p:grpSpPr>
            <a:xfrm>
              <a:off x="5298975" y="3412225"/>
              <a:ext cx="576450" cy="616225"/>
              <a:chOff x="5298975" y="3412225"/>
              <a:chExt cx="576450" cy="616225"/>
            </a:xfrm>
            <a:grpFill/>
          </p:grpSpPr>
          <p:sp>
            <p:nvSpPr>
              <p:cNvPr id="289" name="Google Shape;3199;p62"/>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3200;p62"/>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3201;p62"/>
            <p:cNvGrpSpPr/>
            <p:nvPr/>
          </p:nvGrpSpPr>
          <p:grpSpPr>
            <a:xfrm>
              <a:off x="5952300" y="3852150"/>
              <a:ext cx="231225" cy="287200"/>
              <a:chOff x="5952300" y="3852150"/>
              <a:chExt cx="231225" cy="287200"/>
            </a:xfrm>
            <a:grpFill/>
          </p:grpSpPr>
          <p:sp>
            <p:nvSpPr>
              <p:cNvPr id="287" name="Google Shape;3202;p62"/>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3203;p62"/>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1" name="Google Shape;3204;p62"/>
            <p:cNvSpPr/>
            <p:nvPr/>
          </p:nvSpPr>
          <p:spPr>
            <a:xfrm>
              <a:off x="3399625" y="2088800"/>
              <a:ext cx="127125" cy="77450"/>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3205;p62"/>
            <p:cNvSpPr/>
            <p:nvPr/>
          </p:nvSpPr>
          <p:spPr>
            <a:xfrm>
              <a:off x="4616850" y="2275025"/>
              <a:ext cx="885625" cy="661225"/>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3206;p62"/>
            <p:cNvSpPr/>
            <p:nvPr/>
          </p:nvSpPr>
          <p:spPr>
            <a:xfrm>
              <a:off x="5150925" y="2903250"/>
              <a:ext cx="1600" cy="2125"/>
            </a:xfrm>
            <a:custGeom>
              <a:avLst/>
              <a:gdLst/>
              <a:ahLst/>
              <a:cxnLst/>
              <a:rect l="l" t="t" r="r" b="b"/>
              <a:pathLst>
                <a:path w="64" h="85" extrusionOk="0">
                  <a:moveTo>
                    <a:pt x="63" y="85"/>
                  </a:moveTo>
                  <a:lnTo>
                    <a:pt x="1" y="1"/>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3207;p62"/>
            <p:cNvSpPr/>
            <p:nvPr/>
          </p:nvSpPr>
          <p:spPr>
            <a:xfrm>
              <a:off x="5134200" y="2918425"/>
              <a:ext cx="2625" cy="2650"/>
            </a:xfrm>
            <a:custGeom>
              <a:avLst/>
              <a:gdLst/>
              <a:ahLst/>
              <a:cxnLst/>
              <a:rect l="l" t="t" r="r" b="b"/>
              <a:pathLst>
                <a:path w="105" h="106" extrusionOk="0">
                  <a:moveTo>
                    <a:pt x="0" y="105"/>
                  </a:moveTo>
                  <a:lnTo>
                    <a:pt x="105" y="1"/>
                  </a:lnTo>
                  <a:lnTo>
                    <a:pt x="10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3208;p62"/>
            <p:cNvSpPr/>
            <p:nvPr/>
          </p:nvSpPr>
          <p:spPr>
            <a:xfrm>
              <a:off x="4608475" y="2660550"/>
              <a:ext cx="5275" cy="1600"/>
            </a:xfrm>
            <a:custGeom>
              <a:avLst/>
              <a:gdLst/>
              <a:ahLst/>
              <a:cxnLst/>
              <a:rect l="l" t="t" r="r" b="b"/>
              <a:pathLst>
                <a:path w="211" h="64" extrusionOk="0">
                  <a:moveTo>
                    <a:pt x="210" y="0"/>
                  </a:moveTo>
                  <a:lnTo>
                    <a:pt x="1" y="63"/>
                  </a:lnTo>
                  <a:lnTo>
                    <a:pt x="22"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3209;p62"/>
            <p:cNvSpPr/>
            <p:nvPr/>
          </p:nvSpPr>
          <p:spPr>
            <a:xfrm>
              <a:off x="4302475" y="2310075"/>
              <a:ext cx="547700" cy="287725"/>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3210;p62"/>
            <p:cNvSpPr/>
            <p:nvPr/>
          </p:nvSpPr>
          <p:spPr>
            <a:xfrm>
              <a:off x="4443200" y="2520875"/>
              <a:ext cx="231750" cy="144400"/>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3211;p62"/>
            <p:cNvSpPr/>
            <p:nvPr/>
          </p:nvSpPr>
          <p:spPr>
            <a:xfrm>
              <a:off x="4401875" y="2571100"/>
              <a:ext cx="207150" cy="130275"/>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 name="Google Shape;3212;p62"/>
            <p:cNvGrpSpPr/>
            <p:nvPr/>
          </p:nvGrpSpPr>
          <p:grpSpPr>
            <a:xfrm>
              <a:off x="4842300" y="3099950"/>
              <a:ext cx="31425" cy="59650"/>
              <a:chOff x="4842300" y="3099950"/>
              <a:chExt cx="31425" cy="59650"/>
            </a:xfrm>
            <a:grpFill/>
          </p:grpSpPr>
          <p:sp>
            <p:nvSpPr>
              <p:cNvPr id="283" name="Google Shape;3213;p62"/>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3214;p62"/>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3215;p62"/>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3216;p62"/>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0" name="Google Shape;3217;p62"/>
            <p:cNvSpPr/>
            <p:nvPr/>
          </p:nvSpPr>
          <p:spPr>
            <a:xfrm>
              <a:off x="4663400" y="2731150"/>
              <a:ext cx="405425" cy="396025"/>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3218;p62"/>
            <p:cNvSpPr/>
            <p:nvPr/>
          </p:nvSpPr>
          <p:spPr>
            <a:xfrm>
              <a:off x="4822425" y="2778250"/>
              <a:ext cx="119300" cy="63825"/>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3219;p62"/>
            <p:cNvSpPr/>
            <p:nvPr/>
          </p:nvSpPr>
          <p:spPr>
            <a:xfrm>
              <a:off x="4547800" y="2671000"/>
              <a:ext cx="200375" cy="220775"/>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3220;p62"/>
            <p:cNvSpPr/>
            <p:nvPr/>
          </p:nvSpPr>
          <p:spPr>
            <a:xfrm>
              <a:off x="4533150" y="2640675"/>
              <a:ext cx="191475" cy="159550"/>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3221;p62"/>
            <p:cNvSpPr/>
            <p:nvPr/>
          </p:nvSpPr>
          <p:spPr>
            <a:xfrm>
              <a:off x="3978150" y="2401100"/>
              <a:ext cx="237525" cy="148050"/>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3222;p62"/>
            <p:cNvSpPr/>
            <p:nvPr/>
          </p:nvSpPr>
          <p:spPr>
            <a:xfrm>
              <a:off x="4036750" y="2474325"/>
              <a:ext cx="49725" cy="55475"/>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3223;p62"/>
            <p:cNvSpPr/>
            <p:nvPr/>
          </p:nvSpPr>
          <p:spPr>
            <a:xfrm>
              <a:off x="3957250" y="2483750"/>
              <a:ext cx="127650" cy="81625"/>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3224;p62"/>
            <p:cNvSpPr/>
            <p:nvPr/>
          </p:nvSpPr>
          <p:spPr>
            <a:xfrm>
              <a:off x="3989150" y="2555400"/>
              <a:ext cx="83725" cy="52850"/>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8" name="Google Shape;3225;p62"/>
            <p:cNvGrpSpPr/>
            <p:nvPr/>
          </p:nvGrpSpPr>
          <p:grpSpPr>
            <a:xfrm>
              <a:off x="3866750" y="2520350"/>
              <a:ext cx="78475" cy="60700"/>
              <a:chOff x="3866750" y="2520350"/>
              <a:chExt cx="78475" cy="60700"/>
            </a:xfrm>
            <a:grpFill/>
          </p:grpSpPr>
          <p:sp>
            <p:nvSpPr>
              <p:cNvPr id="279" name="Google Shape;3226;p62"/>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3227;p62"/>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3228;p62"/>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3229;p62"/>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3230;p62"/>
            <p:cNvSpPr/>
            <p:nvPr/>
          </p:nvSpPr>
          <p:spPr>
            <a:xfrm>
              <a:off x="3799775" y="2577900"/>
              <a:ext cx="14675" cy="29325"/>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3231;p62"/>
            <p:cNvSpPr/>
            <p:nvPr/>
          </p:nvSpPr>
          <p:spPr>
            <a:xfrm>
              <a:off x="3567525" y="2564825"/>
              <a:ext cx="160625" cy="134450"/>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3232;p62"/>
            <p:cNvSpPr/>
            <p:nvPr/>
          </p:nvSpPr>
          <p:spPr>
            <a:xfrm>
              <a:off x="4298300" y="2628625"/>
              <a:ext cx="25125" cy="19925"/>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3233;p62"/>
            <p:cNvSpPr/>
            <p:nvPr/>
          </p:nvSpPr>
          <p:spPr>
            <a:xfrm>
              <a:off x="4292025" y="2631250"/>
              <a:ext cx="295050" cy="237500"/>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3234;p62"/>
            <p:cNvSpPr/>
            <p:nvPr/>
          </p:nvSpPr>
          <p:spPr>
            <a:xfrm>
              <a:off x="4277375" y="2602475"/>
              <a:ext cx="51800" cy="43975"/>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3235;p62"/>
            <p:cNvSpPr/>
            <p:nvPr/>
          </p:nvSpPr>
          <p:spPr>
            <a:xfrm>
              <a:off x="4044600" y="2592025"/>
              <a:ext cx="260525" cy="107250"/>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3236;p62"/>
            <p:cNvSpPr/>
            <p:nvPr/>
          </p:nvSpPr>
          <p:spPr>
            <a:xfrm>
              <a:off x="4041450" y="2592550"/>
              <a:ext cx="39775" cy="35075"/>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3237;p62"/>
            <p:cNvSpPr/>
            <p:nvPr/>
          </p:nvSpPr>
          <p:spPr>
            <a:xfrm>
              <a:off x="4231325" y="2673625"/>
              <a:ext cx="139700" cy="134450"/>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3238;p62"/>
            <p:cNvSpPr/>
            <p:nvPr/>
          </p:nvSpPr>
          <p:spPr>
            <a:xfrm>
              <a:off x="4345375" y="2791325"/>
              <a:ext cx="25125" cy="25650"/>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3239;p62"/>
            <p:cNvSpPr/>
            <p:nvPr/>
          </p:nvSpPr>
          <p:spPr>
            <a:xfrm>
              <a:off x="4136125" y="2704475"/>
              <a:ext cx="32475" cy="18350"/>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3240;p62"/>
            <p:cNvSpPr/>
            <p:nvPr/>
          </p:nvSpPr>
          <p:spPr>
            <a:xfrm>
              <a:off x="4184250" y="2677275"/>
              <a:ext cx="90000" cy="80075"/>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3241;p62"/>
            <p:cNvSpPr/>
            <p:nvPr/>
          </p:nvSpPr>
          <p:spPr>
            <a:xfrm>
              <a:off x="4165950" y="2741625"/>
              <a:ext cx="22000" cy="63850"/>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3242;p62"/>
            <p:cNvSpPr/>
            <p:nvPr/>
          </p:nvSpPr>
          <p:spPr>
            <a:xfrm>
              <a:off x="4185300" y="2741625"/>
              <a:ext cx="5775" cy="13100"/>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3243;p62"/>
            <p:cNvSpPr/>
            <p:nvPr/>
          </p:nvSpPr>
          <p:spPr>
            <a:xfrm>
              <a:off x="4179025" y="2755750"/>
              <a:ext cx="7875" cy="18325"/>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3244;p62"/>
            <p:cNvSpPr/>
            <p:nvPr/>
          </p:nvSpPr>
          <p:spPr>
            <a:xfrm>
              <a:off x="4179025" y="2721750"/>
              <a:ext cx="18850" cy="23550"/>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3245;p62"/>
            <p:cNvSpPr/>
            <p:nvPr/>
          </p:nvSpPr>
          <p:spPr>
            <a:xfrm>
              <a:off x="4180075" y="2740050"/>
              <a:ext cx="58075" cy="71700"/>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3246;p62"/>
            <p:cNvSpPr/>
            <p:nvPr/>
          </p:nvSpPr>
          <p:spPr>
            <a:xfrm>
              <a:off x="4179025" y="2758875"/>
              <a:ext cx="299225" cy="252175"/>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3247;p62"/>
            <p:cNvSpPr/>
            <p:nvPr/>
          </p:nvSpPr>
          <p:spPr>
            <a:xfrm>
              <a:off x="4409700" y="2852525"/>
              <a:ext cx="11025" cy="24075"/>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3248;p62"/>
            <p:cNvSpPr/>
            <p:nvPr/>
          </p:nvSpPr>
          <p:spPr>
            <a:xfrm>
              <a:off x="4421225" y="2854100"/>
              <a:ext cx="69075" cy="54425"/>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3249;p62"/>
            <p:cNvSpPr/>
            <p:nvPr/>
          </p:nvSpPr>
          <p:spPr>
            <a:xfrm>
              <a:off x="4434300" y="2866125"/>
              <a:ext cx="108300" cy="133400"/>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3250;p62"/>
            <p:cNvSpPr/>
            <p:nvPr/>
          </p:nvSpPr>
          <p:spPr>
            <a:xfrm>
              <a:off x="4483475" y="2847275"/>
              <a:ext cx="5775" cy="13125"/>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3251;p62"/>
            <p:cNvSpPr/>
            <p:nvPr/>
          </p:nvSpPr>
          <p:spPr>
            <a:xfrm>
              <a:off x="4300375" y="2959750"/>
              <a:ext cx="153825" cy="99925"/>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3252;p62"/>
            <p:cNvSpPr/>
            <p:nvPr/>
          </p:nvSpPr>
          <p:spPr>
            <a:xfrm>
              <a:off x="4035700" y="2769350"/>
              <a:ext cx="180500" cy="151725"/>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3253;p62"/>
            <p:cNvSpPr/>
            <p:nvPr/>
          </p:nvSpPr>
          <p:spPr>
            <a:xfrm>
              <a:off x="4003800" y="2919475"/>
              <a:ext cx="238550" cy="273600"/>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3254;p62"/>
            <p:cNvSpPr/>
            <p:nvPr/>
          </p:nvSpPr>
          <p:spPr>
            <a:xfrm>
              <a:off x="4166475" y="3025650"/>
              <a:ext cx="219725" cy="166900"/>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3255;p62"/>
            <p:cNvSpPr/>
            <p:nvPr/>
          </p:nvSpPr>
          <p:spPr>
            <a:xfrm>
              <a:off x="4213550" y="2979100"/>
              <a:ext cx="96800" cy="85825"/>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3256;p62"/>
            <p:cNvSpPr/>
            <p:nvPr/>
          </p:nvSpPr>
          <p:spPr>
            <a:xfrm>
              <a:off x="4292025" y="3059150"/>
              <a:ext cx="21975" cy="26175"/>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3257;p62"/>
            <p:cNvSpPr/>
            <p:nvPr/>
          </p:nvSpPr>
          <p:spPr>
            <a:xfrm>
              <a:off x="4282600" y="3069600"/>
              <a:ext cx="148050" cy="196175"/>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3258;p62"/>
            <p:cNvSpPr/>
            <p:nvPr/>
          </p:nvSpPr>
          <p:spPr>
            <a:xfrm>
              <a:off x="4175375" y="3163750"/>
              <a:ext cx="121375" cy="147025"/>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3259;p62"/>
            <p:cNvSpPr/>
            <p:nvPr/>
          </p:nvSpPr>
          <p:spPr>
            <a:xfrm>
              <a:off x="4145025" y="3258950"/>
              <a:ext cx="11000" cy="25"/>
            </a:xfrm>
            <a:custGeom>
              <a:avLst/>
              <a:gdLst/>
              <a:ahLst/>
              <a:cxnLst/>
              <a:rect l="l" t="t" r="r" b="b"/>
              <a:pathLst>
                <a:path w="440" h="1" extrusionOk="0">
                  <a:moveTo>
                    <a:pt x="1" y="1"/>
                  </a:moveTo>
                  <a:lnTo>
                    <a:pt x="210" y="1"/>
                  </a:lnTo>
                  <a:lnTo>
                    <a:pt x="440" y="1"/>
                  </a:lnTo>
                  <a:lnTo>
                    <a:pt x="2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3260;p62"/>
            <p:cNvSpPr/>
            <p:nvPr/>
          </p:nvSpPr>
          <p:spPr>
            <a:xfrm>
              <a:off x="4115200" y="3182075"/>
              <a:ext cx="83725" cy="82675"/>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3261;p62"/>
            <p:cNvSpPr/>
            <p:nvPr/>
          </p:nvSpPr>
          <p:spPr>
            <a:xfrm>
              <a:off x="3898125" y="3081625"/>
              <a:ext cx="188350" cy="127150"/>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3262;p62"/>
            <p:cNvSpPr/>
            <p:nvPr/>
          </p:nvSpPr>
          <p:spPr>
            <a:xfrm>
              <a:off x="3821225" y="2747900"/>
              <a:ext cx="223400" cy="207700"/>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3263;p62"/>
            <p:cNvSpPr/>
            <p:nvPr/>
          </p:nvSpPr>
          <p:spPr>
            <a:xfrm>
              <a:off x="3792975" y="2679900"/>
              <a:ext cx="57050" cy="111450"/>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3264;p62"/>
            <p:cNvSpPr/>
            <p:nvPr/>
          </p:nvSpPr>
          <p:spPr>
            <a:xfrm>
              <a:off x="3568575" y="2683550"/>
              <a:ext cx="289825" cy="280400"/>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3265;p62"/>
            <p:cNvSpPr/>
            <p:nvPr/>
          </p:nvSpPr>
          <p:spPr>
            <a:xfrm>
              <a:off x="3511050" y="2702400"/>
              <a:ext cx="167400" cy="132350"/>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3266;p62"/>
            <p:cNvSpPr/>
            <p:nvPr/>
          </p:nvSpPr>
          <p:spPr>
            <a:xfrm>
              <a:off x="3450875" y="2834200"/>
              <a:ext cx="118775" cy="95225"/>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3267;p62"/>
            <p:cNvSpPr/>
            <p:nvPr/>
          </p:nvSpPr>
          <p:spPr>
            <a:xfrm>
              <a:off x="3450375" y="2838400"/>
              <a:ext cx="170550" cy="18780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3268;p62"/>
            <p:cNvSpPr/>
            <p:nvPr/>
          </p:nvSpPr>
          <p:spPr>
            <a:xfrm>
              <a:off x="3518375" y="2873975"/>
              <a:ext cx="235400" cy="218150"/>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3269;p62"/>
            <p:cNvSpPr/>
            <p:nvPr/>
          </p:nvSpPr>
          <p:spPr>
            <a:xfrm>
              <a:off x="3617750" y="3020950"/>
              <a:ext cx="108825" cy="79025"/>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3270;p62"/>
            <p:cNvSpPr/>
            <p:nvPr/>
          </p:nvSpPr>
          <p:spPr>
            <a:xfrm>
              <a:off x="3442525" y="2997925"/>
              <a:ext cx="93125" cy="68050"/>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3271;p62"/>
            <p:cNvSpPr/>
            <p:nvPr/>
          </p:nvSpPr>
          <p:spPr>
            <a:xfrm>
              <a:off x="3452975" y="3056525"/>
              <a:ext cx="44500" cy="26700"/>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3272;p62"/>
            <p:cNvGrpSpPr/>
            <p:nvPr/>
          </p:nvGrpSpPr>
          <p:grpSpPr>
            <a:xfrm>
              <a:off x="3450375" y="3038225"/>
              <a:ext cx="132875" cy="99400"/>
              <a:chOff x="3450375" y="3038225"/>
              <a:chExt cx="132875" cy="99400"/>
            </a:xfrm>
            <a:grpFill/>
          </p:grpSpPr>
          <p:sp>
            <p:nvSpPr>
              <p:cNvPr id="277" name="Google Shape;3273;p62"/>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3274;p62"/>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2" name="Google Shape;3275;p62"/>
            <p:cNvSpPr/>
            <p:nvPr/>
          </p:nvSpPr>
          <p:spPr>
            <a:xfrm>
              <a:off x="3503200" y="3095750"/>
              <a:ext cx="40300" cy="48150"/>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3276;p62"/>
            <p:cNvSpPr/>
            <p:nvPr/>
          </p:nvSpPr>
          <p:spPr>
            <a:xfrm>
              <a:off x="3529350" y="3117725"/>
              <a:ext cx="58600" cy="62800"/>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3277;p62"/>
            <p:cNvSpPr/>
            <p:nvPr/>
          </p:nvSpPr>
          <p:spPr>
            <a:xfrm>
              <a:off x="3570150" y="3086875"/>
              <a:ext cx="89475" cy="94175"/>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3278;p62"/>
            <p:cNvSpPr/>
            <p:nvPr/>
          </p:nvSpPr>
          <p:spPr>
            <a:xfrm>
              <a:off x="3647050" y="3079025"/>
              <a:ext cx="61225" cy="95750"/>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3279;p62"/>
            <p:cNvSpPr/>
            <p:nvPr/>
          </p:nvSpPr>
          <p:spPr>
            <a:xfrm>
              <a:off x="3689950" y="3079025"/>
              <a:ext cx="29300" cy="77950"/>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3280;p62"/>
            <p:cNvSpPr/>
            <p:nvPr/>
          </p:nvSpPr>
          <p:spPr>
            <a:xfrm>
              <a:off x="3705625" y="3059150"/>
              <a:ext cx="45025" cy="94175"/>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3281;p62"/>
            <p:cNvSpPr/>
            <p:nvPr/>
          </p:nvSpPr>
          <p:spPr>
            <a:xfrm>
              <a:off x="3881925" y="2896975"/>
              <a:ext cx="150650" cy="239600"/>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3282;p62"/>
            <p:cNvSpPr/>
            <p:nvPr/>
          </p:nvSpPr>
          <p:spPr>
            <a:xfrm>
              <a:off x="3863600" y="3051825"/>
              <a:ext cx="4725" cy="2625"/>
            </a:xfrm>
            <a:custGeom>
              <a:avLst/>
              <a:gdLst/>
              <a:ahLst/>
              <a:cxnLst/>
              <a:rect l="l" t="t" r="r" b="b"/>
              <a:pathLst>
                <a:path w="189" h="105" extrusionOk="0">
                  <a:moveTo>
                    <a:pt x="189" y="0"/>
                  </a:moveTo>
                  <a:lnTo>
                    <a:pt x="1" y="42"/>
                  </a:lnTo>
                  <a:lnTo>
                    <a:pt x="63" y="105"/>
                  </a:lnTo>
                  <a:lnTo>
                    <a:pt x="168" y="84"/>
                  </a:lnTo>
                  <a:lnTo>
                    <a:pt x="189"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3283;p62"/>
            <p:cNvSpPr/>
            <p:nvPr/>
          </p:nvSpPr>
          <p:spPr>
            <a:xfrm>
              <a:off x="3695700" y="2900125"/>
              <a:ext cx="220250" cy="171075"/>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3284;p62"/>
            <p:cNvSpPr/>
            <p:nvPr/>
          </p:nvSpPr>
          <p:spPr>
            <a:xfrm>
              <a:off x="3732825" y="3041350"/>
              <a:ext cx="165325" cy="141775"/>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3285;p62"/>
            <p:cNvSpPr/>
            <p:nvPr/>
          </p:nvSpPr>
          <p:spPr>
            <a:xfrm>
              <a:off x="3813400" y="3053900"/>
              <a:ext cx="109850" cy="164800"/>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3286;p62"/>
            <p:cNvSpPr/>
            <p:nvPr/>
          </p:nvSpPr>
          <p:spPr>
            <a:xfrm>
              <a:off x="3813900" y="3211875"/>
              <a:ext cx="82675" cy="89475"/>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3287;p62"/>
            <p:cNvSpPr/>
            <p:nvPr/>
          </p:nvSpPr>
          <p:spPr>
            <a:xfrm>
              <a:off x="3821750" y="3213450"/>
              <a:ext cx="29325" cy="18850"/>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3288;p62"/>
            <p:cNvSpPr/>
            <p:nvPr/>
          </p:nvSpPr>
          <p:spPr>
            <a:xfrm>
              <a:off x="3848425" y="3188875"/>
              <a:ext cx="110925" cy="129750"/>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3289;p62"/>
            <p:cNvSpPr/>
            <p:nvPr/>
          </p:nvSpPr>
          <p:spPr>
            <a:xfrm>
              <a:off x="3860475" y="3308125"/>
              <a:ext cx="15700" cy="21475"/>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3290;p62"/>
            <p:cNvSpPr/>
            <p:nvPr/>
          </p:nvSpPr>
          <p:spPr>
            <a:xfrm>
              <a:off x="4111550" y="3257925"/>
              <a:ext cx="161650" cy="164775"/>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3291;p62"/>
            <p:cNvSpPr/>
            <p:nvPr/>
          </p:nvSpPr>
          <p:spPr>
            <a:xfrm>
              <a:off x="4106850" y="3261050"/>
              <a:ext cx="29300" cy="24100"/>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3292;p62"/>
            <p:cNvSpPr/>
            <p:nvPr/>
          </p:nvSpPr>
          <p:spPr>
            <a:xfrm>
              <a:off x="4106850" y="3275175"/>
              <a:ext cx="28775" cy="35075"/>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3293;p62"/>
            <p:cNvSpPr/>
            <p:nvPr/>
          </p:nvSpPr>
          <p:spPr>
            <a:xfrm>
              <a:off x="3862550" y="3166900"/>
              <a:ext cx="275700" cy="273075"/>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3294;p62"/>
            <p:cNvSpPr/>
            <p:nvPr/>
          </p:nvSpPr>
          <p:spPr>
            <a:xfrm>
              <a:off x="4159150" y="3380850"/>
              <a:ext cx="46050" cy="116150"/>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3295;p62"/>
            <p:cNvSpPr/>
            <p:nvPr/>
          </p:nvSpPr>
          <p:spPr>
            <a:xfrm>
              <a:off x="4001175" y="3363575"/>
              <a:ext cx="170550" cy="145450"/>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3296;p62"/>
            <p:cNvSpPr/>
            <p:nvPr/>
          </p:nvSpPr>
          <p:spPr>
            <a:xfrm>
              <a:off x="3852625" y="3330100"/>
              <a:ext cx="181000" cy="178925"/>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3297;p62"/>
            <p:cNvSpPr/>
            <p:nvPr/>
          </p:nvSpPr>
          <p:spPr>
            <a:xfrm>
              <a:off x="4046675" y="3472375"/>
              <a:ext cx="113025" cy="103075"/>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3298;p62"/>
            <p:cNvSpPr/>
            <p:nvPr/>
          </p:nvSpPr>
          <p:spPr>
            <a:xfrm>
              <a:off x="3968750" y="3504300"/>
              <a:ext cx="135500" cy="135500"/>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3299;p62"/>
            <p:cNvSpPr/>
            <p:nvPr/>
          </p:nvSpPr>
          <p:spPr>
            <a:xfrm>
              <a:off x="3853150" y="3491725"/>
              <a:ext cx="193550" cy="182075"/>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3300;p62"/>
            <p:cNvSpPr/>
            <p:nvPr/>
          </p:nvSpPr>
          <p:spPr>
            <a:xfrm>
              <a:off x="4123050" y="3397575"/>
              <a:ext cx="150675" cy="242750"/>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3301;p62"/>
            <p:cNvSpPr/>
            <p:nvPr/>
          </p:nvSpPr>
          <p:spPr>
            <a:xfrm>
              <a:off x="4120450" y="3622500"/>
              <a:ext cx="20950" cy="23575"/>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3302;p62"/>
            <p:cNvSpPr/>
            <p:nvPr/>
          </p:nvSpPr>
          <p:spPr>
            <a:xfrm>
              <a:off x="4064475" y="3669050"/>
              <a:ext cx="33500" cy="3142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3303;p62"/>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3304;p62"/>
            <p:cNvSpPr/>
            <p:nvPr/>
          </p:nvSpPr>
          <p:spPr>
            <a:xfrm>
              <a:off x="4697400" y="2660025"/>
              <a:ext cx="105175" cy="86850"/>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3305;p62"/>
            <p:cNvSpPr/>
            <p:nvPr/>
          </p:nvSpPr>
          <p:spPr>
            <a:xfrm>
              <a:off x="4252775" y="2586800"/>
              <a:ext cx="70650" cy="19900"/>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3306;p62"/>
            <p:cNvSpPr/>
            <p:nvPr/>
          </p:nvSpPr>
          <p:spPr>
            <a:xfrm>
              <a:off x="4298825" y="2603000"/>
              <a:ext cx="2625" cy="2650"/>
            </a:xfrm>
            <a:custGeom>
              <a:avLst/>
              <a:gdLst/>
              <a:ahLst/>
              <a:cxnLst/>
              <a:rect l="l" t="t" r="r" b="b"/>
              <a:pathLst>
                <a:path w="105" h="106" fill="none" extrusionOk="0">
                  <a:moveTo>
                    <a:pt x="105" y="105"/>
                  </a:moveTo>
                  <a:lnTo>
                    <a:pt x="0" y="1"/>
                  </a:lnTo>
                </a:path>
              </a:pathLst>
            </a:custGeom>
            <a:grp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3307;p62"/>
            <p:cNvSpPr/>
            <p:nvPr/>
          </p:nvSpPr>
          <p:spPr>
            <a:xfrm>
              <a:off x="4949025" y="2811200"/>
              <a:ext cx="44475" cy="26175"/>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3308;p62"/>
            <p:cNvSpPr/>
            <p:nvPr/>
          </p:nvSpPr>
          <p:spPr>
            <a:xfrm>
              <a:off x="3967175" y="2589925"/>
              <a:ext cx="35075" cy="29850"/>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3309;p62"/>
            <p:cNvSpPr/>
            <p:nvPr/>
          </p:nvSpPr>
          <p:spPr>
            <a:xfrm>
              <a:off x="3938400" y="2522975"/>
              <a:ext cx="58625" cy="76925"/>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 name="Google Shape;292;p38"/>
          <p:cNvSpPr txBox="1"/>
          <p:nvPr/>
        </p:nvSpPr>
        <p:spPr>
          <a:xfrm>
            <a:off x="2850070" y="3503625"/>
            <a:ext cx="909600" cy="25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200"/>
              </a:spcAft>
              <a:buNone/>
            </a:pPr>
            <a:r>
              <a:rPr lang="es" sz="1200">
                <a:solidFill>
                  <a:srgbClr val="FFFFFF"/>
                </a:solidFill>
                <a:latin typeface="Englebert"/>
                <a:ea typeface="Englebert"/>
                <a:cs typeface="Englebert"/>
                <a:sym typeface="Englebert"/>
              </a:rPr>
              <a:t>13 - 15</a:t>
            </a:r>
            <a:endParaRPr sz="1200">
              <a:solidFill>
                <a:srgbClr val="FFFFFF"/>
              </a:solidFill>
              <a:latin typeface="Englebert"/>
              <a:ea typeface="Englebert"/>
              <a:cs typeface="Englebert"/>
              <a:sym typeface="Englebert"/>
            </a:endParaRPr>
          </a:p>
        </p:txBody>
      </p:sp>
      <p:sp>
        <p:nvSpPr>
          <p:cNvPr id="322" name="Google Shape;322;p38"/>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LandSlide DEMOGRAPHICS</a:t>
            </a:r>
            <a:endParaRPr/>
          </a:p>
        </p:txBody>
      </p:sp>
      <p:grpSp>
        <p:nvGrpSpPr>
          <p:cNvPr id="323" name="Google Shape;323;p38"/>
          <p:cNvGrpSpPr/>
          <p:nvPr/>
        </p:nvGrpSpPr>
        <p:grpSpPr>
          <a:xfrm>
            <a:off x="2906590" y="1469017"/>
            <a:ext cx="1153771" cy="1153129"/>
            <a:chOff x="2942813" y="1543405"/>
            <a:chExt cx="1079400" cy="1078800"/>
          </a:xfrm>
        </p:grpSpPr>
        <p:sp>
          <p:nvSpPr>
            <p:cNvPr id="324" name="Google Shape;324;p38"/>
            <p:cNvSpPr/>
            <p:nvPr/>
          </p:nvSpPr>
          <p:spPr>
            <a:xfrm>
              <a:off x="2942813" y="1543405"/>
              <a:ext cx="1079400" cy="1078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8"/>
            <p:cNvSpPr/>
            <p:nvPr/>
          </p:nvSpPr>
          <p:spPr>
            <a:xfrm>
              <a:off x="3244846" y="1798303"/>
              <a:ext cx="474648" cy="568844"/>
            </a:xfrm>
            <a:custGeom>
              <a:avLst/>
              <a:gdLst/>
              <a:ahLst/>
              <a:cxnLst/>
              <a:rect l="l" t="t" r="r" b="b"/>
              <a:pathLst>
                <a:path w="174503" h="209134" extrusionOk="0">
                  <a:moveTo>
                    <a:pt x="156954" y="42082"/>
                  </a:moveTo>
                  <a:cubicBezTo>
                    <a:pt x="159356" y="42082"/>
                    <a:pt x="161292" y="44018"/>
                    <a:pt x="161292" y="46395"/>
                  </a:cubicBezTo>
                  <a:cubicBezTo>
                    <a:pt x="161292" y="48797"/>
                    <a:pt x="159356" y="50733"/>
                    <a:pt x="156954" y="50733"/>
                  </a:cubicBezTo>
                  <a:cubicBezTo>
                    <a:pt x="154577" y="50733"/>
                    <a:pt x="152616" y="48797"/>
                    <a:pt x="152616" y="46395"/>
                  </a:cubicBezTo>
                  <a:cubicBezTo>
                    <a:pt x="152616" y="44018"/>
                    <a:pt x="154577" y="42082"/>
                    <a:pt x="156954" y="42082"/>
                  </a:cubicBezTo>
                  <a:close/>
                  <a:moveTo>
                    <a:pt x="45366" y="48674"/>
                  </a:moveTo>
                  <a:lnTo>
                    <a:pt x="45366" y="56101"/>
                  </a:lnTo>
                  <a:lnTo>
                    <a:pt x="42278" y="56101"/>
                  </a:lnTo>
                  <a:cubicBezTo>
                    <a:pt x="41788" y="56101"/>
                    <a:pt x="41322" y="56125"/>
                    <a:pt x="40832" y="56199"/>
                  </a:cubicBezTo>
                  <a:lnTo>
                    <a:pt x="40832" y="48674"/>
                  </a:lnTo>
                  <a:close/>
                  <a:moveTo>
                    <a:pt x="133646" y="48674"/>
                  </a:moveTo>
                  <a:lnTo>
                    <a:pt x="133646" y="56199"/>
                  </a:lnTo>
                  <a:cubicBezTo>
                    <a:pt x="133181" y="56125"/>
                    <a:pt x="132691" y="56101"/>
                    <a:pt x="132200" y="56101"/>
                  </a:cubicBezTo>
                  <a:lnTo>
                    <a:pt x="129112" y="56101"/>
                  </a:lnTo>
                  <a:lnTo>
                    <a:pt x="129112" y="48674"/>
                  </a:lnTo>
                  <a:close/>
                  <a:moveTo>
                    <a:pt x="45366" y="62277"/>
                  </a:moveTo>
                  <a:lnTo>
                    <a:pt x="45366" y="78379"/>
                  </a:lnTo>
                  <a:lnTo>
                    <a:pt x="42278" y="78379"/>
                  </a:lnTo>
                  <a:cubicBezTo>
                    <a:pt x="39435" y="78379"/>
                    <a:pt x="37131" y="76075"/>
                    <a:pt x="37131" y="73232"/>
                  </a:cubicBezTo>
                  <a:lnTo>
                    <a:pt x="37131" y="67448"/>
                  </a:lnTo>
                  <a:cubicBezTo>
                    <a:pt x="37131" y="64605"/>
                    <a:pt x="39435" y="62277"/>
                    <a:pt x="42278" y="62277"/>
                  </a:cubicBezTo>
                  <a:close/>
                  <a:moveTo>
                    <a:pt x="132200" y="62277"/>
                  </a:moveTo>
                  <a:cubicBezTo>
                    <a:pt x="135043" y="62277"/>
                    <a:pt x="137372" y="64605"/>
                    <a:pt x="137372" y="67448"/>
                  </a:cubicBezTo>
                  <a:lnTo>
                    <a:pt x="137372" y="73232"/>
                  </a:lnTo>
                  <a:cubicBezTo>
                    <a:pt x="137372" y="76075"/>
                    <a:pt x="135043" y="78379"/>
                    <a:pt x="132200" y="78379"/>
                  </a:cubicBezTo>
                  <a:lnTo>
                    <a:pt x="129112" y="78379"/>
                  </a:lnTo>
                  <a:lnTo>
                    <a:pt x="129112" y="62277"/>
                  </a:lnTo>
                  <a:close/>
                  <a:moveTo>
                    <a:pt x="122936" y="48674"/>
                  </a:moveTo>
                  <a:lnTo>
                    <a:pt x="122936" y="75291"/>
                  </a:lnTo>
                  <a:cubicBezTo>
                    <a:pt x="122936" y="94947"/>
                    <a:pt x="106932" y="110976"/>
                    <a:pt x="87251" y="110976"/>
                  </a:cubicBezTo>
                  <a:cubicBezTo>
                    <a:pt x="67571" y="110976"/>
                    <a:pt x="51567" y="94947"/>
                    <a:pt x="51567" y="75291"/>
                  </a:cubicBezTo>
                  <a:lnTo>
                    <a:pt x="51567" y="48674"/>
                  </a:lnTo>
                  <a:close/>
                  <a:moveTo>
                    <a:pt x="98991" y="115461"/>
                  </a:moveTo>
                  <a:lnTo>
                    <a:pt x="98991" y="126392"/>
                  </a:lnTo>
                  <a:lnTo>
                    <a:pt x="87251" y="138156"/>
                  </a:lnTo>
                  <a:lnTo>
                    <a:pt x="75487" y="126392"/>
                  </a:lnTo>
                  <a:lnTo>
                    <a:pt x="75487" y="115461"/>
                  </a:lnTo>
                  <a:cubicBezTo>
                    <a:pt x="79212" y="116564"/>
                    <a:pt x="83158" y="117152"/>
                    <a:pt x="87251" y="117152"/>
                  </a:cubicBezTo>
                  <a:cubicBezTo>
                    <a:pt x="91320" y="117152"/>
                    <a:pt x="95266" y="116564"/>
                    <a:pt x="98991" y="115461"/>
                  </a:cubicBezTo>
                  <a:close/>
                  <a:moveTo>
                    <a:pt x="72399" y="132053"/>
                  </a:moveTo>
                  <a:lnTo>
                    <a:pt x="82864" y="142519"/>
                  </a:lnTo>
                  <a:lnTo>
                    <a:pt x="72375" y="153008"/>
                  </a:lnTo>
                  <a:lnTo>
                    <a:pt x="65978" y="138475"/>
                  </a:lnTo>
                  <a:lnTo>
                    <a:pt x="72399" y="132053"/>
                  </a:lnTo>
                  <a:close/>
                  <a:moveTo>
                    <a:pt x="102104" y="132053"/>
                  </a:moveTo>
                  <a:lnTo>
                    <a:pt x="108525" y="138475"/>
                  </a:lnTo>
                  <a:lnTo>
                    <a:pt x="102128" y="153008"/>
                  </a:lnTo>
                  <a:lnTo>
                    <a:pt x="91614" y="142519"/>
                  </a:lnTo>
                  <a:lnTo>
                    <a:pt x="102104" y="132053"/>
                  </a:lnTo>
                  <a:close/>
                  <a:moveTo>
                    <a:pt x="87251" y="146906"/>
                  </a:moveTo>
                  <a:lnTo>
                    <a:pt x="98893" y="158547"/>
                  </a:lnTo>
                  <a:lnTo>
                    <a:pt x="93673" y="164601"/>
                  </a:lnTo>
                  <a:lnTo>
                    <a:pt x="80830" y="164601"/>
                  </a:lnTo>
                  <a:lnTo>
                    <a:pt x="75585" y="158547"/>
                  </a:lnTo>
                  <a:lnTo>
                    <a:pt x="87251" y="146906"/>
                  </a:lnTo>
                  <a:close/>
                  <a:moveTo>
                    <a:pt x="60635" y="141710"/>
                  </a:moveTo>
                  <a:lnTo>
                    <a:pt x="68527" y="159626"/>
                  </a:lnTo>
                  <a:cubicBezTo>
                    <a:pt x="68576" y="159748"/>
                    <a:pt x="68625" y="159846"/>
                    <a:pt x="68698" y="159969"/>
                  </a:cubicBezTo>
                  <a:cubicBezTo>
                    <a:pt x="68698" y="159993"/>
                    <a:pt x="68723" y="160018"/>
                    <a:pt x="68747" y="160042"/>
                  </a:cubicBezTo>
                  <a:cubicBezTo>
                    <a:pt x="68796" y="160116"/>
                    <a:pt x="68845" y="160189"/>
                    <a:pt x="68894" y="160238"/>
                  </a:cubicBezTo>
                  <a:cubicBezTo>
                    <a:pt x="68919" y="160287"/>
                    <a:pt x="68943" y="160312"/>
                    <a:pt x="68968" y="160361"/>
                  </a:cubicBezTo>
                  <a:cubicBezTo>
                    <a:pt x="68992" y="160385"/>
                    <a:pt x="68992" y="160410"/>
                    <a:pt x="69017" y="160434"/>
                  </a:cubicBezTo>
                  <a:lnTo>
                    <a:pt x="76075" y="168571"/>
                  </a:lnTo>
                  <a:lnTo>
                    <a:pt x="72571" y="186120"/>
                  </a:lnTo>
                  <a:lnTo>
                    <a:pt x="65635" y="178865"/>
                  </a:lnTo>
                  <a:lnTo>
                    <a:pt x="54459" y="143425"/>
                  </a:lnTo>
                  <a:lnTo>
                    <a:pt x="60635" y="141710"/>
                  </a:lnTo>
                  <a:close/>
                  <a:moveTo>
                    <a:pt x="113843" y="141710"/>
                  </a:moveTo>
                  <a:lnTo>
                    <a:pt x="120044" y="143425"/>
                  </a:lnTo>
                  <a:lnTo>
                    <a:pt x="108844" y="178865"/>
                  </a:lnTo>
                  <a:lnTo>
                    <a:pt x="101932" y="186120"/>
                  </a:lnTo>
                  <a:lnTo>
                    <a:pt x="98403" y="168571"/>
                  </a:lnTo>
                  <a:lnTo>
                    <a:pt x="105461" y="160434"/>
                  </a:lnTo>
                  <a:cubicBezTo>
                    <a:pt x="105486" y="160410"/>
                    <a:pt x="105510" y="160385"/>
                    <a:pt x="105535" y="160361"/>
                  </a:cubicBezTo>
                  <a:cubicBezTo>
                    <a:pt x="105559" y="160312"/>
                    <a:pt x="105584" y="160287"/>
                    <a:pt x="105608" y="160238"/>
                  </a:cubicBezTo>
                  <a:cubicBezTo>
                    <a:pt x="105657" y="160189"/>
                    <a:pt x="105706" y="160116"/>
                    <a:pt x="105755" y="160042"/>
                  </a:cubicBezTo>
                  <a:cubicBezTo>
                    <a:pt x="105755" y="160018"/>
                    <a:pt x="105780" y="159993"/>
                    <a:pt x="105805" y="159969"/>
                  </a:cubicBezTo>
                  <a:cubicBezTo>
                    <a:pt x="105854" y="159846"/>
                    <a:pt x="105927" y="159748"/>
                    <a:pt x="105976" y="159626"/>
                  </a:cubicBezTo>
                  <a:lnTo>
                    <a:pt x="113843" y="141710"/>
                  </a:lnTo>
                  <a:close/>
                  <a:moveTo>
                    <a:pt x="92545" y="170777"/>
                  </a:moveTo>
                  <a:lnTo>
                    <a:pt x="96712" y="191610"/>
                  </a:lnTo>
                  <a:lnTo>
                    <a:pt x="87251" y="201560"/>
                  </a:lnTo>
                  <a:lnTo>
                    <a:pt x="77766" y="191610"/>
                  </a:lnTo>
                  <a:lnTo>
                    <a:pt x="81933" y="170777"/>
                  </a:lnTo>
                  <a:close/>
                  <a:moveTo>
                    <a:pt x="11348" y="0"/>
                  </a:moveTo>
                  <a:cubicBezTo>
                    <a:pt x="9632" y="0"/>
                    <a:pt x="8260" y="1397"/>
                    <a:pt x="8260" y="3088"/>
                  </a:cubicBezTo>
                  <a:cubicBezTo>
                    <a:pt x="8260" y="4804"/>
                    <a:pt x="9632" y="6176"/>
                    <a:pt x="11348" y="6176"/>
                  </a:cubicBezTo>
                  <a:lnTo>
                    <a:pt x="34656" y="6176"/>
                  </a:lnTo>
                  <a:lnTo>
                    <a:pt x="34656" y="12401"/>
                  </a:lnTo>
                  <a:cubicBezTo>
                    <a:pt x="34656" y="14093"/>
                    <a:pt x="36028" y="15490"/>
                    <a:pt x="37744" y="15490"/>
                  </a:cubicBezTo>
                  <a:cubicBezTo>
                    <a:pt x="39459" y="15490"/>
                    <a:pt x="40832" y="14093"/>
                    <a:pt x="40832" y="12401"/>
                  </a:cubicBezTo>
                  <a:lnTo>
                    <a:pt x="40832" y="6176"/>
                  </a:lnTo>
                  <a:lnTo>
                    <a:pt x="133646" y="6176"/>
                  </a:lnTo>
                  <a:lnTo>
                    <a:pt x="133646" y="42498"/>
                  </a:lnTo>
                  <a:lnTo>
                    <a:pt x="40832" y="42498"/>
                  </a:lnTo>
                  <a:lnTo>
                    <a:pt x="40832" y="26837"/>
                  </a:lnTo>
                  <a:cubicBezTo>
                    <a:pt x="40832" y="25121"/>
                    <a:pt x="39459" y="23749"/>
                    <a:pt x="37744" y="23749"/>
                  </a:cubicBezTo>
                  <a:cubicBezTo>
                    <a:pt x="36028" y="23749"/>
                    <a:pt x="34656" y="25121"/>
                    <a:pt x="34656" y="26837"/>
                  </a:cubicBezTo>
                  <a:lnTo>
                    <a:pt x="34656" y="59066"/>
                  </a:lnTo>
                  <a:cubicBezTo>
                    <a:pt x="32376" y="61125"/>
                    <a:pt x="30930" y="64115"/>
                    <a:pt x="30930" y="67448"/>
                  </a:cubicBezTo>
                  <a:lnTo>
                    <a:pt x="30930" y="73232"/>
                  </a:lnTo>
                  <a:cubicBezTo>
                    <a:pt x="30930" y="79482"/>
                    <a:pt x="36028" y="84555"/>
                    <a:pt x="42278" y="84555"/>
                  </a:cubicBezTo>
                  <a:lnTo>
                    <a:pt x="46420" y="84555"/>
                  </a:lnTo>
                  <a:cubicBezTo>
                    <a:pt x="49287" y="97177"/>
                    <a:pt x="57865" y="107667"/>
                    <a:pt x="69311" y="113108"/>
                  </a:cubicBezTo>
                  <a:lnTo>
                    <a:pt x="69311" y="126392"/>
                  </a:lnTo>
                  <a:lnTo>
                    <a:pt x="60316" y="135386"/>
                  </a:lnTo>
                  <a:lnTo>
                    <a:pt x="26445" y="144798"/>
                  </a:lnTo>
                  <a:cubicBezTo>
                    <a:pt x="10882" y="149111"/>
                    <a:pt x="0" y="163424"/>
                    <a:pt x="0" y="179576"/>
                  </a:cubicBezTo>
                  <a:lnTo>
                    <a:pt x="0" y="181512"/>
                  </a:lnTo>
                  <a:cubicBezTo>
                    <a:pt x="0" y="183203"/>
                    <a:pt x="1397" y="184600"/>
                    <a:pt x="3088" y="184600"/>
                  </a:cubicBezTo>
                  <a:cubicBezTo>
                    <a:pt x="4804" y="184600"/>
                    <a:pt x="6176" y="183203"/>
                    <a:pt x="6176" y="181512"/>
                  </a:cubicBezTo>
                  <a:lnTo>
                    <a:pt x="6176" y="179576"/>
                  </a:lnTo>
                  <a:cubicBezTo>
                    <a:pt x="6176" y="166194"/>
                    <a:pt x="15196" y="154332"/>
                    <a:pt x="28087" y="150753"/>
                  </a:cubicBezTo>
                  <a:lnTo>
                    <a:pt x="48503" y="145092"/>
                  </a:lnTo>
                  <a:lnTo>
                    <a:pt x="59949" y="181414"/>
                  </a:lnTo>
                  <a:cubicBezTo>
                    <a:pt x="60096" y="181855"/>
                    <a:pt x="60341" y="182272"/>
                    <a:pt x="60659" y="182615"/>
                  </a:cubicBezTo>
                  <a:lnTo>
                    <a:pt x="80021" y="202957"/>
                  </a:lnTo>
                  <a:lnTo>
                    <a:pt x="37548" y="202957"/>
                  </a:lnTo>
                  <a:lnTo>
                    <a:pt x="37548" y="193252"/>
                  </a:lnTo>
                  <a:cubicBezTo>
                    <a:pt x="37548" y="191561"/>
                    <a:pt x="36151" y="190164"/>
                    <a:pt x="34435" y="190164"/>
                  </a:cubicBezTo>
                  <a:cubicBezTo>
                    <a:pt x="32744" y="190164"/>
                    <a:pt x="31347" y="191561"/>
                    <a:pt x="31347" y="193252"/>
                  </a:cubicBezTo>
                  <a:lnTo>
                    <a:pt x="31347" y="202957"/>
                  </a:lnTo>
                  <a:lnTo>
                    <a:pt x="6176" y="202957"/>
                  </a:lnTo>
                  <a:lnTo>
                    <a:pt x="6176" y="195923"/>
                  </a:lnTo>
                  <a:cubicBezTo>
                    <a:pt x="6176" y="194208"/>
                    <a:pt x="4804" y="192811"/>
                    <a:pt x="3088" y="192811"/>
                  </a:cubicBezTo>
                  <a:cubicBezTo>
                    <a:pt x="1397" y="192811"/>
                    <a:pt x="0" y="194208"/>
                    <a:pt x="0" y="195923"/>
                  </a:cubicBezTo>
                  <a:lnTo>
                    <a:pt x="0" y="206045"/>
                  </a:lnTo>
                  <a:cubicBezTo>
                    <a:pt x="0" y="207761"/>
                    <a:pt x="1397" y="209133"/>
                    <a:pt x="3088" y="209133"/>
                  </a:cubicBezTo>
                  <a:lnTo>
                    <a:pt x="171390" y="209133"/>
                  </a:lnTo>
                  <a:cubicBezTo>
                    <a:pt x="173106" y="209133"/>
                    <a:pt x="174503" y="207761"/>
                    <a:pt x="174503" y="206045"/>
                  </a:cubicBezTo>
                  <a:lnTo>
                    <a:pt x="174503" y="195923"/>
                  </a:lnTo>
                  <a:cubicBezTo>
                    <a:pt x="174503" y="194208"/>
                    <a:pt x="173106" y="192811"/>
                    <a:pt x="171390" y="192811"/>
                  </a:cubicBezTo>
                  <a:cubicBezTo>
                    <a:pt x="169699" y="192811"/>
                    <a:pt x="168302" y="194208"/>
                    <a:pt x="168302" y="195923"/>
                  </a:cubicBezTo>
                  <a:lnTo>
                    <a:pt x="168302" y="202957"/>
                  </a:lnTo>
                  <a:lnTo>
                    <a:pt x="143131" y="202957"/>
                  </a:lnTo>
                  <a:lnTo>
                    <a:pt x="143131" y="193252"/>
                  </a:lnTo>
                  <a:cubicBezTo>
                    <a:pt x="143131" y="191561"/>
                    <a:pt x="141759" y="190164"/>
                    <a:pt x="140043" y="190164"/>
                  </a:cubicBezTo>
                  <a:cubicBezTo>
                    <a:pt x="138328" y="190164"/>
                    <a:pt x="136955" y="191561"/>
                    <a:pt x="136955" y="193252"/>
                  </a:cubicBezTo>
                  <a:lnTo>
                    <a:pt x="136955" y="202957"/>
                  </a:lnTo>
                  <a:lnTo>
                    <a:pt x="94457" y="202957"/>
                  </a:lnTo>
                  <a:lnTo>
                    <a:pt x="113819" y="182615"/>
                  </a:lnTo>
                  <a:cubicBezTo>
                    <a:pt x="114137" y="182272"/>
                    <a:pt x="114383" y="181855"/>
                    <a:pt x="114530" y="181414"/>
                  </a:cubicBezTo>
                  <a:lnTo>
                    <a:pt x="126000" y="145092"/>
                  </a:lnTo>
                  <a:lnTo>
                    <a:pt x="146391" y="150753"/>
                  </a:lnTo>
                  <a:cubicBezTo>
                    <a:pt x="159307" y="154332"/>
                    <a:pt x="168302" y="166169"/>
                    <a:pt x="168302" y="179576"/>
                  </a:cubicBezTo>
                  <a:lnTo>
                    <a:pt x="168302" y="181512"/>
                  </a:lnTo>
                  <a:cubicBezTo>
                    <a:pt x="168302" y="183203"/>
                    <a:pt x="169699" y="184600"/>
                    <a:pt x="171390" y="184600"/>
                  </a:cubicBezTo>
                  <a:cubicBezTo>
                    <a:pt x="173106" y="184600"/>
                    <a:pt x="174503" y="183203"/>
                    <a:pt x="174503" y="181512"/>
                  </a:cubicBezTo>
                  <a:lnTo>
                    <a:pt x="174503" y="179576"/>
                  </a:lnTo>
                  <a:cubicBezTo>
                    <a:pt x="174503" y="163424"/>
                    <a:pt x="163621" y="149111"/>
                    <a:pt x="148058" y="144798"/>
                  </a:cubicBezTo>
                  <a:lnTo>
                    <a:pt x="114187" y="135386"/>
                  </a:lnTo>
                  <a:lnTo>
                    <a:pt x="105192" y="126392"/>
                  </a:lnTo>
                  <a:lnTo>
                    <a:pt x="105192" y="113108"/>
                  </a:lnTo>
                  <a:cubicBezTo>
                    <a:pt x="116613" y="107667"/>
                    <a:pt x="125215" y="97177"/>
                    <a:pt x="128083" y="84555"/>
                  </a:cubicBezTo>
                  <a:lnTo>
                    <a:pt x="132200" y="84555"/>
                  </a:lnTo>
                  <a:cubicBezTo>
                    <a:pt x="138475" y="84555"/>
                    <a:pt x="143548" y="79482"/>
                    <a:pt x="143548" y="73232"/>
                  </a:cubicBezTo>
                  <a:lnTo>
                    <a:pt x="143548" y="67448"/>
                  </a:lnTo>
                  <a:cubicBezTo>
                    <a:pt x="143548" y="64115"/>
                    <a:pt x="142127" y="61125"/>
                    <a:pt x="139847" y="59066"/>
                  </a:cubicBezTo>
                  <a:lnTo>
                    <a:pt x="139847" y="6176"/>
                  </a:lnTo>
                  <a:lnTo>
                    <a:pt x="153866" y="6176"/>
                  </a:lnTo>
                  <a:lnTo>
                    <a:pt x="153866" y="36347"/>
                  </a:lnTo>
                  <a:cubicBezTo>
                    <a:pt x="149577" y="37670"/>
                    <a:pt x="146440" y="41689"/>
                    <a:pt x="146440" y="46395"/>
                  </a:cubicBezTo>
                  <a:cubicBezTo>
                    <a:pt x="146440" y="51125"/>
                    <a:pt x="149577" y="55145"/>
                    <a:pt x="153866" y="56468"/>
                  </a:cubicBezTo>
                  <a:lnTo>
                    <a:pt x="153866" y="64139"/>
                  </a:lnTo>
                  <a:cubicBezTo>
                    <a:pt x="153866" y="65855"/>
                    <a:pt x="155263" y="67228"/>
                    <a:pt x="156954" y="67228"/>
                  </a:cubicBezTo>
                  <a:cubicBezTo>
                    <a:pt x="158670" y="67228"/>
                    <a:pt x="160042" y="65855"/>
                    <a:pt x="160042" y="64139"/>
                  </a:cubicBezTo>
                  <a:lnTo>
                    <a:pt x="160042" y="56468"/>
                  </a:lnTo>
                  <a:cubicBezTo>
                    <a:pt x="164356" y="55145"/>
                    <a:pt x="167469" y="51125"/>
                    <a:pt x="167469" y="46395"/>
                  </a:cubicBezTo>
                  <a:cubicBezTo>
                    <a:pt x="167469" y="41689"/>
                    <a:pt x="164356" y="37670"/>
                    <a:pt x="160042" y="36347"/>
                  </a:cubicBezTo>
                  <a:lnTo>
                    <a:pt x="160042" y="6176"/>
                  </a:lnTo>
                  <a:lnTo>
                    <a:pt x="163155" y="6176"/>
                  </a:lnTo>
                  <a:cubicBezTo>
                    <a:pt x="164846" y="6176"/>
                    <a:pt x="166243" y="4804"/>
                    <a:pt x="166243" y="3088"/>
                  </a:cubicBezTo>
                  <a:cubicBezTo>
                    <a:pt x="166243" y="1397"/>
                    <a:pt x="164846" y="0"/>
                    <a:pt x="16315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38"/>
          <p:cNvGrpSpPr/>
          <p:nvPr/>
        </p:nvGrpSpPr>
        <p:grpSpPr>
          <a:xfrm>
            <a:off x="3906875" y="1780198"/>
            <a:ext cx="842100" cy="842100"/>
            <a:chOff x="3906875" y="1780198"/>
            <a:chExt cx="842100" cy="842100"/>
          </a:xfrm>
        </p:grpSpPr>
        <p:sp>
          <p:nvSpPr>
            <p:cNvPr id="327" name="Google Shape;327;p38"/>
            <p:cNvSpPr/>
            <p:nvPr/>
          </p:nvSpPr>
          <p:spPr>
            <a:xfrm>
              <a:off x="3906875" y="1780198"/>
              <a:ext cx="842100" cy="8421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38"/>
            <p:cNvSpPr/>
            <p:nvPr/>
          </p:nvSpPr>
          <p:spPr>
            <a:xfrm>
              <a:off x="4142622" y="1979159"/>
              <a:ext cx="370819" cy="444410"/>
            </a:xfrm>
            <a:custGeom>
              <a:avLst/>
              <a:gdLst/>
              <a:ahLst/>
              <a:cxnLst/>
              <a:rect l="l" t="t" r="r" b="b"/>
              <a:pathLst>
                <a:path w="174503" h="209134" extrusionOk="0">
                  <a:moveTo>
                    <a:pt x="156954" y="42082"/>
                  </a:moveTo>
                  <a:cubicBezTo>
                    <a:pt x="159356" y="42082"/>
                    <a:pt x="161292" y="44018"/>
                    <a:pt x="161292" y="46395"/>
                  </a:cubicBezTo>
                  <a:cubicBezTo>
                    <a:pt x="161292" y="48797"/>
                    <a:pt x="159356" y="50733"/>
                    <a:pt x="156954" y="50733"/>
                  </a:cubicBezTo>
                  <a:cubicBezTo>
                    <a:pt x="154577" y="50733"/>
                    <a:pt x="152616" y="48797"/>
                    <a:pt x="152616" y="46395"/>
                  </a:cubicBezTo>
                  <a:cubicBezTo>
                    <a:pt x="152616" y="44018"/>
                    <a:pt x="154577" y="42082"/>
                    <a:pt x="156954" y="42082"/>
                  </a:cubicBezTo>
                  <a:close/>
                  <a:moveTo>
                    <a:pt x="45366" y="48674"/>
                  </a:moveTo>
                  <a:lnTo>
                    <a:pt x="45366" y="56101"/>
                  </a:lnTo>
                  <a:lnTo>
                    <a:pt x="42278" y="56101"/>
                  </a:lnTo>
                  <a:cubicBezTo>
                    <a:pt x="41788" y="56101"/>
                    <a:pt x="41322" y="56125"/>
                    <a:pt x="40832" y="56199"/>
                  </a:cubicBezTo>
                  <a:lnTo>
                    <a:pt x="40832" y="48674"/>
                  </a:lnTo>
                  <a:close/>
                  <a:moveTo>
                    <a:pt x="133646" y="48674"/>
                  </a:moveTo>
                  <a:lnTo>
                    <a:pt x="133646" y="56199"/>
                  </a:lnTo>
                  <a:cubicBezTo>
                    <a:pt x="133181" y="56125"/>
                    <a:pt x="132691" y="56101"/>
                    <a:pt x="132200" y="56101"/>
                  </a:cubicBezTo>
                  <a:lnTo>
                    <a:pt x="129112" y="56101"/>
                  </a:lnTo>
                  <a:lnTo>
                    <a:pt x="129112" y="48674"/>
                  </a:lnTo>
                  <a:close/>
                  <a:moveTo>
                    <a:pt x="45366" y="62277"/>
                  </a:moveTo>
                  <a:lnTo>
                    <a:pt x="45366" y="75291"/>
                  </a:lnTo>
                  <a:lnTo>
                    <a:pt x="45366" y="78379"/>
                  </a:lnTo>
                  <a:lnTo>
                    <a:pt x="42278" y="78379"/>
                  </a:lnTo>
                  <a:cubicBezTo>
                    <a:pt x="39435" y="78379"/>
                    <a:pt x="37131" y="76075"/>
                    <a:pt x="37131" y="73208"/>
                  </a:cubicBezTo>
                  <a:lnTo>
                    <a:pt x="37131" y="67448"/>
                  </a:lnTo>
                  <a:cubicBezTo>
                    <a:pt x="37131" y="64605"/>
                    <a:pt x="39435" y="62277"/>
                    <a:pt x="42278" y="62277"/>
                  </a:cubicBezTo>
                  <a:close/>
                  <a:moveTo>
                    <a:pt x="132200" y="62277"/>
                  </a:moveTo>
                  <a:cubicBezTo>
                    <a:pt x="135043" y="62277"/>
                    <a:pt x="137372" y="64605"/>
                    <a:pt x="137372" y="67448"/>
                  </a:cubicBezTo>
                  <a:lnTo>
                    <a:pt x="137372" y="73208"/>
                  </a:lnTo>
                  <a:cubicBezTo>
                    <a:pt x="137372" y="76075"/>
                    <a:pt x="135043" y="78379"/>
                    <a:pt x="132200" y="78379"/>
                  </a:cubicBezTo>
                  <a:lnTo>
                    <a:pt x="129112" y="78379"/>
                  </a:lnTo>
                  <a:lnTo>
                    <a:pt x="129112" y="62277"/>
                  </a:lnTo>
                  <a:close/>
                  <a:moveTo>
                    <a:pt x="122936" y="48674"/>
                  </a:moveTo>
                  <a:lnTo>
                    <a:pt x="122936" y="59189"/>
                  </a:lnTo>
                  <a:lnTo>
                    <a:pt x="122936" y="75291"/>
                  </a:lnTo>
                  <a:cubicBezTo>
                    <a:pt x="122936" y="94947"/>
                    <a:pt x="106932" y="110976"/>
                    <a:pt x="87251" y="110976"/>
                  </a:cubicBezTo>
                  <a:cubicBezTo>
                    <a:pt x="67571" y="110976"/>
                    <a:pt x="51567" y="94947"/>
                    <a:pt x="51567" y="75291"/>
                  </a:cubicBezTo>
                  <a:lnTo>
                    <a:pt x="51567" y="48674"/>
                  </a:lnTo>
                  <a:close/>
                  <a:moveTo>
                    <a:pt x="40268" y="84384"/>
                  </a:moveTo>
                  <a:cubicBezTo>
                    <a:pt x="40905" y="84506"/>
                    <a:pt x="41592" y="84555"/>
                    <a:pt x="42278" y="84555"/>
                  </a:cubicBezTo>
                  <a:lnTo>
                    <a:pt x="46420" y="84555"/>
                  </a:lnTo>
                  <a:cubicBezTo>
                    <a:pt x="49287" y="97177"/>
                    <a:pt x="57865" y="107667"/>
                    <a:pt x="69311" y="113108"/>
                  </a:cubicBezTo>
                  <a:lnTo>
                    <a:pt x="69311" y="134896"/>
                  </a:lnTo>
                  <a:lnTo>
                    <a:pt x="62498" y="134896"/>
                  </a:lnTo>
                  <a:cubicBezTo>
                    <a:pt x="62203" y="134896"/>
                    <a:pt x="61934" y="134921"/>
                    <a:pt x="61664" y="134994"/>
                  </a:cubicBezTo>
                  <a:lnTo>
                    <a:pt x="38111" y="141538"/>
                  </a:lnTo>
                  <a:lnTo>
                    <a:pt x="40268" y="84384"/>
                  </a:lnTo>
                  <a:close/>
                  <a:moveTo>
                    <a:pt x="134235" y="84384"/>
                  </a:moveTo>
                  <a:lnTo>
                    <a:pt x="136391" y="141538"/>
                  </a:lnTo>
                  <a:lnTo>
                    <a:pt x="112814" y="134994"/>
                  </a:lnTo>
                  <a:cubicBezTo>
                    <a:pt x="112544" y="134921"/>
                    <a:pt x="112275" y="134896"/>
                    <a:pt x="112005" y="134896"/>
                  </a:cubicBezTo>
                  <a:lnTo>
                    <a:pt x="105192" y="134896"/>
                  </a:lnTo>
                  <a:lnTo>
                    <a:pt x="105192" y="113108"/>
                  </a:lnTo>
                  <a:cubicBezTo>
                    <a:pt x="116613" y="107667"/>
                    <a:pt x="125215" y="97177"/>
                    <a:pt x="128083" y="84555"/>
                  </a:cubicBezTo>
                  <a:lnTo>
                    <a:pt x="132200" y="84555"/>
                  </a:lnTo>
                  <a:cubicBezTo>
                    <a:pt x="132911" y="84555"/>
                    <a:pt x="133573" y="84506"/>
                    <a:pt x="134235" y="84384"/>
                  </a:cubicBezTo>
                  <a:close/>
                  <a:moveTo>
                    <a:pt x="98991" y="115461"/>
                  </a:moveTo>
                  <a:lnTo>
                    <a:pt x="98991" y="136906"/>
                  </a:lnTo>
                  <a:lnTo>
                    <a:pt x="87251" y="151930"/>
                  </a:lnTo>
                  <a:lnTo>
                    <a:pt x="75487" y="136906"/>
                  </a:lnTo>
                  <a:lnTo>
                    <a:pt x="75487" y="115461"/>
                  </a:lnTo>
                  <a:cubicBezTo>
                    <a:pt x="79212" y="116564"/>
                    <a:pt x="83158" y="117152"/>
                    <a:pt x="87251" y="117152"/>
                  </a:cubicBezTo>
                  <a:cubicBezTo>
                    <a:pt x="91320" y="117152"/>
                    <a:pt x="95266" y="116564"/>
                    <a:pt x="98991" y="115461"/>
                  </a:cubicBezTo>
                  <a:close/>
                  <a:moveTo>
                    <a:pt x="111564" y="141072"/>
                  </a:moveTo>
                  <a:lnTo>
                    <a:pt x="120363" y="143523"/>
                  </a:lnTo>
                  <a:lnTo>
                    <a:pt x="109015" y="202957"/>
                  </a:lnTo>
                  <a:lnTo>
                    <a:pt x="65463" y="202957"/>
                  </a:lnTo>
                  <a:lnTo>
                    <a:pt x="54116" y="143523"/>
                  </a:lnTo>
                  <a:lnTo>
                    <a:pt x="62914" y="141072"/>
                  </a:lnTo>
                  <a:lnTo>
                    <a:pt x="70880" y="141072"/>
                  </a:lnTo>
                  <a:lnTo>
                    <a:pt x="84800" y="158866"/>
                  </a:lnTo>
                  <a:cubicBezTo>
                    <a:pt x="85389" y="159626"/>
                    <a:pt x="86296" y="160042"/>
                    <a:pt x="87251" y="160042"/>
                  </a:cubicBezTo>
                  <a:cubicBezTo>
                    <a:pt x="88207" y="160042"/>
                    <a:pt x="89090" y="159626"/>
                    <a:pt x="89678" y="158866"/>
                  </a:cubicBezTo>
                  <a:lnTo>
                    <a:pt x="103599" y="141072"/>
                  </a:lnTo>
                  <a:close/>
                  <a:moveTo>
                    <a:pt x="11348" y="0"/>
                  </a:moveTo>
                  <a:cubicBezTo>
                    <a:pt x="9632" y="0"/>
                    <a:pt x="8260" y="1397"/>
                    <a:pt x="8260" y="3088"/>
                  </a:cubicBezTo>
                  <a:cubicBezTo>
                    <a:pt x="8260" y="4804"/>
                    <a:pt x="9632" y="6176"/>
                    <a:pt x="11348" y="6176"/>
                  </a:cubicBezTo>
                  <a:lnTo>
                    <a:pt x="34656" y="6176"/>
                  </a:lnTo>
                  <a:lnTo>
                    <a:pt x="34656" y="13259"/>
                  </a:lnTo>
                  <a:cubicBezTo>
                    <a:pt x="34656" y="14950"/>
                    <a:pt x="36028" y="16347"/>
                    <a:pt x="37744" y="16347"/>
                  </a:cubicBezTo>
                  <a:cubicBezTo>
                    <a:pt x="39459" y="16347"/>
                    <a:pt x="40832" y="14950"/>
                    <a:pt x="40832" y="13259"/>
                  </a:cubicBezTo>
                  <a:lnTo>
                    <a:pt x="40832" y="6176"/>
                  </a:lnTo>
                  <a:lnTo>
                    <a:pt x="133646" y="6176"/>
                  </a:lnTo>
                  <a:lnTo>
                    <a:pt x="133646" y="42498"/>
                  </a:lnTo>
                  <a:lnTo>
                    <a:pt x="40832" y="42498"/>
                  </a:lnTo>
                  <a:lnTo>
                    <a:pt x="40832" y="27646"/>
                  </a:lnTo>
                  <a:cubicBezTo>
                    <a:pt x="40832" y="25930"/>
                    <a:pt x="39459" y="24533"/>
                    <a:pt x="37744" y="24533"/>
                  </a:cubicBezTo>
                  <a:cubicBezTo>
                    <a:pt x="36028" y="24533"/>
                    <a:pt x="34656" y="25930"/>
                    <a:pt x="34656" y="27646"/>
                  </a:cubicBezTo>
                  <a:lnTo>
                    <a:pt x="34656" y="59066"/>
                  </a:lnTo>
                  <a:cubicBezTo>
                    <a:pt x="32376" y="61125"/>
                    <a:pt x="30930" y="64115"/>
                    <a:pt x="30930" y="67448"/>
                  </a:cubicBezTo>
                  <a:lnTo>
                    <a:pt x="30930" y="73208"/>
                  </a:lnTo>
                  <a:cubicBezTo>
                    <a:pt x="30930" y="76296"/>
                    <a:pt x="32180" y="79114"/>
                    <a:pt x="34190" y="81149"/>
                  </a:cubicBezTo>
                  <a:lnTo>
                    <a:pt x="31837" y="143278"/>
                  </a:lnTo>
                  <a:lnTo>
                    <a:pt x="26445" y="144798"/>
                  </a:lnTo>
                  <a:cubicBezTo>
                    <a:pt x="10882" y="149111"/>
                    <a:pt x="0" y="163424"/>
                    <a:pt x="0" y="179576"/>
                  </a:cubicBezTo>
                  <a:lnTo>
                    <a:pt x="0" y="182321"/>
                  </a:lnTo>
                  <a:cubicBezTo>
                    <a:pt x="0" y="184012"/>
                    <a:pt x="1397" y="185409"/>
                    <a:pt x="3088" y="185409"/>
                  </a:cubicBezTo>
                  <a:cubicBezTo>
                    <a:pt x="4804" y="185409"/>
                    <a:pt x="6176" y="184012"/>
                    <a:pt x="6176" y="182321"/>
                  </a:cubicBezTo>
                  <a:lnTo>
                    <a:pt x="6176" y="179576"/>
                  </a:lnTo>
                  <a:cubicBezTo>
                    <a:pt x="6176" y="166194"/>
                    <a:pt x="15196" y="154332"/>
                    <a:pt x="28087" y="150753"/>
                  </a:cubicBezTo>
                  <a:lnTo>
                    <a:pt x="48135" y="145190"/>
                  </a:lnTo>
                  <a:lnTo>
                    <a:pt x="59164" y="202957"/>
                  </a:lnTo>
                  <a:lnTo>
                    <a:pt x="37548" y="202957"/>
                  </a:lnTo>
                  <a:lnTo>
                    <a:pt x="37548" y="193252"/>
                  </a:lnTo>
                  <a:cubicBezTo>
                    <a:pt x="37548" y="191561"/>
                    <a:pt x="36151" y="190164"/>
                    <a:pt x="34435" y="190164"/>
                  </a:cubicBezTo>
                  <a:cubicBezTo>
                    <a:pt x="32744" y="190164"/>
                    <a:pt x="31347" y="191561"/>
                    <a:pt x="31347" y="193252"/>
                  </a:cubicBezTo>
                  <a:lnTo>
                    <a:pt x="31347" y="202957"/>
                  </a:lnTo>
                  <a:lnTo>
                    <a:pt x="6176" y="202957"/>
                  </a:lnTo>
                  <a:lnTo>
                    <a:pt x="6176" y="196756"/>
                  </a:lnTo>
                  <a:cubicBezTo>
                    <a:pt x="6176" y="195041"/>
                    <a:pt x="4804" y="193644"/>
                    <a:pt x="3088" y="193644"/>
                  </a:cubicBezTo>
                  <a:cubicBezTo>
                    <a:pt x="1397" y="193644"/>
                    <a:pt x="0" y="195041"/>
                    <a:pt x="0" y="196756"/>
                  </a:cubicBezTo>
                  <a:lnTo>
                    <a:pt x="0" y="206045"/>
                  </a:lnTo>
                  <a:cubicBezTo>
                    <a:pt x="0" y="207761"/>
                    <a:pt x="1397" y="209133"/>
                    <a:pt x="3088" y="209133"/>
                  </a:cubicBezTo>
                  <a:lnTo>
                    <a:pt x="171390" y="209133"/>
                  </a:lnTo>
                  <a:cubicBezTo>
                    <a:pt x="173106" y="209133"/>
                    <a:pt x="174503" y="207761"/>
                    <a:pt x="174503" y="206045"/>
                  </a:cubicBezTo>
                  <a:lnTo>
                    <a:pt x="174503" y="196756"/>
                  </a:lnTo>
                  <a:cubicBezTo>
                    <a:pt x="174503" y="195041"/>
                    <a:pt x="173106" y="193644"/>
                    <a:pt x="171390" y="193644"/>
                  </a:cubicBezTo>
                  <a:cubicBezTo>
                    <a:pt x="169699" y="193644"/>
                    <a:pt x="168302" y="195041"/>
                    <a:pt x="168302" y="196756"/>
                  </a:cubicBezTo>
                  <a:lnTo>
                    <a:pt x="168302" y="202957"/>
                  </a:lnTo>
                  <a:lnTo>
                    <a:pt x="143131" y="202957"/>
                  </a:lnTo>
                  <a:lnTo>
                    <a:pt x="143131" y="193252"/>
                  </a:lnTo>
                  <a:cubicBezTo>
                    <a:pt x="143131" y="191561"/>
                    <a:pt x="141759" y="190164"/>
                    <a:pt x="140043" y="190164"/>
                  </a:cubicBezTo>
                  <a:cubicBezTo>
                    <a:pt x="138328" y="190164"/>
                    <a:pt x="136955" y="191561"/>
                    <a:pt x="136955" y="193252"/>
                  </a:cubicBezTo>
                  <a:lnTo>
                    <a:pt x="136955" y="202957"/>
                  </a:lnTo>
                  <a:lnTo>
                    <a:pt x="115314" y="202957"/>
                  </a:lnTo>
                  <a:lnTo>
                    <a:pt x="126367" y="145190"/>
                  </a:lnTo>
                  <a:lnTo>
                    <a:pt x="146391" y="150753"/>
                  </a:lnTo>
                  <a:cubicBezTo>
                    <a:pt x="159307" y="154332"/>
                    <a:pt x="168302" y="166194"/>
                    <a:pt x="168302" y="179576"/>
                  </a:cubicBezTo>
                  <a:lnTo>
                    <a:pt x="168302" y="182321"/>
                  </a:lnTo>
                  <a:cubicBezTo>
                    <a:pt x="168302" y="184012"/>
                    <a:pt x="169699" y="185409"/>
                    <a:pt x="171390" y="185409"/>
                  </a:cubicBezTo>
                  <a:cubicBezTo>
                    <a:pt x="173106" y="185409"/>
                    <a:pt x="174503" y="184012"/>
                    <a:pt x="174503" y="182321"/>
                  </a:cubicBezTo>
                  <a:lnTo>
                    <a:pt x="174503" y="179576"/>
                  </a:lnTo>
                  <a:cubicBezTo>
                    <a:pt x="174503" y="163424"/>
                    <a:pt x="163621" y="149111"/>
                    <a:pt x="148058" y="144798"/>
                  </a:cubicBezTo>
                  <a:lnTo>
                    <a:pt x="142641" y="143278"/>
                  </a:lnTo>
                  <a:lnTo>
                    <a:pt x="140313" y="81149"/>
                  </a:lnTo>
                  <a:cubicBezTo>
                    <a:pt x="142323" y="79114"/>
                    <a:pt x="143548" y="76296"/>
                    <a:pt x="143548" y="73208"/>
                  </a:cubicBezTo>
                  <a:lnTo>
                    <a:pt x="143548" y="67448"/>
                  </a:lnTo>
                  <a:cubicBezTo>
                    <a:pt x="143548" y="64115"/>
                    <a:pt x="142127" y="61125"/>
                    <a:pt x="139847" y="59066"/>
                  </a:cubicBezTo>
                  <a:lnTo>
                    <a:pt x="139847" y="6176"/>
                  </a:lnTo>
                  <a:lnTo>
                    <a:pt x="153866" y="6176"/>
                  </a:lnTo>
                  <a:lnTo>
                    <a:pt x="153866" y="36347"/>
                  </a:lnTo>
                  <a:cubicBezTo>
                    <a:pt x="149577" y="37670"/>
                    <a:pt x="146440" y="41689"/>
                    <a:pt x="146440" y="46395"/>
                  </a:cubicBezTo>
                  <a:cubicBezTo>
                    <a:pt x="146440" y="51125"/>
                    <a:pt x="149577" y="55145"/>
                    <a:pt x="153866" y="56468"/>
                  </a:cubicBezTo>
                  <a:lnTo>
                    <a:pt x="153866" y="64139"/>
                  </a:lnTo>
                  <a:cubicBezTo>
                    <a:pt x="153866" y="65855"/>
                    <a:pt x="155239" y="67228"/>
                    <a:pt x="156954" y="67228"/>
                  </a:cubicBezTo>
                  <a:cubicBezTo>
                    <a:pt x="158670" y="67228"/>
                    <a:pt x="160042" y="65855"/>
                    <a:pt x="160042" y="64139"/>
                  </a:cubicBezTo>
                  <a:lnTo>
                    <a:pt x="160042" y="56468"/>
                  </a:lnTo>
                  <a:cubicBezTo>
                    <a:pt x="164356" y="55145"/>
                    <a:pt x="167469" y="51125"/>
                    <a:pt x="167469" y="46395"/>
                  </a:cubicBezTo>
                  <a:cubicBezTo>
                    <a:pt x="167469" y="41689"/>
                    <a:pt x="164356" y="37670"/>
                    <a:pt x="160042" y="36347"/>
                  </a:cubicBezTo>
                  <a:lnTo>
                    <a:pt x="160042" y="6176"/>
                  </a:lnTo>
                  <a:lnTo>
                    <a:pt x="163155" y="6176"/>
                  </a:lnTo>
                  <a:cubicBezTo>
                    <a:pt x="164846" y="6176"/>
                    <a:pt x="166243" y="4804"/>
                    <a:pt x="166243" y="3088"/>
                  </a:cubicBezTo>
                  <a:cubicBezTo>
                    <a:pt x="166243" y="1397"/>
                    <a:pt x="164846" y="0"/>
                    <a:pt x="16315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5" name="Google Shape;355;p38"/>
          <p:cNvGrpSpPr/>
          <p:nvPr/>
        </p:nvGrpSpPr>
        <p:grpSpPr>
          <a:xfrm>
            <a:off x="2929963" y="1187390"/>
            <a:ext cx="1819210" cy="281628"/>
            <a:chOff x="1135818" y="1475357"/>
            <a:chExt cx="1248000" cy="193200"/>
          </a:xfrm>
        </p:grpSpPr>
        <p:cxnSp>
          <p:nvCxnSpPr>
            <p:cNvPr id="356" name="Google Shape;356;p38"/>
            <p:cNvCxnSpPr>
              <a:stCxn id="324" idx="0"/>
            </p:cNvCxnSpPr>
            <p:nvPr/>
          </p:nvCxnSpPr>
          <p:spPr>
            <a:xfrm rot="10800000">
              <a:off x="1515535" y="1475357"/>
              <a:ext cx="0" cy="193200"/>
            </a:xfrm>
            <a:prstGeom prst="straightConnector1">
              <a:avLst/>
            </a:prstGeom>
            <a:noFill/>
            <a:ln w="19050" cap="flat" cmpd="sng">
              <a:solidFill>
                <a:srgbClr val="FFFFFF"/>
              </a:solidFill>
              <a:prstDash val="solid"/>
              <a:round/>
              <a:headEnd type="none" w="med" len="med"/>
              <a:tailEnd type="none" w="med" len="med"/>
            </a:ln>
          </p:spPr>
        </p:cxnSp>
        <p:cxnSp>
          <p:nvCxnSpPr>
            <p:cNvPr id="357" name="Google Shape;357;p38"/>
            <p:cNvCxnSpPr/>
            <p:nvPr/>
          </p:nvCxnSpPr>
          <p:spPr>
            <a:xfrm>
              <a:off x="1135818" y="1476985"/>
              <a:ext cx="1248000" cy="0"/>
            </a:xfrm>
            <a:prstGeom prst="straightConnector1">
              <a:avLst/>
            </a:prstGeom>
            <a:noFill/>
            <a:ln w="19050" cap="flat" cmpd="sng">
              <a:solidFill>
                <a:srgbClr val="FFFFFF"/>
              </a:solidFill>
              <a:prstDash val="solid"/>
              <a:round/>
              <a:headEnd type="none" w="med" len="med"/>
              <a:tailEnd type="none" w="med" len="med"/>
            </a:ln>
          </p:spPr>
        </p:cxnSp>
      </p:grpSp>
      <p:cxnSp>
        <p:nvCxnSpPr>
          <p:cNvPr id="358" name="Google Shape;358;p38"/>
          <p:cNvCxnSpPr>
            <a:stCxn id="327" idx="0"/>
          </p:cNvCxnSpPr>
          <p:nvPr/>
        </p:nvCxnSpPr>
        <p:spPr>
          <a:xfrm rot="10800000">
            <a:off x="4327925" y="1190098"/>
            <a:ext cx="0" cy="590100"/>
          </a:xfrm>
          <a:prstGeom prst="straightConnector1">
            <a:avLst/>
          </a:prstGeom>
          <a:noFill/>
          <a:ln w="19050" cap="flat" cmpd="sng">
            <a:solidFill>
              <a:srgbClr val="FFFFFF"/>
            </a:solidFill>
            <a:prstDash val="solid"/>
            <a:round/>
            <a:headEnd type="none" w="med" len="med"/>
            <a:tailEnd type="none" w="med" len="med"/>
          </a:ln>
        </p:spPr>
      </p:cxnSp>
      <p:sp>
        <p:nvSpPr>
          <p:cNvPr id="359" name="Google Shape;359;p38"/>
          <p:cNvSpPr txBox="1"/>
          <p:nvPr/>
        </p:nvSpPr>
        <p:spPr>
          <a:xfrm>
            <a:off x="3136113" y="940975"/>
            <a:ext cx="692700" cy="31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s" sz="2400" dirty="0" smtClean="0">
                <a:solidFill>
                  <a:srgbClr val="FFFFFF"/>
                </a:solidFill>
                <a:latin typeface="Englebert"/>
                <a:ea typeface="Englebert"/>
                <a:cs typeface="Englebert"/>
                <a:sym typeface="Englebert"/>
              </a:rPr>
              <a:t>20</a:t>
            </a:r>
            <a:r>
              <a:rPr lang="es" sz="2400" dirty="0" smtClean="0">
                <a:solidFill>
                  <a:srgbClr val="FFFFFF"/>
                </a:solidFill>
                <a:latin typeface="Englebert"/>
                <a:ea typeface="Englebert"/>
                <a:cs typeface="Englebert"/>
                <a:sym typeface="Englebert"/>
              </a:rPr>
              <a:t>%</a:t>
            </a:r>
            <a:endParaRPr sz="1200">
              <a:solidFill>
                <a:srgbClr val="FFFFFF"/>
              </a:solidFill>
              <a:latin typeface="Englebert"/>
              <a:ea typeface="Englebert"/>
              <a:cs typeface="Englebert"/>
              <a:sym typeface="Englebert"/>
            </a:endParaRPr>
          </a:p>
          <a:p>
            <a:pPr marL="0" lvl="0" indent="0" algn="ctr" rtl="0">
              <a:spcBef>
                <a:spcPts val="200"/>
              </a:spcBef>
              <a:spcAft>
                <a:spcPts val="200"/>
              </a:spcAft>
              <a:buNone/>
            </a:pPr>
            <a:r>
              <a:rPr lang="es" sz="1200" dirty="0" smtClean="0">
                <a:solidFill>
                  <a:srgbClr val="FFFFFF"/>
                </a:solidFill>
                <a:latin typeface="Englebert"/>
                <a:ea typeface="Englebert"/>
                <a:cs typeface="Englebert"/>
                <a:sym typeface="Englebert"/>
              </a:rPr>
              <a:t>India</a:t>
            </a:r>
            <a:endParaRPr sz="1200">
              <a:solidFill>
                <a:srgbClr val="FFFFFF"/>
              </a:solidFill>
              <a:latin typeface="Englebert"/>
              <a:ea typeface="Englebert"/>
              <a:cs typeface="Englebert"/>
              <a:sym typeface="Englebert"/>
            </a:endParaRPr>
          </a:p>
        </p:txBody>
      </p:sp>
      <p:sp>
        <p:nvSpPr>
          <p:cNvPr id="360" name="Google Shape;360;p38"/>
          <p:cNvSpPr txBox="1"/>
          <p:nvPr/>
        </p:nvSpPr>
        <p:spPr>
          <a:xfrm>
            <a:off x="3906825" y="940936"/>
            <a:ext cx="842100" cy="31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0"/>
              </a:spcAft>
              <a:buNone/>
            </a:pPr>
            <a:r>
              <a:rPr lang="en-US" sz="2400" dirty="0" smtClean="0">
                <a:solidFill>
                  <a:srgbClr val="FFFFFF"/>
                </a:solidFill>
                <a:latin typeface="Englebert"/>
                <a:ea typeface="Englebert"/>
                <a:cs typeface="Englebert"/>
                <a:sym typeface="Englebert"/>
              </a:rPr>
              <a:t>56k</a:t>
            </a:r>
            <a:endParaRPr sz="2400">
              <a:solidFill>
                <a:srgbClr val="FFFFFF"/>
              </a:solidFill>
              <a:latin typeface="Englebert"/>
              <a:ea typeface="Englebert"/>
              <a:cs typeface="Englebert"/>
              <a:sym typeface="Englebert"/>
            </a:endParaRPr>
          </a:p>
          <a:p>
            <a:pPr marL="0" lvl="0" indent="0" algn="ctr" rtl="0">
              <a:spcBef>
                <a:spcPts val="200"/>
              </a:spcBef>
              <a:spcAft>
                <a:spcPts val="200"/>
              </a:spcAft>
              <a:buNone/>
            </a:pPr>
            <a:r>
              <a:rPr lang="es" sz="1200" dirty="0" smtClean="0">
                <a:solidFill>
                  <a:srgbClr val="FFFFFF"/>
                </a:solidFill>
                <a:latin typeface="Englebert"/>
                <a:ea typeface="Englebert"/>
                <a:cs typeface="Englebert"/>
                <a:sym typeface="Englebert"/>
              </a:rPr>
              <a:t>Deaths</a:t>
            </a:r>
            <a:endParaRPr sz="1200">
              <a:solidFill>
                <a:srgbClr val="FFFFFF"/>
              </a:solidFill>
              <a:latin typeface="Englebert"/>
              <a:ea typeface="Englebert"/>
              <a:cs typeface="Englebert"/>
              <a:sym typeface="Englebert"/>
            </a:endParaRPr>
          </a:p>
        </p:txBody>
      </p:sp>
      <p:sp>
        <p:nvSpPr>
          <p:cNvPr id="361" name="Google Shape;361;p38"/>
          <p:cNvSpPr/>
          <p:nvPr/>
        </p:nvSpPr>
        <p:spPr>
          <a:xfrm rot="-5400000">
            <a:off x="3892620" y="3568275"/>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38"/>
          <p:cNvSpPr/>
          <p:nvPr/>
        </p:nvSpPr>
        <p:spPr>
          <a:xfrm rot="-5400000">
            <a:off x="4081838" y="3568275"/>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8"/>
          <p:cNvSpPr/>
          <p:nvPr/>
        </p:nvSpPr>
        <p:spPr>
          <a:xfrm rot="-5400000">
            <a:off x="4271056" y="3568275"/>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8"/>
          <p:cNvSpPr/>
          <p:nvPr/>
        </p:nvSpPr>
        <p:spPr>
          <a:xfrm rot="-5400000">
            <a:off x="4454766" y="3568275"/>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8"/>
          <p:cNvSpPr/>
          <p:nvPr/>
        </p:nvSpPr>
        <p:spPr>
          <a:xfrm rot="-5400000">
            <a:off x="4638477" y="3568275"/>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38"/>
          <p:cNvSpPr/>
          <p:nvPr/>
        </p:nvSpPr>
        <p:spPr>
          <a:xfrm rot="-5400000">
            <a:off x="3892620" y="3308136"/>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38"/>
          <p:cNvSpPr/>
          <p:nvPr/>
        </p:nvSpPr>
        <p:spPr>
          <a:xfrm rot="-5400000">
            <a:off x="4081838" y="3308136"/>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38"/>
          <p:cNvSpPr/>
          <p:nvPr/>
        </p:nvSpPr>
        <p:spPr>
          <a:xfrm rot="-5400000">
            <a:off x="4271056" y="3308136"/>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8"/>
          <p:cNvSpPr/>
          <p:nvPr/>
        </p:nvSpPr>
        <p:spPr>
          <a:xfrm rot="-5400000">
            <a:off x="4454766" y="3308136"/>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8"/>
          <p:cNvSpPr/>
          <p:nvPr/>
        </p:nvSpPr>
        <p:spPr>
          <a:xfrm rot="-5400000">
            <a:off x="4638477" y="3308136"/>
            <a:ext cx="121200" cy="1212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38"/>
          <p:cNvSpPr txBox="1"/>
          <p:nvPr/>
        </p:nvSpPr>
        <p:spPr>
          <a:xfrm>
            <a:off x="2850070" y="3261550"/>
            <a:ext cx="909600" cy="250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200"/>
              </a:spcAft>
              <a:buNone/>
            </a:pPr>
            <a:r>
              <a:rPr lang="es" sz="1200">
                <a:solidFill>
                  <a:srgbClr val="FFFFFF"/>
                </a:solidFill>
                <a:latin typeface="Englebert"/>
                <a:ea typeface="Englebert"/>
                <a:cs typeface="Englebert"/>
                <a:sym typeface="Englebert"/>
              </a:rPr>
              <a:t>5 - 13</a:t>
            </a:r>
            <a:endParaRPr sz="1200">
              <a:solidFill>
                <a:srgbClr val="FFFFFF"/>
              </a:solidFill>
              <a:latin typeface="Englebert"/>
              <a:ea typeface="Englebert"/>
              <a:cs typeface="Englebert"/>
              <a:sym typeface="Englebert"/>
            </a:endParaRPr>
          </a:p>
        </p:txBody>
      </p:sp>
      <p:sp>
        <p:nvSpPr>
          <p:cNvPr id="372" name="Google Shape;372;p38"/>
          <p:cNvSpPr/>
          <p:nvPr/>
        </p:nvSpPr>
        <p:spPr>
          <a:xfrm rot="-5400000">
            <a:off x="3703395" y="3568275"/>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8"/>
          <p:cNvSpPr/>
          <p:nvPr/>
        </p:nvSpPr>
        <p:spPr>
          <a:xfrm rot="-5400000">
            <a:off x="3703395" y="3308136"/>
            <a:ext cx="121200" cy="121200"/>
          </a:xfrm>
          <a:prstGeom prst="ellipse">
            <a:avLst/>
          </a:prstGeom>
          <a:gradFill>
            <a:gsLst>
              <a:gs pos="0">
                <a:srgbClr val="645CA7">
                  <a:alpha val="76470"/>
                </a:srgbClr>
              </a:gs>
              <a:gs pos="100000">
                <a:srgbClr val="D77EAD">
                  <a:alpha val="7647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8"/>
          <p:cNvSpPr txBox="1"/>
          <p:nvPr/>
        </p:nvSpPr>
        <p:spPr>
          <a:xfrm>
            <a:off x="3906813" y="2962168"/>
            <a:ext cx="842100" cy="2505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200"/>
              </a:spcAft>
              <a:buNone/>
            </a:pPr>
            <a:r>
              <a:rPr lang="es" sz="1200">
                <a:solidFill>
                  <a:srgbClr val="FFFFFF"/>
                </a:solidFill>
                <a:latin typeface="Englebert"/>
                <a:ea typeface="Englebert"/>
                <a:cs typeface="Englebert"/>
                <a:sym typeface="Englebert"/>
              </a:rPr>
              <a:t>AGE</a:t>
            </a:r>
            <a:endParaRPr sz="1200">
              <a:solidFill>
                <a:srgbClr val="FFFFFF"/>
              </a:solidFill>
              <a:latin typeface="Englebert"/>
              <a:ea typeface="Englebert"/>
              <a:cs typeface="Englebert"/>
              <a:sym typeface="Englebert"/>
            </a:endParaRPr>
          </a:p>
        </p:txBody>
      </p:sp>
      <p:cxnSp>
        <p:nvCxnSpPr>
          <p:cNvPr id="375" name="Google Shape;375;p38"/>
          <p:cNvCxnSpPr/>
          <p:nvPr/>
        </p:nvCxnSpPr>
        <p:spPr>
          <a:xfrm>
            <a:off x="2929963" y="3182475"/>
            <a:ext cx="4311900" cy="1800"/>
          </a:xfrm>
          <a:prstGeom prst="straightConnector1">
            <a:avLst/>
          </a:prstGeom>
          <a:noFill/>
          <a:ln w="19050" cap="flat" cmpd="sng">
            <a:solidFill>
              <a:srgbClr val="FFFFFF"/>
            </a:solidFill>
            <a:prstDash val="solid"/>
            <a:round/>
            <a:headEnd type="none" w="med" len="med"/>
            <a:tailEnd type="none" w="med" len="med"/>
          </a:ln>
        </p:spPr>
      </p:cxnSp>
      <p:sp>
        <p:nvSpPr>
          <p:cNvPr id="376" name="Google Shape;376;p38"/>
          <p:cNvSpPr txBox="1"/>
          <p:nvPr/>
        </p:nvSpPr>
        <p:spPr>
          <a:xfrm>
            <a:off x="1805175" y="940988"/>
            <a:ext cx="692700" cy="318000"/>
          </a:xfrm>
          <a:prstGeom prst="rect">
            <a:avLst/>
          </a:prstGeom>
          <a:noFill/>
          <a:ln>
            <a:noFill/>
          </a:ln>
        </p:spPr>
        <p:txBody>
          <a:bodyPr spcFirstLastPara="1" wrap="square" lIns="91425" tIns="91425" rIns="91425" bIns="91425" anchor="b" anchorCtr="0">
            <a:noAutofit/>
          </a:bodyPr>
          <a:lstStyle/>
          <a:p>
            <a:pPr marL="0" lvl="0" indent="0" algn="ctr" rtl="0">
              <a:spcBef>
                <a:spcPts val="0"/>
              </a:spcBef>
              <a:spcAft>
                <a:spcPts val="200"/>
              </a:spcAft>
              <a:buNone/>
            </a:pPr>
            <a:endParaRPr sz="1200">
              <a:solidFill>
                <a:srgbClr val="FFFFFF"/>
              </a:solidFill>
              <a:latin typeface="Englebert"/>
              <a:ea typeface="Englebert"/>
              <a:cs typeface="Englebert"/>
              <a:sym typeface="Englebert"/>
            </a:endParaRPr>
          </a:p>
        </p:txBody>
      </p:sp>
      <p:sp>
        <p:nvSpPr>
          <p:cNvPr id="377" name="Google Shape;377;p38"/>
          <p:cNvSpPr txBox="1"/>
          <p:nvPr/>
        </p:nvSpPr>
        <p:spPr>
          <a:xfrm>
            <a:off x="5377950" y="3009800"/>
            <a:ext cx="1960800" cy="2019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200"/>
              </a:spcAft>
              <a:buNone/>
            </a:pPr>
            <a:r>
              <a:rPr lang="es" sz="1200" dirty="0">
                <a:solidFill>
                  <a:srgbClr val="FFFFFF"/>
                </a:solidFill>
                <a:latin typeface="Englebert"/>
                <a:ea typeface="Englebert"/>
                <a:cs typeface="Englebert"/>
                <a:sym typeface="Englebert"/>
              </a:rPr>
              <a:t>NATIONALITIES</a:t>
            </a:r>
            <a:endParaRPr sz="1200">
              <a:solidFill>
                <a:srgbClr val="FFFFFF"/>
              </a:solidFill>
              <a:latin typeface="Englebert"/>
              <a:ea typeface="Englebert"/>
              <a:cs typeface="Englebert"/>
              <a:sym typeface="Englebert"/>
            </a:endParaRPr>
          </a:p>
        </p:txBody>
      </p:sp>
      <p:sp>
        <p:nvSpPr>
          <p:cNvPr id="379" name="Google Shape;379;p38"/>
          <p:cNvSpPr/>
          <p:nvPr/>
        </p:nvSpPr>
        <p:spPr>
          <a:xfrm rot="-5400000">
            <a:off x="7022457" y="1474038"/>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8"/>
          <p:cNvSpPr/>
          <p:nvPr/>
        </p:nvSpPr>
        <p:spPr>
          <a:xfrm rot="-5400000">
            <a:off x="5417559" y="1466777"/>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8"/>
          <p:cNvSpPr/>
          <p:nvPr/>
        </p:nvSpPr>
        <p:spPr>
          <a:xfrm rot="-5400000">
            <a:off x="5805836" y="2056923"/>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8"/>
          <p:cNvSpPr/>
          <p:nvPr/>
        </p:nvSpPr>
        <p:spPr>
          <a:xfrm rot="-5400000">
            <a:off x="7593954" y="1949638"/>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8"/>
          <p:cNvSpPr/>
          <p:nvPr/>
        </p:nvSpPr>
        <p:spPr>
          <a:xfrm rot="-5400000">
            <a:off x="7250249" y="1022268"/>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8"/>
          <p:cNvSpPr/>
          <p:nvPr/>
        </p:nvSpPr>
        <p:spPr>
          <a:xfrm rot="-5400000">
            <a:off x="7570290" y="1370889"/>
            <a:ext cx="61800" cy="618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8"/>
          <p:cNvSpPr txBox="1">
            <a:spLocks noGrp="1"/>
          </p:cNvSpPr>
          <p:nvPr>
            <p:ph type="subTitle" idx="4294967295"/>
          </p:nvPr>
        </p:nvSpPr>
        <p:spPr>
          <a:xfrm>
            <a:off x="5840874" y="3298600"/>
            <a:ext cx="2483975" cy="408600"/>
          </a:xfrm>
          <a:prstGeom prst="rect">
            <a:avLst/>
          </a:prstGeom>
        </p:spPr>
        <p:txBody>
          <a:bodyPr spcFirstLastPara="1" wrap="square" lIns="91425" tIns="91425" rIns="91425" bIns="91425" anchor="t" anchorCtr="0">
            <a:noAutofit/>
          </a:bodyPr>
          <a:lstStyle/>
          <a:p>
            <a:pPr marL="0" lvl="0" indent="0" algn="r">
              <a:spcAft>
                <a:spcPts val="1600"/>
              </a:spcAft>
              <a:buNone/>
            </a:pPr>
            <a:r>
              <a:rPr lang="en-US" dirty="0" smtClean="0"/>
              <a:t>https://www.deccanherald.com/national/india-tops-world-landslide-689244.html</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1"/>
        <p:cNvGrpSpPr/>
        <p:nvPr/>
      </p:nvGrpSpPr>
      <p:grpSpPr>
        <a:xfrm>
          <a:off x="0" y="0"/>
          <a:ext cx="0" cy="0"/>
          <a:chOff x="0" y="0"/>
          <a:chExt cx="0" cy="0"/>
        </a:xfrm>
      </p:grpSpPr>
      <p:grpSp>
        <p:nvGrpSpPr>
          <p:cNvPr id="192" name="Google Shape;192;p34"/>
          <p:cNvGrpSpPr/>
          <p:nvPr/>
        </p:nvGrpSpPr>
        <p:grpSpPr>
          <a:xfrm>
            <a:off x="2071925" y="2554634"/>
            <a:ext cx="741300" cy="741300"/>
            <a:chOff x="2071925" y="2554634"/>
            <a:chExt cx="741300" cy="741300"/>
          </a:xfrm>
        </p:grpSpPr>
        <p:sp>
          <p:nvSpPr>
            <p:cNvPr id="193" name="Google Shape;193;p34"/>
            <p:cNvSpPr/>
            <p:nvPr/>
          </p:nvSpPr>
          <p:spPr>
            <a:xfrm>
              <a:off x="2071925" y="2554634"/>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4" name="Google Shape;194;p34"/>
            <p:cNvGrpSpPr/>
            <p:nvPr/>
          </p:nvGrpSpPr>
          <p:grpSpPr>
            <a:xfrm>
              <a:off x="2238669" y="2744799"/>
              <a:ext cx="407811" cy="406530"/>
              <a:chOff x="1190625" y="248525"/>
              <a:chExt cx="5228350" cy="5211925"/>
            </a:xfrm>
          </p:grpSpPr>
          <p:sp>
            <p:nvSpPr>
              <p:cNvPr id="195" name="Google Shape;195;p34"/>
              <p:cNvSpPr/>
              <p:nvPr/>
            </p:nvSpPr>
            <p:spPr>
              <a:xfrm>
                <a:off x="1190625" y="248525"/>
                <a:ext cx="5228350" cy="5211925"/>
              </a:xfrm>
              <a:custGeom>
                <a:avLst/>
                <a:gdLst/>
                <a:ahLst/>
                <a:cxnLst/>
                <a:rect l="l" t="t" r="r" b="b"/>
                <a:pathLst>
                  <a:path w="209134" h="208477" extrusionOk="0">
                    <a:moveTo>
                      <a:pt x="26322" y="1"/>
                    </a:moveTo>
                    <a:cubicBezTo>
                      <a:pt x="11813" y="1"/>
                      <a:pt x="0" y="11814"/>
                      <a:pt x="0" y="26323"/>
                    </a:cubicBezTo>
                    <a:lnTo>
                      <a:pt x="0" y="95364"/>
                    </a:lnTo>
                    <a:cubicBezTo>
                      <a:pt x="0" y="103918"/>
                      <a:pt x="4068" y="111785"/>
                      <a:pt x="10955" y="116736"/>
                    </a:cubicBezTo>
                    <a:lnTo>
                      <a:pt x="10955" y="143401"/>
                    </a:lnTo>
                    <a:cubicBezTo>
                      <a:pt x="10955" y="148303"/>
                      <a:pt x="14906" y="151175"/>
                      <a:pt x="18855" y="151175"/>
                    </a:cubicBezTo>
                    <a:cubicBezTo>
                      <a:pt x="21699" y="151175"/>
                      <a:pt x="24541" y="149685"/>
                      <a:pt x="25906" y="146392"/>
                    </a:cubicBezTo>
                    <a:lnTo>
                      <a:pt x="36248" y="121711"/>
                    </a:lnTo>
                    <a:lnTo>
                      <a:pt x="44189" y="121711"/>
                    </a:lnTo>
                    <a:cubicBezTo>
                      <a:pt x="45880" y="121711"/>
                      <a:pt x="47277" y="120314"/>
                      <a:pt x="47277" y="118623"/>
                    </a:cubicBezTo>
                    <a:cubicBezTo>
                      <a:pt x="47277" y="116907"/>
                      <a:pt x="45880" y="115510"/>
                      <a:pt x="44189" y="115510"/>
                    </a:cubicBezTo>
                    <a:lnTo>
                      <a:pt x="34190" y="115510"/>
                    </a:lnTo>
                    <a:cubicBezTo>
                      <a:pt x="32940" y="115510"/>
                      <a:pt x="31812" y="116270"/>
                      <a:pt x="31347" y="117422"/>
                    </a:cubicBezTo>
                    <a:lnTo>
                      <a:pt x="20220" y="144014"/>
                    </a:lnTo>
                    <a:cubicBezTo>
                      <a:pt x="19931" y="144705"/>
                      <a:pt x="19339" y="145018"/>
                      <a:pt x="18749" y="145018"/>
                    </a:cubicBezTo>
                    <a:cubicBezTo>
                      <a:pt x="17938" y="145018"/>
                      <a:pt x="17132" y="144424"/>
                      <a:pt x="17132" y="143401"/>
                    </a:cubicBezTo>
                    <a:lnTo>
                      <a:pt x="17132" y="115094"/>
                    </a:lnTo>
                    <a:cubicBezTo>
                      <a:pt x="17132" y="114015"/>
                      <a:pt x="16568" y="113035"/>
                      <a:pt x="15686" y="112471"/>
                    </a:cubicBezTo>
                    <a:cubicBezTo>
                      <a:pt x="9730" y="108746"/>
                      <a:pt x="6176" y="102349"/>
                      <a:pt x="6176" y="95364"/>
                    </a:cubicBezTo>
                    <a:lnTo>
                      <a:pt x="6176" y="26323"/>
                    </a:lnTo>
                    <a:cubicBezTo>
                      <a:pt x="6176" y="15221"/>
                      <a:pt x="15220" y="6177"/>
                      <a:pt x="26322" y="6177"/>
                    </a:cubicBezTo>
                    <a:lnTo>
                      <a:pt x="97226" y="6177"/>
                    </a:lnTo>
                    <a:cubicBezTo>
                      <a:pt x="108353" y="6177"/>
                      <a:pt x="117397" y="15221"/>
                      <a:pt x="117397" y="26323"/>
                    </a:cubicBezTo>
                    <a:lnTo>
                      <a:pt x="117397" y="95364"/>
                    </a:lnTo>
                    <a:cubicBezTo>
                      <a:pt x="117397" y="106467"/>
                      <a:pt x="108353" y="115510"/>
                      <a:pt x="97226" y="115510"/>
                    </a:cubicBezTo>
                    <a:lnTo>
                      <a:pt x="56542" y="115510"/>
                    </a:lnTo>
                    <a:cubicBezTo>
                      <a:pt x="54826" y="115510"/>
                      <a:pt x="53454" y="116907"/>
                      <a:pt x="53454" y="118623"/>
                    </a:cubicBezTo>
                    <a:cubicBezTo>
                      <a:pt x="53454" y="120314"/>
                      <a:pt x="54826" y="121711"/>
                      <a:pt x="56542" y="121711"/>
                    </a:cubicBezTo>
                    <a:lnTo>
                      <a:pt x="62939" y="121711"/>
                    </a:lnTo>
                    <a:lnTo>
                      <a:pt x="62939" y="152666"/>
                    </a:lnTo>
                    <a:cubicBezTo>
                      <a:pt x="62939" y="167199"/>
                      <a:pt x="74752" y="179013"/>
                      <a:pt x="89261" y="179013"/>
                    </a:cubicBezTo>
                    <a:lnTo>
                      <a:pt x="150533" y="179013"/>
                    </a:lnTo>
                    <a:cubicBezTo>
                      <a:pt x="152248" y="179013"/>
                      <a:pt x="153621" y="177616"/>
                      <a:pt x="153621" y="175925"/>
                    </a:cubicBezTo>
                    <a:cubicBezTo>
                      <a:pt x="153621" y="174209"/>
                      <a:pt x="152248" y="172837"/>
                      <a:pt x="150533" y="172837"/>
                    </a:cubicBezTo>
                    <a:lnTo>
                      <a:pt x="89261" y="172837"/>
                    </a:lnTo>
                    <a:cubicBezTo>
                      <a:pt x="78158" y="172837"/>
                      <a:pt x="69115" y="163793"/>
                      <a:pt x="69115" y="152666"/>
                    </a:cubicBezTo>
                    <a:lnTo>
                      <a:pt x="69115" y="121711"/>
                    </a:lnTo>
                    <a:cubicBezTo>
                      <a:pt x="73450" y="121673"/>
                      <a:pt x="77144" y="121660"/>
                      <a:pt x="80312" y="121660"/>
                    </a:cubicBezTo>
                    <a:cubicBezTo>
                      <a:pt x="87131" y="121660"/>
                      <a:pt x="91512" y="121720"/>
                      <a:pt x="94603" y="121720"/>
                    </a:cubicBezTo>
                    <a:cubicBezTo>
                      <a:pt x="99234" y="121720"/>
                      <a:pt x="100970" y="121584"/>
                      <a:pt x="103672" y="120902"/>
                    </a:cubicBezTo>
                    <a:lnTo>
                      <a:pt x="130607" y="152323"/>
                    </a:lnTo>
                    <a:cubicBezTo>
                      <a:pt x="132029" y="153989"/>
                      <a:pt x="134032" y="154823"/>
                      <a:pt x="136036" y="154823"/>
                    </a:cubicBezTo>
                    <a:cubicBezTo>
                      <a:pt x="138040" y="154823"/>
                      <a:pt x="140043" y="153989"/>
                      <a:pt x="141465" y="152323"/>
                    </a:cubicBezTo>
                    <a:lnTo>
                      <a:pt x="154087" y="137617"/>
                    </a:lnTo>
                    <a:cubicBezTo>
                      <a:pt x="155190" y="136318"/>
                      <a:pt x="155042" y="134358"/>
                      <a:pt x="153744" y="133255"/>
                    </a:cubicBezTo>
                    <a:cubicBezTo>
                      <a:pt x="153160" y="132748"/>
                      <a:pt x="152448" y="132504"/>
                      <a:pt x="151738" y="132504"/>
                    </a:cubicBezTo>
                    <a:cubicBezTo>
                      <a:pt x="150868" y="132504"/>
                      <a:pt x="150002" y="132871"/>
                      <a:pt x="149381" y="133573"/>
                    </a:cubicBezTo>
                    <a:lnTo>
                      <a:pt x="136783" y="148303"/>
                    </a:lnTo>
                    <a:cubicBezTo>
                      <a:pt x="136590" y="148533"/>
                      <a:pt x="136319" y="148643"/>
                      <a:pt x="136050" y="148643"/>
                    </a:cubicBezTo>
                    <a:cubicBezTo>
                      <a:pt x="135774" y="148643"/>
                      <a:pt x="135499" y="148527"/>
                      <a:pt x="135313" y="148303"/>
                    </a:cubicBezTo>
                    <a:lnTo>
                      <a:pt x="109775" y="118525"/>
                    </a:lnTo>
                    <a:cubicBezTo>
                      <a:pt x="117985" y="114064"/>
                      <a:pt x="123573" y="105339"/>
                      <a:pt x="123573" y="95364"/>
                    </a:cubicBezTo>
                    <a:lnTo>
                      <a:pt x="123573" y="89188"/>
                    </a:lnTo>
                    <a:cubicBezTo>
                      <a:pt x="127201" y="90855"/>
                      <a:pt x="130240" y="93722"/>
                      <a:pt x="132151" y="97448"/>
                    </a:cubicBezTo>
                    <a:cubicBezTo>
                      <a:pt x="132960" y="99041"/>
                      <a:pt x="134498" y="99837"/>
                      <a:pt x="136036" y="99837"/>
                    </a:cubicBezTo>
                    <a:cubicBezTo>
                      <a:pt x="137574" y="99837"/>
                      <a:pt x="139112" y="99041"/>
                      <a:pt x="139921" y="97448"/>
                    </a:cubicBezTo>
                    <a:cubicBezTo>
                      <a:pt x="142969" y="91495"/>
                      <a:pt x="149026" y="87541"/>
                      <a:pt x="156204" y="87541"/>
                    </a:cubicBezTo>
                    <a:cubicBezTo>
                      <a:pt x="156355" y="87541"/>
                      <a:pt x="156507" y="87542"/>
                      <a:pt x="156660" y="87546"/>
                    </a:cubicBezTo>
                    <a:cubicBezTo>
                      <a:pt x="169209" y="87914"/>
                      <a:pt x="175679" y="102913"/>
                      <a:pt x="167444" y="112520"/>
                    </a:cubicBezTo>
                    <a:lnTo>
                      <a:pt x="157444" y="124211"/>
                    </a:lnTo>
                    <a:cubicBezTo>
                      <a:pt x="156317" y="125510"/>
                      <a:pt x="156464" y="127446"/>
                      <a:pt x="157763" y="128549"/>
                    </a:cubicBezTo>
                    <a:cubicBezTo>
                      <a:pt x="158350" y="129059"/>
                      <a:pt x="159068" y="129308"/>
                      <a:pt x="159782" y="129308"/>
                    </a:cubicBezTo>
                    <a:cubicBezTo>
                      <a:pt x="160647" y="129308"/>
                      <a:pt x="161508" y="128942"/>
                      <a:pt x="162126" y="128231"/>
                    </a:cubicBezTo>
                    <a:lnTo>
                      <a:pt x="172125" y="116540"/>
                    </a:lnTo>
                    <a:cubicBezTo>
                      <a:pt x="183840" y="102888"/>
                      <a:pt x="174453" y="81345"/>
                      <a:pt x="156121" y="81345"/>
                    </a:cubicBezTo>
                    <a:cubicBezTo>
                      <a:pt x="147984" y="81345"/>
                      <a:pt x="140533" y="85340"/>
                      <a:pt x="136024" y="91909"/>
                    </a:cubicBezTo>
                    <a:cubicBezTo>
                      <a:pt x="132985" y="87448"/>
                      <a:pt x="128598" y="84213"/>
                      <a:pt x="123573" y="82546"/>
                    </a:cubicBezTo>
                    <a:lnTo>
                      <a:pt x="123573" y="63478"/>
                    </a:lnTo>
                    <a:lnTo>
                      <a:pt x="182811" y="63478"/>
                    </a:lnTo>
                    <a:cubicBezTo>
                      <a:pt x="193913" y="63478"/>
                      <a:pt x="202957" y="72522"/>
                      <a:pt x="202957" y="83625"/>
                    </a:cubicBezTo>
                    <a:lnTo>
                      <a:pt x="202957" y="152666"/>
                    </a:lnTo>
                    <a:cubicBezTo>
                      <a:pt x="202957" y="159675"/>
                      <a:pt x="199403" y="166072"/>
                      <a:pt x="193472" y="169773"/>
                    </a:cubicBezTo>
                    <a:cubicBezTo>
                      <a:pt x="192565" y="170337"/>
                      <a:pt x="192026" y="171341"/>
                      <a:pt x="192026" y="172395"/>
                    </a:cubicBezTo>
                    <a:lnTo>
                      <a:pt x="192026" y="200703"/>
                    </a:lnTo>
                    <a:cubicBezTo>
                      <a:pt x="192026" y="201715"/>
                      <a:pt x="191206" y="202312"/>
                      <a:pt x="190384" y="202312"/>
                    </a:cubicBezTo>
                    <a:cubicBezTo>
                      <a:pt x="189793" y="202312"/>
                      <a:pt x="189201" y="202003"/>
                      <a:pt x="188914" y="201316"/>
                    </a:cubicBezTo>
                    <a:lnTo>
                      <a:pt x="177811" y="174724"/>
                    </a:lnTo>
                    <a:cubicBezTo>
                      <a:pt x="177321" y="173572"/>
                      <a:pt x="176194" y="172837"/>
                      <a:pt x="174944" y="172837"/>
                    </a:cubicBezTo>
                    <a:lnTo>
                      <a:pt x="162885" y="172837"/>
                    </a:lnTo>
                    <a:cubicBezTo>
                      <a:pt x="161194" y="172837"/>
                      <a:pt x="159797" y="174209"/>
                      <a:pt x="159797" y="175925"/>
                    </a:cubicBezTo>
                    <a:cubicBezTo>
                      <a:pt x="159797" y="177616"/>
                      <a:pt x="161194" y="179013"/>
                      <a:pt x="162885" y="179013"/>
                    </a:cubicBezTo>
                    <a:lnTo>
                      <a:pt x="172885" y="179013"/>
                    </a:lnTo>
                    <a:lnTo>
                      <a:pt x="183228" y="203693"/>
                    </a:lnTo>
                    <a:cubicBezTo>
                      <a:pt x="184603" y="206987"/>
                      <a:pt x="187451" y="208476"/>
                      <a:pt x="190298" y="208476"/>
                    </a:cubicBezTo>
                    <a:cubicBezTo>
                      <a:pt x="194251" y="208476"/>
                      <a:pt x="198202" y="205604"/>
                      <a:pt x="198202" y="200703"/>
                    </a:cubicBezTo>
                    <a:lnTo>
                      <a:pt x="198202" y="174037"/>
                    </a:lnTo>
                    <a:cubicBezTo>
                      <a:pt x="205089" y="169087"/>
                      <a:pt x="209133" y="161219"/>
                      <a:pt x="209133" y="152666"/>
                    </a:cubicBezTo>
                    <a:lnTo>
                      <a:pt x="209133" y="83625"/>
                    </a:lnTo>
                    <a:cubicBezTo>
                      <a:pt x="209133" y="69115"/>
                      <a:pt x="197320" y="57302"/>
                      <a:pt x="182811" y="57302"/>
                    </a:cubicBezTo>
                    <a:lnTo>
                      <a:pt x="123573" y="57302"/>
                    </a:lnTo>
                    <a:lnTo>
                      <a:pt x="123573" y="26323"/>
                    </a:lnTo>
                    <a:cubicBezTo>
                      <a:pt x="123573" y="11814"/>
                      <a:pt x="111760" y="1"/>
                      <a:pt x="9722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4"/>
              <p:cNvSpPr/>
              <p:nvPr/>
            </p:nvSpPr>
            <p:spPr>
              <a:xfrm>
                <a:off x="3285500" y="1830575"/>
                <a:ext cx="425875" cy="800225"/>
              </a:xfrm>
              <a:custGeom>
                <a:avLst/>
                <a:gdLst/>
                <a:ahLst/>
                <a:cxnLst/>
                <a:rect l="l" t="t" r="r" b="b"/>
                <a:pathLst>
                  <a:path w="17035" h="32009" extrusionOk="0">
                    <a:moveTo>
                      <a:pt x="8456" y="6177"/>
                    </a:moveTo>
                    <a:cubicBezTo>
                      <a:pt x="10858" y="6177"/>
                      <a:pt x="10858" y="6765"/>
                      <a:pt x="10858" y="8137"/>
                    </a:cubicBezTo>
                    <a:lnTo>
                      <a:pt x="10858" y="23872"/>
                    </a:lnTo>
                    <a:cubicBezTo>
                      <a:pt x="10858" y="25269"/>
                      <a:pt x="10858" y="25833"/>
                      <a:pt x="8456" y="25833"/>
                    </a:cubicBezTo>
                    <a:cubicBezTo>
                      <a:pt x="6177" y="25833"/>
                      <a:pt x="6177" y="25391"/>
                      <a:pt x="6177" y="23872"/>
                    </a:cubicBezTo>
                    <a:lnTo>
                      <a:pt x="6177" y="8137"/>
                    </a:lnTo>
                    <a:cubicBezTo>
                      <a:pt x="6177" y="6642"/>
                      <a:pt x="6177" y="6177"/>
                      <a:pt x="8456" y="6177"/>
                    </a:cubicBezTo>
                    <a:close/>
                    <a:moveTo>
                      <a:pt x="8456" y="0"/>
                    </a:moveTo>
                    <a:cubicBezTo>
                      <a:pt x="3089" y="0"/>
                      <a:pt x="0" y="2966"/>
                      <a:pt x="0" y="8137"/>
                    </a:cubicBezTo>
                    <a:lnTo>
                      <a:pt x="0" y="23872"/>
                    </a:lnTo>
                    <a:cubicBezTo>
                      <a:pt x="0" y="29043"/>
                      <a:pt x="3089" y="32009"/>
                      <a:pt x="8456" y="32009"/>
                    </a:cubicBezTo>
                    <a:cubicBezTo>
                      <a:pt x="13921" y="32009"/>
                      <a:pt x="17034" y="29043"/>
                      <a:pt x="17034" y="23872"/>
                    </a:cubicBezTo>
                    <a:lnTo>
                      <a:pt x="17034" y="8137"/>
                    </a:lnTo>
                    <a:cubicBezTo>
                      <a:pt x="17034" y="2966"/>
                      <a:pt x="13921" y="0"/>
                      <a:pt x="8456"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4"/>
              <p:cNvSpPr/>
              <p:nvPr/>
            </p:nvSpPr>
            <p:spPr>
              <a:xfrm>
                <a:off x="3030600" y="1599575"/>
                <a:ext cx="933200" cy="1262850"/>
              </a:xfrm>
              <a:custGeom>
                <a:avLst/>
                <a:gdLst/>
                <a:ahLst/>
                <a:cxnLst/>
                <a:rect l="l" t="t" r="r" b="b"/>
                <a:pathLst>
                  <a:path w="37328" h="50514" extrusionOk="0">
                    <a:moveTo>
                      <a:pt x="18652" y="6177"/>
                    </a:moveTo>
                    <a:cubicBezTo>
                      <a:pt x="27059" y="6177"/>
                      <a:pt x="31151" y="9829"/>
                      <a:pt x="31151" y="17377"/>
                    </a:cubicBezTo>
                    <a:lnTo>
                      <a:pt x="31151" y="33112"/>
                    </a:lnTo>
                    <a:cubicBezTo>
                      <a:pt x="31151" y="40661"/>
                      <a:pt x="27059" y="44337"/>
                      <a:pt x="18652" y="44337"/>
                    </a:cubicBezTo>
                    <a:cubicBezTo>
                      <a:pt x="10270" y="44337"/>
                      <a:pt x="6177" y="40661"/>
                      <a:pt x="6177" y="33112"/>
                    </a:cubicBezTo>
                    <a:lnTo>
                      <a:pt x="6177" y="17377"/>
                    </a:lnTo>
                    <a:cubicBezTo>
                      <a:pt x="6177" y="9829"/>
                      <a:pt x="10270" y="6177"/>
                      <a:pt x="18652" y="6177"/>
                    </a:cubicBezTo>
                    <a:close/>
                    <a:moveTo>
                      <a:pt x="18652" y="0"/>
                    </a:moveTo>
                    <a:cubicBezTo>
                      <a:pt x="6986" y="0"/>
                      <a:pt x="1" y="6495"/>
                      <a:pt x="1" y="17377"/>
                    </a:cubicBezTo>
                    <a:lnTo>
                      <a:pt x="1" y="33112"/>
                    </a:lnTo>
                    <a:cubicBezTo>
                      <a:pt x="1" y="43994"/>
                      <a:pt x="6986" y="50513"/>
                      <a:pt x="18652" y="50513"/>
                    </a:cubicBezTo>
                    <a:cubicBezTo>
                      <a:pt x="30343" y="50513"/>
                      <a:pt x="37328" y="43994"/>
                      <a:pt x="37328" y="33112"/>
                    </a:cubicBezTo>
                    <a:lnTo>
                      <a:pt x="37328" y="17377"/>
                    </a:lnTo>
                    <a:cubicBezTo>
                      <a:pt x="37328" y="6495"/>
                      <a:pt x="30343"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4"/>
              <p:cNvSpPr/>
              <p:nvPr/>
            </p:nvSpPr>
            <p:spPr>
              <a:xfrm>
                <a:off x="1506775" y="695825"/>
                <a:ext cx="933200" cy="1262825"/>
              </a:xfrm>
              <a:custGeom>
                <a:avLst/>
                <a:gdLst/>
                <a:ahLst/>
                <a:cxnLst/>
                <a:rect l="l" t="t" r="r" b="b"/>
                <a:pathLst>
                  <a:path w="37328" h="50513" extrusionOk="0">
                    <a:moveTo>
                      <a:pt x="18652" y="6176"/>
                    </a:moveTo>
                    <a:cubicBezTo>
                      <a:pt x="27058" y="6176"/>
                      <a:pt x="31151" y="9853"/>
                      <a:pt x="31151" y="17377"/>
                    </a:cubicBezTo>
                    <a:lnTo>
                      <a:pt x="31151" y="33111"/>
                    </a:lnTo>
                    <a:cubicBezTo>
                      <a:pt x="31151" y="40660"/>
                      <a:pt x="27058" y="44336"/>
                      <a:pt x="18652" y="44336"/>
                    </a:cubicBezTo>
                    <a:cubicBezTo>
                      <a:pt x="10270" y="44336"/>
                      <a:pt x="6177" y="40660"/>
                      <a:pt x="6177" y="33111"/>
                    </a:cubicBezTo>
                    <a:lnTo>
                      <a:pt x="6177" y="17377"/>
                    </a:lnTo>
                    <a:cubicBezTo>
                      <a:pt x="6177" y="9853"/>
                      <a:pt x="10270" y="6176"/>
                      <a:pt x="18652" y="6176"/>
                    </a:cubicBezTo>
                    <a:close/>
                    <a:moveTo>
                      <a:pt x="18652" y="0"/>
                    </a:moveTo>
                    <a:cubicBezTo>
                      <a:pt x="6961" y="0"/>
                      <a:pt x="1" y="6495"/>
                      <a:pt x="1" y="17377"/>
                    </a:cubicBezTo>
                    <a:lnTo>
                      <a:pt x="1" y="33111"/>
                    </a:lnTo>
                    <a:cubicBezTo>
                      <a:pt x="1" y="44018"/>
                      <a:pt x="6961" y="50513"/>
                      <a:pt x="18652" y="50513"/>
                    </a:cubicBezTo>
                    <a:cubicBezTo>
                      <a:pt x="30342" y="50513"/>
                      <a:pt x="37327" y="44018"/>
                      <a:pt x="37327" y="33111"/>
                    </a:cubicBezTo>
                    <a:lnTo>
                      <a:pt x="37327" y="17377"/>
                    </a:lnTo>
                    <a:cubicBezTo>
                      <a:pt x="37327" y="6495"/>
                      <a:pt x="30342" y="0"/>
                      <a:pt x="1865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4"/>
              <p:cNvSpPr/>
              <p:nvPr/>
            </p:nvSpPr>
            <p:spPr>
              <a:xfrm>
                <a:off x="1761675" y="926800"/>
                <a:ext cx="425850" cy="800250"/>
              </a:xfrm>
              <a:custGeom>
                <a:avLst/>
                <a:gdLst/>
                <a:ahLst/>
                <a:cxnLst/>
                <a:rect l="l" t="t" r="r" b="b"/>
                <a:pathLst>
                  <a:path w="17034" h="32010" extrusionOk="0">
                    <a:moveTo>
                      <a:pt x="8456" y="6177"/>
                    </a:moveTo>
                    <a:cubicBezTo>
                      <a:pt x="10858" y="6177"/>
                      <a:pt x="10858" y="6765"/>
                      <a:pt x="10858" y="8138"/>
                    </a:cubicBezTo>
                    <a:lnTo>
                      <a:pt x="10858" y="23872"/>
                    </a:lnTo>
                    <a:cubicBezTo>
                      <a:pt x="10858" y="25269"/>
                      <a:pt x="10858" y="25833"/>
                      <a:pt x="8456" y="25833"/>
                    </a:cubicBezTo>
                    <a:cubicBezTo>
                      <a:pt x="6176" y="25833"/>
                      <a:pt x="6176" y="25392"/>
                      <a:pt x="6176" y="23872"/>
                    </a:cubicBezTo>
                    <a:lnTo>
                      <a:pt x="6176" y="8138"/>
                    </a:lnTo>
                    <a:cubicBezTo>
                      <a:pt x="6176" y="6643"/>
                      <a:pt x="6176" y="6177"/>
                      <a:pt x="8456" y="6177"/>
                    </a:cubicBezTo>
                    <a:close/>
                    <a:moveTo>
                      <a:pt x="8456" y="1"/>
                    </a:moveTo>
                    <a:cubicBezTo>
                      <a:pt x="3088" y="1"/>
                      <a:pt x="0" y="2966"/>
                      <a:pt x="0" y="8138"/>
                    </a:cubicBezTo>
                    <a:lnTo>
                      <a:pt x="0" y="23872"/>
                    </a:lnTo>
                    <a:cubicBezTo>
                      <a:pt x="0" y="29044"/>
                      <a:pt x="3088" y="32009"/>
                      <a:pt x="8456" y="32009"/>
                    </a:cubicBezTo>
                    <a:cubicBezTo>
                      <a:pt x="13897" y="32009"/>
                      <a:pt x="17034" y="29044"/>
                      <a:pt x="17034" y="23872"/>
                    </a:cubicBezTo>
                    <a:lnTo>
                      <a:pt x="17034" y="8138"/>
                    </a:lnTo>
                    <a:cubicBezTo>
                      <a:pt x="17034" y="2966"/>
                      <a:pt x="13897" y="1"/>
                      <a:pt x="845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4"/>
              <p:cNvSpPr/>
              <p:nvPr/>
            </p:nvSpPr>
            <p:spPr>
              <a:xfrm>
                <a:off x="1997575" y="591875"/>
                <a:ext cx="1502525" cy="2355100"/>
              </a:xfrm>
              <a:custGeom>
                <a:avLst/>
                <a:gdLst/>
                <a:ahLst/>
                <a:cxnLst/>
                <a:rect l="l" t="t" r="r" b="b"/>
                <a:pathLst>
                  <a:path w="60101" h="94204" extrusionOk="0">
                    <a:moveTo>
                      <a:pt x="48861" y="6179"/>
                    </a:moveTo>
                    <a:cubicBezTo>
                      <a:pt x="50279" y="6179"/>
                      <a:pt x="52005" y="7417"/>
                      <a:pt x="51297" y="9305"/>
                    </a:cubicBezTo>
                    <a:lnTo>
                      <a:pt x="12303" y="87047"/>
                    </a:lnTo>
                    <a:cubicBezTo>
                      <a:pt x="12009" y="87635"/>
                      <a:pt x="11225" y="88027"/>
                      <a:pt x="10367" y="88027"/>
                    </a:cubicBezTo>
                    <a:cubicBezTo>
                      <a:pt x="8946" y="88027"/>
                      <a:pt x="7598" y="86630"/>
                      <a:pt x="8333" y="85160"/>
                    </a:cubicBezTo>
                    <a:cubicBezTo>
                      <a:pt x="48478" y="4746"/>
                      <a:pt x="47326" y="7075"/>
                      <a:pt x="47376" y="7001"/>
                    </a:cubicBezTo>
                    <a:cubicBezTo>
                      <a:pt x="47636" y="6435"/>
                      <a:pt x="48217" y="6179"/>
                      <a:pt x="48861" y="6179"/>
                    </a:cubicBezTo>
                    <a:close/>
                    <a:moveTo>
                      <a:pt x="48551" y="0"/>
                    </a:moveTo>
                    <a:cubicBezTo>
                      <a:pt x="45853" y="0"/>
                      <a:pt x="43240" y="1282"/>
                      <a:pt x="41788" y="4354"/>
                    </a:cubicBezTo>
                    <a:lnTo>
                      <a:pt x="2843" y="82341"/>
                    </a:lnTo>
                    <a:cubicBezTo>
                      <a:pt x="0" y="87390"/>
                      <a:pt x="4019" y="94203"/>
                      <a:pt x="10367" y="94203"/>
                    </a:cubicBezTo>
                    <a:cubicBezTo>
                      <a:pt x="13578" y="94203"/>
                      <a:pt x="16494" y="92488"/>
                      <a:pt x="17842" y="89816"/>
                    </a:cubicBezTo>
                    <a:lnTo>
                      <a:pt x="56860" y="12001"/>
                    </a:lnTo>
                    <a:cubicBezTo>
                      <a:pt x="60100" y="5504"/>
                      <a:pt x="54142" y="0"/>
                      <a:pt x="4855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1" name="Google Shape;201;p34"/>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Causes of Landslide </a:t>
            </a:r>
            <a:endParaRPr/>
          </a:p>
        </p:txBody>
      </p:sp>
      <p:grpSp>
        <p:nvGrpSpPr>
          <p:cNvPr id="202" name="Google Shape;202;p34"/>
          <p:cNvGrpSpPr/>
          <p:nvPr/>
        </p:nvGrpSpPr>
        <p:grpSpPr>
          <a:xfrm>
            <a:off x="5076500" y="981159"/>
            <a:ext cx="741300" cy="2314775"/>
            <a:chOff x="5028875" y="981159"/>
            <a:chExt cx="741300" cy="2314775"/>
          </a:xfrm>
        </p:grpSpPr>
        <p:sp>
          <p:nvSpPr>
            <p:cNvPr id="203" name="Google Shape;203;p34"/>
            <p:cNvSpPr/>
            <p:nvPr/>
          </p:nvSpPr>
          <p:spPr>
            <a:xfrm>
              <a:off x="5028875" y="2554634"/>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 name="Google Shape;204;p34"/>
            <p:cNvGrpSpPr/>
            <p:nvPr/>
          </p:nvGrpSpPr>
          <p:grpSpPr>
            <a:xfrm>
              <a:off x="5190619" y="2744150"/>
              <a:ext cx="407811" cy="407811"/>
              <a:chOff x="1190625" y="238125"/>
              <a:chExt cx="5228350" cy="5228350"/>
            </a:xfrm>
          </p:grpSpPr>
          <p:sp>
            <p:nvSpPr>
              <p:cNvPr id="205" name="Google Shape;205;p34"/>
              <p:cNvSpPr/>
              <p:nvPr/>
            </p:nvSpPr>
            <p:spPr>
              <a:xfrm>
                <a:off x="1190625" y="238125"/>
                <a:ext cx="5228350" cy="5228350"/>
              </a:xfrm>
              <a:custGeom>
                <a:avLst/>
                <a:gdLst/>
                <a:ahLst/>
                <a:cxnLst/>
                <a:rect l="l" t="t" r="r" b="b"/>
                <a:pathLst>
                  <a:path w="209134" h="209134" extrusionOk="0">
                    <a:moveTo>
                      <a:pt x="23700" y="63478"/>
                    </a:moveTo>
                    <a:lnTo>
                      <a:pt x="23700" y="178914"/>
                    </a:lnTo>
                    <a:lnTo>
                      <a:pt x="15122" y="178914"/>
                    </a:lnTo>
                    <a:lnTo>
                      <a:pt x="15122" y="75168"/>
                    </a:lnTo>
                    <a:cubicBezTo>
                      <a:pt x="15122" y="69678"/>
                      <a:pt x="18725" y="65046"/>
                      <a:pt x="23700" y="63478"/>
                    </a:cubicBezTo>
                    <a:close/>
                    <a:moveTo>
                      <a:pt x="177272" y="8161"/>
                    </a:moveTo>
                    <a:lnTo>
                      <a:pt x="177272" y="178914"/>
                    </a:lnTo>
                    <a:lnTo>
                      <a:pt x="31861" y="178914"/>
                    </a:lnTo>
                    <a:lnTo>
                      <a:pt x="31861" y="8161"/>
                    </a:lnTo>
                    <a:close/>
                    <a:moveTo>
                      <a:pt x="185458" y="63478"/>
                    </a:moveTo>
                    <a:cubicBezTo>
                      <a:pt x="190409" y="65046"/>
                      <a:pt x="194036" y="69678"/>
                      <a:pt x="194036" y="75168"/>
                    </a:cubicBezTo>
                    <a:lnTo>
                      <a:pt x="194036" y="178914"/>
                    </a:lnTo>
                    <a:lnTo>
                      <a:pt x="185458" y="178914"/>
                    </a:lnTo>
                    <a:lnTo>
                      <a:pt x="185458" y="63478"/>
                    </a:lnTo>
                    <a:close/>
                    <a:moveTo>
                      <a:pt x="27768" y="0"/>
                    </a:moveTo>
                    <a:cubicBezTo>
                      <a:pt x="25514" y="0"/>
                      <a:pt x="23700" y="1838"/>
                      <a:pt x="23700" y="4093"/>
                    </a:cubicBezTo>
                    <a:lnTo>
                      <a:pt x="23700" y="55071"/>
                    </a:lnTo>
                    <a:cubicBezTo>
                      <a:pt x="14191" y="56811"/>
                      <a:pt x="6936" y="65169"/>
                      <a:pt x="6936" y="75168"/>
                    </a:cubicBezTo>
                    <a:lnTo>
                      <a:pt x="6936" y="178914"/>
                    </a:lnTo>
                    <a:lnTo>
                      <a:pt x="4093" y="178914"/>
                    </a:lnTo>
                    <a:cubicBezTo>
                      <a:pt x="1838" y="178914"/>
                      <a:pt x="0" y="180752"/>
                      <a:pt x="0" y="183007"/>
                    </a:cubicBezTo>
                    <a:lnTo>
                      <a:pt x="0" y="188718"/>
                    </a:lnTo>
                    <a:cubicBezTo>
                      <a:pt x="0" y="199992"/>
                      <a:pt x="9166" y="209133"/>
                      <a:pt x="20416" y="209133"/>
                    </a:cubicBezTo>
                    <a:lnTo>
                      <a:pt x="140509" y="209133"/>
                    </a:lnTo>
                    <a:cubicBezTo>
                      <a:pt x="142764" y="209133"/>
                      <a:pt x="144602" y="207320"/>
                      <a:pt x="144602" y="205065"/>
                    </a:cubicBezTo>
                    <a:cubicBezTo>
                      <a:pt x="144602" y="202810"/>
                      <a:pt x="142764" y="200972"/>
                      <a:pt x="140509" y="200972"/>
                    </a:cubicBezTo>
                    <a:lnTo>
                      <a:pt x="20416" y="200972"/>
                    </a:lnTo>
                    <a:cubicBezTo>
                      <a:pt x="13676" y="200972"/>
                      <a:pt x="8161" y="195482"/>
                      <a:pt x="8161" y="188718"/>
                    </a:cubicBezTo>
                    <a:lnTo>
                      <a:pt x="8161" y="187075"/>
                    </a:lnTo>
                    <a:lnTo>
                      <a:pt x="200972" y="187075"/>
                    </a:lnTo>
                    <a:lnTo>
                      <a:pt x="200972" y="188718"/>
                    </a:lnTo>
                    <a:cubicBezTo>
                      <a:pt x="200972" y="195482"/>
                      <a:pt x="195482" y="200972"/>
                      <a:pt x="188718" y="200972"/>
                    </a:cubicBezTo>
                    <a:lnTo>
                      <a:pt x="173203" y="200972"/>
                    </a:lnTo>
                    <a:cubicBezTo>
                      <a:pt x="170949" y="200972"/>
                      <a:pt x="169111" y="202810"/>
                      <a:pt x="169111" y="205065"/>
                    </a:cubicBezTo>
                    <a:cubicBezTo>
                      <a:pt x="169111" y="207320"/>
                      <a:pt x="170949" y="209133"/>
                      <a:pt x="173203" y="209133"/>
                    </a:cubicBezTo>
                    <a:lnTo>
                      <a:pt x="188718" y="209133"/>
                    </a:lnTo>
                    <a:cubicBezTo>
                      <a:pt x="199992" y="209133"/>
                      <a:pt x="209133" y="199992"/>
                      <a:pt x="209133" y="188718"/>
                    </a:cubicBezTo>
                    <a:lnTo>
                      <a:pt x="209133" y="183007"/>
                    </a:lnTo>
                    <a:cubicBezTo>
                      <a:pt x="209133" y="180752"/>
                      <a:pt x="207320" y="178914"/>
                      <a:pt x="205065" y="178914"/>
                    </a:cubicBezTo>
                    <a:lnTo>
                      <a:pt x="202197" y="178914"/>
                    </a:lnTo>
                    <a:lnTo>
                      <a:pt x="202197" y="75168"/>
                    </a:lnTo>
                    <a:cubicBezTo>
                      <a:pt x="202197" y="65169"/>
                      <a:pt x="194967" y="56811"/>
                      <a:pt x="185458" y="55071"/>
                    </a:cubicBezTo>
                    <a:lnTo>
                      <a:pt x="185458" y="4093"/>
                    </a:lnTo>
                    <a:cubicBezTo>
                      <a:pt x="185458" y="1838"/>
                      <a:pt x="183620" y="0"/>
                      <a:pt x="18136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4"/>
              <p:cNvSpPr/>
              <p:nvPr/>
            </p:nvSpPr>
            <p:spPr>
              <a:xfrm>
                <a:off x="5009700" y="5262400"/>
                <a:ext cx="204675" cy="204075"/>
              </a:xfrm>
              <a:custGeom>
                <a:avLst/>
                <a:gdLst/>
                <a:ahLst/>
                <a:cxnLst/>
                <a:rect l="l" t="t" r="r" b="b"/>
                <a:pathLst>
                  <a:path w="8187" h="8163" extrusionOk="0">
                    <a:moveTo>
                      <a:pt x="4093" y="1"/>
                    </a:moveTo>
                    <a:cubicBezTo>
                      <a:pt x="3015" y="1"/>
                      <a:pt x="1961" y="442"/>
                      <a:pt x="1201" y="1202"/>
                    </a:cubicBezTo>
                    <a:cubicBezTo>
                      <a:pt x="441" y="1962"/>
                      <a:pt x="0" y="3016"/>
                      <a:pt x="0" y="4094"/>
                    </a:cubicBezTo>
                    <a:cubicBezTo>
                      <a:pt x="0" y="5148"/>
                      <a:pt x="441" y="6226"/>
                      <a:pt x="1201" y="6986"/>
                    </a:cubicBezTo>
                    <a:cubicBezTo>
                      <a:pt x="1961" y="7721"/>
                      <a:pt x="3015" y="8162"/>
                      <a:pt x="4093" y="8162"/>
                    </a:cubicBezTo>
                    <a:cubicBezTo>
                      <a:pt x="5172" y="8162"/>
                      <a:pt x="6225" y="7721"/>
                      <a:pt x="6985" y="6986"/>
                    </a:cubicBezTo>
                    <a:cubicBezTo>
                      <a:pt x="7745" y="6226"/>
                      <a:pt x="8186" y="5148"/>
                      <a:pt x="8186" y="4094"/>
                    </a:cubicBezTo>
                    <a:cubicBezTo>
                      <a:pt x="8186" y="3016"/>
                      <a:pt x="7745" y="1962"/>
                      <a:pt x="6985" y="1202"/>
                    </a:cubicBezTo>
                    <a:cubicBezTo>
                      <a:pt x="6225" y="442"/>
                      <a:pt x="5172" y="1"/>
                      <a:pt x="409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4"/>
              <p:cNvSpPr/>
              <p:nvPr/>
            </p:nvSpPr>
            <p:spPr>
              <a:xfrm>
                <a:off x="3518325" y="4986675"/>
                <a:ext cx="572325" cy="204075"/>
              </a:xfrm>
              <a:custGeom>
                <a:avLst/>
                <a:gdLst/>
                <a:ahLst/>
                <a:cxnLst/>
                <a:rect l="l" t="t" r="r" b="b"/>
                <a:pathLst>
                  <a:path w="22893" h="8163" extrusionOk="0">
                    <a:moveTo>
                      <a:pt x="4069" y="1"/>
                    </a:moveTo>
                    <a:cubicBezTo>
                      <a:pt x="1814" y="1"/>
                      <a:pt x="1" y="1839"/>
                      <a:pt x="1" y="4094"/>
                    </a:cubicBezTo>
                    <a:cubicBezTo>
                      <a:pt x="1" y="6349"/>
                      <a:pt x="1814" y="8162"/>
                      <a:pt x="4069" y="8162"/>
                    </a:cubicBezTo>
                    <a:lnTo>
                      <a:pt x="18824" y="8162"/>
                    </a:lnTo>
                    <a:cubicBezTo>
                      <a:pt x="21078" y="8162"/>
                      <a:pt x="22892" y="6349"/>
                      <a:pt x="22892" y="4094"/>
                    </a:cubicBezTo>
                    <a:cubicBezTo>
                      <a:pt x="22892" y="1839"/>
                      <a:pt x="21078" y="1"/>
                      <a:pt x="18824"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4"/>
              <p:cNvSpPr/>
              <p:nvPr/>
            </p:nvSpPr>
            <p:spPr>
              <a:xfrm>
                <a:off x="2215075" y="2983700"/>
                <a:ext cx="3179425" cy="1145350"/>
              </a:xfrm>
              <a:custGeom>
                <a:avLst/>
                <a:gdLst/>
                <a:ahLst/>
                <a:cxnLst/>
                <a:rect l="l" t="t" r="r" b="b"/>
                <a:pathLst>
                  <a:path w="127177" h="45814" extrusionOk="0">
                    <a:moveTo>
                      <a:pt x="24387" y="8947"/>
                    </a:moveTo>
                    <a:lnTo>
                      <a:pt x="26936" y="16838"/>
                    </a:lnTo>
                    <a:cubicBezTo>
                      <a:pt x="27475" y="18529"/>
                      <a:pt x="29044" y="19681"/>
                      <a:pt x="30808" y="19681"/>
                    </a:cubicBezTo>
                    <a:lnTo>
                      <a:pt x="39190" y="19681"/>
                    </a:lnTo>
                    <a:lnTo>
                      <a:pt x="32401" y="24583"/>
                    </a:lnTo>
                    <a:cubicBezTo>
                      <a:pt x="30980" y="25612"/>
                      <a:pt x="30367" y="27475"/>
                      <a:pt x="30931" y="29166"/>
                    </a:cubicBezTo>
                    <a:lnTo>
                      <a:pt x="33504" y="37058"/>
                    </a:lnTo>
                    <a:lnTo>
                      <a:pt x="26789" y="32156"/>
                    </a:lnTo>
                    <a:cubicBezTo>
                      <a:pt x="26078" y="31642"/>
                      <a:pt x="25220" y="31372"/>
                      <a:pt x="24387" y="31372"/>
                    </a:cubicBezTo>
                    <a:cubicBezTo>
                      <a:pt x="23529" y="31372"/>
                      <a:pt x="22696" y="31642"/>
                      <a:pt x="21961" y="32156"/>
                    </a:cubicBezTo>
                    <a:lnTo>
                      <a:pt x="15245" y="37058"/>
                    </a:lnTo>
                    <a:lnTo>
                      <a:pt x="17843" y="29166"/>
                    </a:lnTo>
                    <a:cubicBezTo>
                      <a:pt x="18382" y="27475"/>
                      <a:pt x="17794" y="25612"/>
                      <a:pt x="16348" y="24583"/>
                    </a:cubicBezTo>
                    <a:lnTo>
                      <a:pt x="9559" y="19681"/>
                    </a:lnTo>
                    <a:lnTo>
                      <a:pt x="17941" y="19681"/>
                    </a:lnTo>
                    <a:cubicBezTo>
                      <a:pt x="19706" y="19681"/>
                      <a:pt x="21274" y="18529"/>
                      <a:pt x="21813" y="16838"/>
                    </a:cubicBezTo>
                    <a:lnTo>
                      <a:pt x="24387" y="8947"/>
                    </a:lnTo>
                    <a:close/>
                    <a:moveTo>
                      <a:pt x="63601" y="8947"/>
                    </a:moveTo>
                    <a:lnTo>
                      <a:pt x="66150" y="16838"/>
                    </a:lnTo>
                    <a:cubicBezTo>
                      <a:pt x="66689" y="18529"/>
                      <a:pt x="68258" y="19681"/>
                      <a:pt x="70022" y="19681"/>
                    </a:cubicBezTo>
                    <a:lnTo>
                      <a:pt x="78404" y="19681"/>
                    </a:lnTo>
                    <a:lnTo>
                      <a:pt x="71615" y="24583"/>
                    </a:lnTo>
                    <a:cubicBezTo>
                      <a:pt x="70194" y="25612"/>
                      <a:pt x="69581" y="27475"/>
                      <a:pt x="70145" y="29166"/>
                    </a:cubicBezTo>
                    <a:lnTo>
                      <a:pt x="72718" y="37058"/>
                    </a:lnTo>
                    <a:lnTo>
                      <a:pt x="66003" y="32156"/>
                    </a:lnTo>
                    <a:cubicBezTo>
                      <a:pt x="65292" y="31642"/>
                      <a:pt x="64434" y="31372"/>
                      <a:pt x="63601" y="31372"/>
                    </a:cubicBezTo>
                    <a:cubicBezTo>
                      <a:pt x="62743" y="31372"/>
                      <a:pt x="61910" y="31642"/>
                      <a:pt x="61175" y="32156"/>
                    </a:cubicBezTo>
                    <a:lnTo>
                      <a:pt x="54459" y="37058"/>
                    </a:lnTo>
                    <a:lnTo>
                      <a:pt x="57057" y="29166"/>
                    </a:lnTo>
                    <a:cubicBezTo>
                      <a:pt x="57596" y="27475"/>
                      <a:pt x="57008" y="25612"/>
                      <a:pt x="55562" y="24583"/>
                    </a:cubicBezTo>
                    <a:lnTo>
                      <a:pt x="48773" y="19681"/>
                    </a:lnTo>
                    <a:lnTo>
                      <a:pt x="57155" y="19681"/>
                    </a:lnTo>
                    <a:cubicBezTo>
                      <a:pt x="58920" y="19681"/>
                      <a:pt x="60488" y="18529"/>
                      <a:pt x="61028" y="16838"/>
                    </a:cubicBezTo>
                    <a:lnTo>
                      <a:pt x="63601" y="8947"/>
                    </a:lnTo>
                    <a:close/>
                    <a:moveTo>
                      <a:pt x="102815" y="8947"/>
                    </a:moveTo>
                    <a:lnTo>
                      <a:pt x="105364" y="16838"/>
                    </a:lnTo>
                    <a:cubicBezTo>
                      <a:pt x="105903" y="18529"/>
                      <a:pt x="107472" y="19681"/>
                      <a:pt x="109236" y="19681"/>
                    </a:cubicBezTo>
                    <a:lnTo>
                      <a:pt x="117618" y="19681"/>
                    </a:lnTo>
                    <a:lnTo>
                      <a:pt x="110829" y="24583"/>
                    </a:lnTo>
                    <a:cubicBezTo>
                      <a:pt x="109408" y="25612"/>
                      <a:pt x="108795" y="27475"/>
                      <a:pt x="109359" y="29166"/>
                    </a:cubicBezTo>
                    <a:lnTo>
                      <a:pt x="111932" y="37058"/>
                    </a:lnTo>
                    <a:lnTo>
                      <a:pt x="105217" y="32156"/>
                    </a:lnTo>
                    <a:cubicBezTo>
                      <a:pt x="104506" y="31642"/>
                      <a:pt x="103648" y="31372"/>
                      <a:pt x="102815" y="31372"/>
                    </a:cubicBezTo>
                    <a:cubicBezTo>
                      <a:pt x="101957" y="31372"/>
                      <a:pt x="101124" y="31642"/>
                      <a:pt x="100389" y="32156"/>
                    </a:cubicBezTo>
                    <a:lnTo>
                      <a:pt x="93673" y="37058"/>
                    </a:lnTo>
                    <a:lnTo>
                      <a:pt x="96271" y="29166"/>
                    </a:lnTo>
                    <a:cubicBezTo>
                      <a:pt x="96810" y="27475"/>
                      <a:pt x="96222" y="25612"/>
                      <a:pt x="94776" y="24583"/>
                    </a:cubicBezTo>
                    <a:lnTo>
                      <a:pt x="87987" y="19681"/>
                    </a:lnTo>
                    <a:lnTo>
                      <a:pt x="96369" y="19681"/>
                    </a:lnTo>
                    <a:cubicBezTo>
                      <a:pt x="98134" y="19681"/>
                      <a:pt x="99702" y="18529"/>
                      <a:pt x="100242" y="16838"/>
                    </a:cubicBezTo>
                    <a:lnTo>
                      <a:pt x="102815" y="8947"/>
                    </a:lnTo>
                    <a:close/>
                    <a:moveTo>
                      <a:pt x="24387" y="1"/>
                    </a:moveTo>
                    <a:cubicBezTo>
                      <a:pt x="20907" y="1"/>
                      <a:pt x="17990" y="2133"/>
                      <a:pt x="16936" y="5442"/>
                    </a:cubicBezTo>
                    <a:lnTo>
                      <a:pt x="14976" y="11495"/>
                    </a:lnTo>
                    <a:lnTo>
                      <a:pt x="8530" y="11495"/>
                    </a:lnTo>
                    <a:cubicBezTo>
                      <a:pt x="5074" y="11495"/>
                      <a:pt x="2133" y="13628"/>
                      <a:pt x="1079" y="16912"/>
                    </a:cubicBezTo>
                    <a:cubicBezTo>
                      <a:pt x="1" y="20221"/>
                      <a:pt x="1128" y="23652"/>
                      <a:pt x="3947" y="25686"/>
                    </a:cubicBezTo>
                    <a:lnTo>
                      <a:pt x="9142" y="29460"/>
                    </a:lnTo>
                    <a:lnTo>
                      <a:pt x="7157" y="35514"/>
                    </a:lnTo>
                    <a:cubicBezTo>
                      <a:pt x="6079" y="38823"/>
                      <a:pt x="7206" y="42254"/>
                      <a:pt x="10000" y="44288"/>
                    </a:cubicBezTo>
                    <a:cubicBezTo>
                      <a:pt x="11397" y="45305"/>
                      <a:pt x="13003" y="45814"/>
                      <a:pt x="14608" y="45814"/>
                    </a:cubicBezTo>
                    <a:cubicBezTo>
                      <a:pt x="16213" y="45814"/>
                      <a:pt x="17819" y="45305"/>
                      <a:pt x="19216" y="44288"/>
                    </a:cubicBezTo>
                    <a:lnTo>
                      <a:pt x="24387" y="40514"/>
                    </a:lnTo>
                    <a:lnTo>
                      <a:pt x="29534" y="44288"/>
                    </a:lnTo>
                    <a:cubicBezTo>
                      <a:pt x="30931" y="45293"/>
                      <a:pt x="32548" y="45808"/>
                      <a:pt x="34141" y="45808"/>
                    </a:cubicBezTo>
                    <a:cubicBezTo>
                      <a:pt x="35759" y="45808"/>
                      <a:pt x="37352" y="45318"/>
                      <a:pt x="38749" y="44288"/>
                    </a:cubicBezTo>
                    <a:cubicBezTo>
                      <a:pt x="41568" y="42254"/>
                      <a:pt x="42670" y="38823"/>
                      <a:pt x="41592" y="35514"/>
                    </a:cubicBezTo>
                    <a:lnTo>
                      <a:pt x="39607" y="29460"/>
                    </a:lnTo>
                    <a:lnTo>
                      <a:pt x="43994" y="26274"/>
                    </a:lnTo>
                    <a:lnTo>
                      <a:pt x="48356" y="29460"/>
                    </a:lnTo>
                    <a:lnTo>
                      <a:pt x="46371" y="35514"/>
                    </a:lnTo>
                    <a:cubicBezTo>
                      <a:pt x="45293" y="38823"/>
                      <a:pt x="46420" y="42254"/>
                      <a:pt x="49214" y="44288"/>
                    </a:cubicBezTo>
                    <a:cubicBezTo>
                      <a:pt x="50611" y="45305"/>
                      <a:pt x="52217" y="45814"/>
                      <a:pt x="53822" y="45814"/>
                    </a:cubicBezTo>
                    <a:cubicBezTo>
                      <a:pt x="55427" y="45814"/>
                      <a:pt x="57033" y="45305"/>
                      <a:pt x="58430" y="44288"/>
                    </a:cubicBezTo>
                    <a:lnTo>
                      <a:pt x="63601" y="40514"/>
                    </a:lnTo>
                    <a:lnTo>
                      <a:pt x="68748" y="44288"/>
                    </a:lnTo>
                    <a:cubicBezTo>
                      <a:pt x="70145" y="45293"/>
                      <a:pt x="71762" y="45808"/>
                      <a:pt x="73355" y="45808"/>
                    </a:cubicBezTo>
                    <a:cubicBezTo>
                      <a:pt x="74973" y="45808"/>
                      <a:pt x="76566" y="45318"/>
                      <a:pt x="77963" y="44288"/>
                    </a:cubicBezTo>
                    <a:cubicBezTo>
                      <a:pt x="80782" y="42254"/>
                      <a:pt x="81884" y="38823"/>
                      <a:pt x="80806" y="35514"/>
                    </a:cubicBezTo>
                    <a:lnTo>
                      <a:pt x="78821" y="29460"/>
                    </a:lnTo>
                    <a:lnTo>
                      <a:pt x="83208" y="26274"/>
                    </a:lnTo>
                    <a:lnTo>
                      <a:pt x="87571" y="29460"/>
                    </a:lnTo>
                    <a:lnTo>
                      <a:pt x="85585" y="35514"/>
                    </a:lnTo>
                    <a:cubicBezTo>
                      <a:pt x="84507" y="38823"/>
                      <a:pt x="85634" y="42254"/>
                      <a:pt x="88428" y="44288"/>
                    </a:cubicBezTo>
                    <a:cubicBezTo>
                      <a:pt x="89825" y="45305"/>
                      <a:pt x="91431" y="45814"/>
                      <a:pt x="93036" y="45814"/>
                    </a:cubicBezTo>
                    <a:cubicBezTo>
                      <a:pt x="94641" y="45814"/>
                      <a:pt x="96247" y="45305"/>
                      <a:pt x="97644" y="44288"/>
                    </a:cubicBezTo>
                    <a:lnTo>
                      <a:pt x="102815" y="40514"/>
                    </a:lnTo>
                    <a:lnTo>
                      <a:pt x="107962" y="44288"/>
                    </a:lnTo>
                    <a:cubicBezTo>
                      <a:pt x="109359" y="45293"/>
                      <a:pt x="110976" y="45808"/>
                      <a:pt x="112569" y="45808"/>
                    </a:cubicBezTo>
                    <a:cubicBezTo>
                      <a:pt x="114187" y="45808"/>
                      <a:pt x="115780" y="45318"/>
                      <a:pt x="117177" y="44288"/>
                    </a:cubicBezTo>
                    <a:cubicBezTo>
                      <a:pt x="119996" y="42254"/>
                      <a:pt x="121099" y="38823"/>
                      <a:pt x="120020" y="35514"/>
                    </a:cubicBezTo>
                    <a:lnTo>
                      <a:pt x="118035" y="29460"/>
                    </a:lnTo>
                    <a:lnTo>
                      <a:pt x="123255" y="25686"/>
                    </a:lnTo>
                    <a:cubicBezTo>
                      <a:pt x="126049" y="23652"/>
                      <a:pt x="127177" y="20221"/>
                      <a:pt x="126123" y="16912"/>
                    </a:cubicBezTo>
                    <a:cubicBezTo>
                      <a:pt x="125044" y="13628"/>
                      <a:pt x="122128" y="11495"/>
                      <a:pt x="118648" y="11495"/>
                    </a:cubicBezTo>
                    <a:lnTo>
                      <a:pt x="112226" y="11495"/>
                    </a:lnTo>
                    <a:lnTo>
                      <a:pt x="110266" y="5442"/>
                    </a:lnTo>
                    <a:cubicBezTo>
                      <a:pt x="109187" y="2133"/>
                      <a:pt x="106271" y="1"/>
                      <a:pt x="102815" y="1"/>
                    </a:cubicBezTo>
                    <a:cubicBezTo>
                      <a:pt x="99335" y="1"/>
                      <a:pt x="96418" y="2133"/>
                      <a:pt x="95364" y="5442"/>
                    </a:cubicBezTo>
                    <a:lnTo>
                      <a:pt x="93404" y="11495"/>
                    </a:lnTo>
                    <a:lnTo>
                      <a:pt x="86958" y="11495"/>
                    </a:lnTo>
                    <a:cubicBezTo>
                      <a:pt x="85585" y="11495"/>
                      <a:pt x="84311" y="11839"/>
                      <a:pt x="83208" y="12427"/>
                    </a:cubicBezTo>
                    <a:cubicBezTo>
                      <a:pt x="82081" y="11839"/>
                      <a:pt x="80806" y="11495"/>
                      <a:pt x="79434" y="11495"/>
                    </a:cubicBezTo>
                    <a:lnTo>
                      <a:pt x="73012" y="11495"/>
                    </a:lnTo>
                    <a:lnTo>
                      <a:pt x="71052" y="5442"/>
                    </a:lnTo>
                    <a:cubicBezTo>
                      <a:pt x="69973" y="2133"/>
                      <a:pt x="67057" y="1"/>
                      <a:pt x="63601" y="1"/>
                    </a:cubicBezTo>
                    <a:cubicBezTo>
                      <a:pt x="60121" y="1"/>
                      <a:pt x="57204" y="2133"/>
                      <a:pt x="56150" y="5442"/>
                    </a:cubicBezTo>
                    <a:lnTo>
                      <a:pt x="54190" y="11495"/>
                    </a:lnTo>
                    <a:lnTo>
                      <a:pt x="47744" y="11495"/>
                    </a:lnTo>
                    <a:cubicBezTo>
                      <a:pt x="46371" y="11495"/>
                      <a:pt x="45097" y="11839"/>
                      <a:pt x="43994" y="12427"/>
                    </a:cubicBezTo>
                    <a:cubicBezTo>
                      <a:pt x="42867" y="11839"/>
                      <a:pt x="41592" y="11495"/>
                      <a:pt x="40220" y="11495"/>
                    </a:cubicBezTo>
                    <a:lnTo>
                      <a:pt x="33798" y="11495"/>
                    </a:lnTo>
                    <a:lnTo>
                      <a:pt x="31838" y="5442"/>
                    </a:lnTo>
                    <a:cubicBezTo>
                      <a:pt x="30759" y="2133"/>
                      <a:pt x="27843" y="1"/>
                      <a:pt x="2438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4"/>
              <p:cNvSpPr/>
              <p:nvPr/>
            </p:nvSpPr>
            <p:spPr>
              <a:xfrm>
                <a:off x="2906225" y="903525"/>
                <a:ext cx="1797125" cy="1797125"/>
              </a:xfrm>
              <a:custGeom>
                <a:avLst/>
                <a:gdLst/>
                <a:ahLst/>
                <a:cxnLst/>
                <a:rect l="l" t="t" r="r" b="b"/>
                <a:pathLst>
                  <a:path w="71885" h="71885" extrusionOk="0">
                    <a:moveTo>
                      <a:pt x="35955" y="8162"/>
                    </a:moveTo>
                    <a:cubicBezTo>
                      <a:pt x="51273" y="8162"/>
                      <a:pt x="63723" y="20637"/>
                      <a:pt x="63723" y="35955"/>
                    </a:cubicBezTo>
                    <a:cubicBezTo>
                      <a:pt x="63723" y="51273"/>
                      <a:pt x="51273" y="63723"/>
                      <a:pt x="35955" y="63723"/>
                    </a:cubicBezTo>
                    <a:cubicBezTo>
                      <a:pt x="20637" y="63723"/>
                      <a:pt x="8162" y="51273"/>
                      <a:pt x="8162" y="35955"/>
                    </a:cubicBezTo>
                    <a:cubicBezTo>
                      <a:pt x="8162" y="20637"/>
                      <a:pt x="20637" y="8162"/>
                      <a:pt x="35955" y="8162"/>
                    </a:cubicBezTo>
                    <a:close/>
                    <a:moveTo>
                      <a:pt x="35955" y="1"/>
                    </a:moveTo>
                    <a:cubicBezTo>
                      <a:pt x="16127" y="1"/>
                      <a:pt x="1" y="16127"/>
                      <a:pt x="1" y="35955"/>
                    </a:cubicBezTo>
                    <a:cubicBezTo>
                      <a:pt x="1" y="55782"/>
                      <a:pt x="16127" y="71885"/>
                      <a:pt x="35955" y="71885"/>
                    </a:cubicBezTo>
                    <a:cubicBezTo>
                      <a:pt x="55758" y="71885"/>
                      <a:pt x="71885" y="55782"/>
                      <a:pt x="71885" y="35955"/>
                    </a:cubicBezTo>
                    <a:cubicBezTo>
                      <a:pt x="71885" y="16127"/>
                      <a:pt x="55758" y="1"/>
                      <a:pt x="35955"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4"/>
              <p:cNvSpPr/>
              <p:nvPr/>
            </p:nvSpPr>
            <p:spPr>
              <a:xfrm>
                <a:off x="3376175" y="1467375"/>
                <a:ext cx="857850" cy="613825"/>
              </a:xfrm>
              <a:custGeom>
                <a:avLst/>
                <a:gdLst/>
                <a:ahLst/>
                <a:cxnLst/>
                <a:rect l="l" t="t" r="r" b="b"/>
                <a:pathLst>
                  <a:path w="34314" h="24553" extrusionOk="0">
                    <a:moveTo>
                      <a:pt x="29816" y="1"/>
                    </a:moveTo>
                    <a:cubicBezTo>
                      <a:pt x="28774" y="1"/>
                      <a:pt x="27732" y="399"/>
                      <a:pt x="26936" y="1196"/>
                    </a:cubicBezTo>
                    <a:lnTo>
                      <a:pt x="13432" y="14700"/>
                    </a:lnTo>
                    <a:lnTo>
                      <a:pt x="7378" y="8622"/>
                    </a:lnTo>
                    <a:cubicBezTo>
                      <a:pt x="6581" y="7825"/>
                      <a:pt x="5534" y="7427"/>
                      <a:pt x="4486" y="7427"/>
                    </a:cubicBezTo>
                    <a:cubicBezTo>
                      <a:pt x="3438" y="7427"/>
                      <a:pt x="2390" y="7825"/>
                      <a:pt x="1594" y="8622"/>
                    </a:cubicBezTo>
                    <a:cubicBezTo>
                      <a:pt x="1" y="10215"/>
                      <a:pt x="1" y="12813"/>
                      <a:pt x="1594" y="14406"/>
                    </a:cubicBezTo>
                    <a:lnTo>
                      <a:pt x="10564" y="23351"/>
                    </a:lnTo>
                    <a:cubicBezTo>
                      <a:pt x="11348" y="24160"/>
                      <a:pt x="12402" y="24552"/>
                      <a:pt x="13432" y="24552"/>
                    </a:cubicBezTo>
                    <a:cubicBezTo>
                      <a:pt x="14485" y="24552"/>
                      <a:pt x="15539" y="24160"/>
                      <a:pt x="16324" y="23351"/>
                    </a:cubicBezTo>
                    <a:lnTo>
                      <a:pt x="32695" y="6980"/>
                    </a:lnTo>
                    <a:cubicBezTo>
                      <a:pt x="34313" y="5387"/>
                      <a:pt x="34313" y="2813"/>
                      <a:pt x="32695" y="1196"/>
                    </a:cubicBezTo>
                    <a:cubicBezTo>
                      <a:pt x="31899" y="399"/>
                      <a:pt x="30857" y="1"/>
                      <a:pt x="29816"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 name="Google Shape;211;p34"/>
            <p:cNvSpPr/>
            <p:nvPr/>
          </p:nvSpPr>
          <p:spPr>
            <a:xfrm>
              <a:off x="5028875" y="981159"/>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 name="Google Shape;212;p34"/>
            <p:cNvGrpSpPr/>
            <p:nvPr/>
          </p:nvGrpSpPr>
          <p:grpSpPr>
            <a:xfrm>
              <a:off x="5202185" y="1148285"/>
              <a:ext cx="384680" cy="407027"/>
              <a:chOff x="1343800" y="228000"/>
              <a:chExt cx="4931800" cy="5218300"/>
            </a:xfrm>
          </p:grpSpPr>
          <p:sp>
            <p:nvSpPr>
              <p:cNvPr id="213" name="Google Shape;213;p34"/>
              <p:cNvSpPr/>
              <p:nvPr/>
            </p:nvSpPr>
            <p:spPr>
              <a:xfrm>
                <a:off x="1799650" y="228000"/>
                <a:ext cx="4020075" cy="5218300"/>
              </a:xfrm>
              <a:custGeom>
                <a:avLst/>
                <a:gdLst/>
                <a:ahLst/>
                <a:cxnLst/>
                <a:rect l="l" t="t" r="r" b="b"/>
                <a:pathLst>
                  <a:path w="160803" h="208732" extrusionOk="0">
                    <a:moveTo>
                      <a:pt x="80389" y="8156"/>
                    </a:moveTo>
                    <a:cubicBezTo>
                      <a:pt x="84305" y="8156"/>
                      <a:pt x="88220" y="9633"/>
                      <a:pt x="91271" y="12586"/>
                    </a:cubicBezTo>
                    <a:cubicBezTo>
                      <a:pt x="95769" y="16939"/>
                      <a:pt x="101653" y="19293"/>
                      <a:pt x="107794" y="19293"/>
                    </a:cubicBezTo>
                    <a:cubicBezTo>
                      <a:pt x="108914" y="19293"/>
                      <a:pt x="110042" y="19215"/>
                      <a:pt x="111173" y="19056"/>
                    </a:cubicBezTo>
                    <a:cubicBezTo>
                      <a:pt x="111931" y="18948"/>
                      <a:pt x="112685" y="18895"/>
                      <a:pt x="113428" y="18895"/>
                    </a:cubicBezTo>
                    <a:cubicBezTo>
                      <a:pt x="120922" y="18895"/>
                      <a:pt x="127432" y="24247"/>
                      <a:pt x="128770" y="31850"/>
                    </a:cubicBezTo>
                    <a:cubicBezTo>
                      <a:pt x="130069" y="39129"/>
                      <a:pt x="134529" y="45305"/>
                      <a:pt x="141073" y="48761"/>
                    </a:cubicBezTo>
                    <a:cubicBezTo>
                      <a:pt x="148573" y="52756"/>
                      <a:pt x="151538" y="61848"/>
                      <a:pt x="147789" y="69471"/>
                    </a:cubicBezTo>
                    <a:cubicBezTo>
                      <a:pt x="144553" y="76113"/>
                      <a:pt x="144553" y="83735"/>
                      <a:pt x="147789" y="90377"/>
                    </a:cubicBezTo>
                    <a:cubicBezTo>
                      <a:pt x="151538" y="98023"/>
                      <a:pt x="148573" y="107116"/>
                      <a:pt x="141073" y="111087"/>
                    </a:cubicBezTo>
                    <a:cubicBezTo>
                      <a:pt x="134529" y="114542"/>
                      <a:pt x="130069" y="120719"/>
                      <a:pt x="128770" y="127998"/>
                    </a:cubicBezTo>
                    <a:cubicBezTo>
                      <a:pt x="127455" y="135621"/>
                      <a:pt x="120930" y="140953"/>
                      <a:pt x="113436" y="140953"/>
                    </a:cubicBezTo>
                    <a:cubicBezTo>
                      <a:pt x="112690" y="140953"/>
                      <a:pt x="111934" y="140900"/>
                      <a:pt x="111173" y="140791"/>
                    </a:cubicBezTo>
                    <a:cubicBezTo>
                      <a:pt x="110042" y="140632"/>
                      <a:pt x="108914" y="140554"/>
                      <a:pt x="107794" y="140554"/>
                    </a:cubicBezTo>
                    <a:cubicBezTo>
                      <a:pt x="101653" y="140554"/>
                      <a:pt x="95769" y="142909"/>
                      <a:pt x="91271" y="147262"/>
                    </a:cubicBezTo>
                    <a:cubicBezTo>
                      <a:pt x="88220" y="150215"/>
                      <a:pt x="84305" y="151692"/>
                      <a:pt x="80389" y="151692"/>
                    </a:cubicBezTo>
                    <a:cubicBezTo>
                      <a:pt x="76474" y="151692"/>
                      <a:pt x="72559" y="150215"/>
                      <a:pt x="69508" y="147262"/>
                    </a:cubicBezTo>
                    <a:cubicBezTo>
                      <a:pt x="65022" y="142924"/>
                      <a:pt x="59140" y="140571"/>
                      <a:pt x="53013" y="140571"/>
                    </a:cubicBezTo>
                    <a:cubicBezTo>
                      <a:pt x="51886" y="140571"/>
                      <a:pt x="50758" y="140644"/>
                      <a:pt x="49631" y="140791"/>
                    </a:cubicBezTo>
                    <a:cubicBezTo>
                      <a:pt x="48870" y="140900"/>
                      <a:pt x="48114" y="140953"/>
                      <a:pt x="47367" y="140953"/>
                    </a:cubicBezTo>
                    <a:cubicBezTo>
                      <a:pt x="39873" y="140953"/>
                      <a:pt x="33347" y="135621"/>
                      <a:pt x="32009" y="127998"/>
                    </a:cubicBezTo>
                    <a:cubicBezTo>
                      <a:pt x="30735" y="120719"/>
                      <a:pt x="26250" y="114542"/>
                      <a:pt x="19730" y="111087"/>
                    </a:cubicBezTo>
                    <a:cubicBezTo>
                      <a:pt x="12206" y="107116"/>
                      <a:pt x="9265" y="98023"/>
                      <a:pt x="12990" y="90377"/>
                    </a:cubicBezTo>
                    <a:cubicBezTo>
                      <a:pt x="16250" y="83735"/>
                      <a:pt x="16250" y="76113"/>
                      <a:pt x="12990" y="69471"/>
                    </a:cubicBezTo>
                    <a:cubicBezTo>
                      <a:pt x="9265" y="61848"/>
                      <a:pt x="12206" y="52756"/>
                      <a:pt x="19730" y="48761"/>
                    </a:cubicBezTo>
                    <a:cubicBezTo>
                      <a:pt x="26250" y="45305"/>
                      <a:pt x="30735" y="39129"/>
                      <a:pt x="32009" y="31850"/>
                    </a:cubicBezTo>
                    <a:cubicBezTo>
                      <a:pt x="33347" y="24247"/>
                      <a:pt x="39857" y="18895"/>
                      <a:pt x="47369" y="18895"/>
                    </a:cubicBezTo>
                    <a:cubicBezTo>
                      <a:pt x="48115" y="18895"/>
                      <a:pt x="48870" y="18948"/>
                      <a:pt x="49631" y="19056"/>
                    </a:cubicBezTo>
                    <a:cubicBezTo>
                      <a:pt x="50761" y="19215"/>
                      <a:pt x="51889" y="19293"/>
                      <a:pt x="53008" y="19293"/>
                    </a:cubicBezTo>
                    <a:cubicBezTo>
                      <a:pt x="59144" y="19293"/>
                      <a:pt x="65010" y="16939"/>
                      <a:pt x="69508" y="12586"/>
                    </a:cubicBezTo>
                    <a:cubicBezTo>
                      <a:pt x="72559" y="9633"/>
                      <a:pt x="76474" y="8156"/>
                      <a:pt x="80389" y="8156"/>
                    </a:cubicBezTo>
                    <a:close/>
                    <a:moveTo>
                      <a:pt x="55121" y="148855"/>
                    </a:moveTo>
                    <a:cubicBezTo>
                      <a:pt x="58381" y="149296"/>
                      <a:pt x="61420" y="150766"/>
                      <a:pt x="63846" y="153119"/>
                    </a:cubicBezTo>
                    <a:cubicBezTo>
                      <a:pt x="67424" y="156575"/>
                      <a:pt x="71787" y="158707"/>
                      <a:pt x="76321" y="159491"/>
                    </a:cubicBezTo>
                    <a:lnTo>
                      <a:pt x="76321" y="180250"/>
                    </a:lnTo>
                    <a:lnTo>
                      <a:pt x="55121" y="196426"/>
                    </a:lnTo>
                    <a:lnTo>
                      <a:pt x="55121" y="148855"/>
                    </a:lnTo>
                    <a:close/>
                    <a:moveTo>
                      <a:pt x="105658" y="148855"/>
                    </a:moveTo>
                    <a:lnTo>
                      <a:pt x="105658" y="196426"/>
                    </a:lnTo>
                    <a:lnTo>
                      <a:pt x="84482" y="180250"/>
                    </a:lnTo>
                    <a:lnTo>
                      <a:pt x="84482" y="159491"/>
                    </a:lnTo>
                    <a:cubicBezTo>
                      <a:pt x="89017" y="158707"/>
                      <a:pt x="93379" y="156575"/>
                      <a:pt x="96957" y="153119"/>
                    </a:cubicBezTo>
                    <a:cubicBezTo>
                      <a:pt x="99384" y="150766"/>
                      <a:pt x="102423" y="149296"/>
                      <a:pt x="105658" y="148855"/>
                    </a:cubicBezTo>
                    <a:close/>
                    <a:moveTo>
                      <a:pt x="80402" y="1"/>
                    </a:moveTo>
                    <a:cubicBezTo>
                      <a:pt x="74446" y="1"/>
                      <a:pt x="68490" y="2243"/>
                      <a:pt x="63846" y="6728"/>
                    </a:cubicBezTo>
                    <a:cubicBezTo>
                      <a:pt x="60874" y="9597"/>
                      <a:pt x="57002" y="11143"/>
                      <a:pt x="52950" y="11143"/>
                    </a:cubicBezTo>
                    <a:cubicBezTo>
                      <a:pt x="52224" y="11143"/>
                      <a:pt x="51492" y="11093"/>
                      <a:pt x="50758" y="10993"/>
                    </a:cubicBezTo>
                    <a:cubicBezTo>
                      <a:pt x="49608" y="10829"/>
                      <a:pt x="48466" y="10750"/>
                      <a:pt x="47338" y="10750"/>
                    </a:cubicBezTo>
                    <a:cubicBezTo>
                      <a:pt x="35943" y="10750"/>
                      <a:pt x="26000" y="18856"/>
                      <a:pt x="23970" y="30453"/>
                    </a:cubicBezTo>
                    <a:cubicBezTo>
                      <a:pt x="23137" y="35232"/>
                      <a:pt x="20196" y="39276"/>
                      <a:pt x="15907" y="41555"/>
                    </a:cubicBezTo>
                    <a:cubicBezTo>
                      <a:pt x="4486" y="47609"/>
                      <a:pt x="1" y="61456"/>
                      <a:pt x="5662" y="73049"/>
                    </a:cubicBezTo>
                    <a:cubicBezTo>
                      <a:pt x="7795" y="77412"/>
                      <a:pt x="7795" y="82436"/>
                      <a:pt x="5662" y="86798"/>
                    </a:cubicBezTo>
                    <a:cubicBezTo>
                      <a:pt x="1" y="98416"/>
                      <a:pt x="4486" y="112239"/>
                      <a:pt x="15907" y="118292"/>
                    </a:cubicBezTo>
                    <a:cubicBezTo>
                      <a:pt x="20196" y="120572"/>
                      <a:pt x="23137" y="124615"/>
                      <a:pt x="23970" y="129419"/>
                    </a:cubicBezTo>
                    <a:cubicBezTo>
                      <a:pt x="25980" y="140865"/>
                      <a:pt x="35735" y="148928"/>
                      <a:pt x="46960" y="149100"/>
                    </a:cubicBezTo>
                    <a:lnTo>
                      <a:pt x="46960" y="204661"/>
                    </a:lnTo>
                    <a:cubicBezTo>
                      <a:pt x="46960" y="206205"/>
                      <a:pt x="47842" y="207627"/>
                      <a:pt x="49239" y="208313"/>
                    </a:cubicBezTo>
                    <a:cubicBezTo>
                      <a:pt x="49811" y="208594"/>
                      <a:pt x="50424" y="208731"/>
                      <a:pt x="51035" y="208731"/>
                    </a:cubicBezTo>
                    <a:cubicBezTo>
                      <a:pt x="51915" y="208731"/>
                      <a:pt x="52790" y="208446"/>
                      <a:pt x="53528" y="207896"/>
                    </a:cubicBezTo>
                    <a:lnTo>
                      <a:pt x="80389" y="187407"/>
                    </a:lnTo>
                    <a:lnTo>
                      <a:pt x="107276" y="207896"/>
                    </a:lnTo>
                    <a:cubicBezTo>
                      <a:pt x="107986" y="208435"/>
                      <a:pt x="108869" y="208730"/>
                      <a:pt x="109751" y="208730"/>
                    </a:cubicBezTo>
                    <a:cubicBezTo>
                      <a:pt x="110364" y="208730"/>
                      <a:pt x="110976" y="208583"/>
                      <a:pt x="111540" y="208313"/>
                    </a:cubicBezTo>
                    <a:cubicBezTo>
                      <a:pt x="112937" y="207627"/>
                      <a:pt x="113819" y="206205"/>
                      <a:pt x="113819" y="204661"/>
                    </a:cubicBezTo>
                    <a:lnTo>
                      <a:pt x="113819" y="149100"/>
                    </a:lnTo>
                    <a:cubicBezTo>
                      <a:pt x="125069" y="148928"/>
                      <a:pt x="134799" y="140865"/>
                      <a:pt x="136809" y="129419"/>
                    </a:cubicBezTo>
                    <a:cubicBezTo>
                      <a:pt x="137642" y="124615"/>
                      <a:pt x="140608" y="120572"/>
                      <a:pt x="144897" y="118292"/>
                    </a:cubicBezTo>
                    <a:cubicBezTo>
                      <a:pt x="156293" y="112239"/>
                      <a:pt x="160803" y="98416"/>
                      <a:pt x="155117" y="86798"/>
                    </a:cubicBezTo>
                    <a:cubicBezTo>
                      <a:pt x="152984" y="82436"/>
                      <a:pt x="152984" y="77412"/>
                      <a:pt x="155117" y="73049"/>
                    </a:cubicBezTo>
                    <a:cubicBezTo>
                      <a:pt x="160803" y="61456"/>
                      <a:pt x="156293" y="47609"/>
                      <a:pt x="144897" y="41555"/>
                    </a:cubicBezTo>
                    <a:cubicBezTo>
                      <a:pt x="140608" y="39276"/>
                      <a:pt x="137642" y="35232"/>
                      <a:pt x="136809" y="30428"/>
                    </a:cubicBezTo>
                    <a:cubicBezTo>
                      <a:pt x="134779" y="18854"/>
                      <a:pt x="124857" y="10750"/>
                      <a:pt x="113447" y="10750"/>
                    </a:cubicBezTo>
                    <a:cubicBezTo>
                      <a:pt x="112317" y="10750"/>
                      <a:pt x="111173" y="10829"/>
                      <a:pt x="110021" y="10993"/>
                    </a:cubicBezTo>
                    <a:cubicBezTo>
                      <a:pt x="109291" y="11093"/>
                      <a:pt x="108562" y="11143"/>
                      <a:pt x="107837" y="11143"/>
                    </a:cubicBezTo>
                    <a:cubicBezTo>
                      <a:pt x="103795" y="11143"/>
                      <a:pt x="99909" y="9597"/>
                      <a:pt x="96957" y="6728"/>
                    </a:cubicBezTo>
                    <a:cubicBezTo>
                      <a:pt x="92313" y="2243"/>
                      <a:pt x="86357" y="1"/>
                      <a:pt x="80402"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4"/>
              <p:cNvSpPr/>
              <p:nvPr/>
            </p:nvSpPr>
            <p:spPr>
              <a:xfrm>
                <a:off x="2325375" y="860050"/>
                <a:ext cx="2982125" cy="2731500"/>
              </a:xfrm>
              <a:custGeom>
                <a:avLst/>
                <a:gdLst/>
                <a:ahLst/>
                <a:cxnLst/>
                <a:rect l="l" t="t" r="r" b="b"/>
                <a:pathLst>
                  <a:path w="119285" h="109260" extrusionOk="0">
                    <a:moveTo>
                      <a:pt x="59345" y="0"/>
                    </a:moveTo>
                    <a:cubicBezTo>
                      <a:pt x="51165" y="0"/>
                      <a:pt x="42921" y="1836"/>
                      <a:pt x="35244" y="5612"/>
                    </a:cubicBezTo>
                    <a:cubicBezTo>
                      <a:pt x="33234" y="6592"/>
                      <a:pt x="32401" y="9043"/>
                      <a:pt x="33381" y="11077"/>
                    </a:cubicBezTo>
                    <a:cubicBezTo>
                      <a:pt x="34096" y="12508"/>
                      <a:pt x="35532" y="13342"/>
                      <a:pt x="37033" y="13342"/>
                    </a:cubicBezTo>
                    <a:cubicBezTo>
                      <a:pt x="37641" y="13342"/>
                      <a:pt x="38260" y="13205"/>
                      <a:pt x="38847" y="12916"/>
                    </a:cubicBezTo>
                    <a:cubicBezTo>
                      <a:pt x="45369" y="9708"/>
                      <a:pt x="52376" y="8148"/>
                      <a:pt x="59330" y="8148"/>
                    </a:cubicBezTo>
                    <a:cubicBezTo>
                      <a:pt x="71397" y="8148"/>
                      <a:pt x="83301" y="12847"/>
                      <a:pt x="92227" y="21788"/>
                    </a:cubicBezTo>
                    <a:cubicBezTo>
                      <a:pt x="110363" y="39900"/>
                      <a:pt x="110363" y="69384"/>
                      <a:pt x="92227" y="87520"/>
                    </a:cubicBezTo>
                    <a:cubicBezTo>
                      <a:pt x="83159" y="96564"/>
                      <a:pt x="71272" y="101098"/>
                      <a:pt x="59360" y="101098"/>
                    </a:cubicBezTo>
                    <a:cubicBezTo>
                      <a:pt x="47474" y="101098"/>
                      <a:pt x="35562" y="96564"/>
                      <a:pt x="26494" y="87520"/>
                    </a:cubicBezTo>
                    <a:cubicBezTo>
                      <a:pt x="12426" y="73428"/>
                      <a:pt x="8872" y="51983"/>
                      <a:pt x="17647" y="34116"/>
                    </a:cubicBezTo>
                    <a:cubicBezTo>
                      <a:pt x="18627" y="32106"/>
                      <a:pt x="17818" y="29655"/>
                      <a:pt x="15784" y="28675"/>
                    </a:cubicBezTo>
                    <a:cubicBezTo>
                      <a:pt x="15205" y="28385"/>
                      <a:pt x="14588" y="28248"/>
                      <a:pt x="13981" y="28248"/>
                    </a:cubicBezTo>
                    <a:cubicBezTo>
                      <a:pt x="12481" y="28248"/>
                      <a:pt x="11034" y="29082"/>
                      <a:pt x="10318" y="30513"/>
                    </a:cubicBezTo>
                    <a:cubicBezTo>
                      <a:pt x="0" y="51517"/>
                      <a:pt x="4191" y="76736"/>
                      <a:pt x="20735" y="93280"/>
                    </a:cubicBezTo>
                    <a:cubicBezTo>
                      <a:pt x="31396" y="103917"/>
                      <a:pt x="45366" y="109260"/>
                      <a:pt x="59360" y="109260"/>
                    </a:cubicBezTo>
                    <a:cubicBezTo>
                      <a:pt x="73355" y="109260"/>
                      <a:pt x="87350" y="103917"/>
                      <a:pt x="97986" y="93280"/>
                    </a:cubicBezTo>
                    <a:cubicBezTo>
                      <a:pt x="119284" y="71982"/>
                      <a:pt x="119284" y="37302"/>
                      <a:pt x="97986" y="16004"/>
                    </a:cubicBezTo>
                    <a:cubicBezTo>
                      <a:pt x="87496" y="5514"/>
                      <a:pt x="73518" y="0"/>
                      <a:pt x="59345"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4"/>
              <p:cNvSpPr/>
              <p:nvPr/>
            </p:nvSpPr>
            <p:spPr>
              <a:xfrm>
                <a:off x="2863325" y="1268100"/>
                <a:ext cx="1895175" cy="1789775"/>
              </a:xfrm>
              <a:custGeom>
                <a:avLst/>
                <a:gdLst/>
                <a:ahLst/>
                <a:cxnLst/>
                <a:rect l="l" t="t" r="r" b="b"/>
                <a:pathLst>
                  <a:path w="75807" h="71591" extrusionOk="0">
                    <a:moveTo>
                      <a:pt x="37892" y="9951"/>
                    </a:moveTo>
                    <a:lnTo>
                      <a:pt x="43430" y="27058"/>
                    </a:lnTo>
                    <a:cubicBezTo>
                      <a:pt x="43970" y="28725"/>
                      <a:pt x="45538" y="29876"/>
                      <a:pt x="47303" y="29876"/>
                    </a:cubicBezTo>
                    <a:lnTo>
                      <a:pt x="65366" y="29876"/>
                    </a:lnTo>
                    <a:lnTo>
                      <a:pt x="50734" y="40440"/>
                    </a:lnTo>
                    <a:cubicBezTo>
                      <a:pt x="49288" y="41494"/>
                      <a:pt x="48700" y="43332"/>
                      <a:pt x="49239" y="45023"/>
                    </a:cubicBezTo>
                    <a:lnTo>
                      <a:pt x="54852" y="62130"/>
                    </a:lnTo>
                    <a:lnTo>
                      <a:pt x="40293" y="51518"/>
                    </a:lnTo>
                    <a:cubicBezTo>
                      <a:pt x="39583" y="50991"/>
                      <a:pt x="38743" y="50727"/>
                      <a:pt x="37901" y="50727"/>
                    </a:cubicBezTo>
                    <a:cubicBezTo>
                      <a:pt x="37058" y="50727"/>
                      <a:pt x="36213" y="50991"/>
                      <a:pt x="35490" y="51518"/>
                    </a:cubicBezTo>
                    <a:lnTo>
                      <a:pt x="20956" y="62130"/>
                    </a:lnTo>
                    <a:lnTo>
                      <a:pt x="26544" y="45023"/>
                    </a:lnTo>
                    <a:cubicBezTo>
                      <a:pt x="27108" y="43332"/>
                      <a:pt x="26495" y="41494"/>
                      <a:pt x="25073" y="40440"/>
                    </a:cubicBezTo>
                    <a:lnTo>
                      <a:pt x="10442" y="29876"/>
                    </a:lnTo>
                    <a:lnTo>
                      <a:pt x="28505" y="29876"/>
                    </a:lnTo>
                    <a:cubicBezTo>
                      <a:pt x="30269" y="29876"/>
                      <a:pt x="31838" y="28725"/>
                      <a:pt x="32377" y="27058"/>
                    </a:cubicBezTo>
                    <a:lnTo>
                      <a:pt x="37892" y="9951"/>
                    </a:lnTo>
                    <a:close/>
                    <a:moveTo>
                      <a:pt x="37892" y="0"/>
                    </a:moveTo>
                    <a:cubicBezTo>
                      <a:pt x="34705" y="0"/>
                      <a:pt x="31887" y="2059"/>
                      <a:pt x="30907" y="5098"/>
                    </a:cubicBezTo>
                    <a:lnTo>
                      <a:pt x="25539" y="21715"/>
                    </a:lnTo>
                    <a:lnTo>
                      <a:pt x="7991" y="21715"/>
                    </a:lnTo>
                    <a:cubicBezTo>
                      <a:pt x="4780" y="21715"/>
                      <a:pt x="1962" y="23774"/>
                      <a:pt x="981" y="26813"/>
                    </a:cubicBezTo>
                    <a:cubicBezTo>
                      <a:pt x="1" y="29852"/>
                      <a:pt x="1079" y="33161"/>
                      <a:pt x="3677" y="35023"/>
                    </a:cubicBezTo>
                    <a:lnTo>
                      <a:pt x="17892" y="45317"/>
                    </a:lnTo>
                    <a:lnTo>
                      <a:pt x="12427" y="61934"/>
                    </a:lnTo>
                    <a:cubicBezTo>
                      <a:pt x="11447" y="64973"/>
                      <a:pt x="12525" y="68306"/>
                      <a:pt x="15098" y="70169"/>
                    </a:cubicBezTo>
                    <a:cubicBezTo>
                      <a:pt x="16397" y="71112"/>
                      <a:pt x="17917" y="71584"/>
                      <a:pt x="19436" y="71584"/>
                    </a:cubicBezTo>
                    <a:cubicBezTo>
                      <a:pt x="20956" y="71584"/>
                      <a:pt x="22475" y="71112"/>
                      <a:pt x="23774" y="70169"/>
                    </a:cubicBezTo>
                    <a:lnTo>
                      <a:pt x="37892" y="59851"/>
                    </a:lnTo>
                    <a:lnTo>
                      <a:pt x="52033" y="70169"/>
                    </a:lnTo>
                    <a:cubicBezTo>
                      <a:pt x="53332" y="71125"/>
                      <a:pt x="54852" y="71590"/>
                      <a:pt x="56371" y="71590"/>
                    </a:cubicBezTo>
                    <a:cubicBezTo>
                      <a:pt x="57891" y="71590"/>
                      <a:pt x="59410" y="71125"/>
                      <a:pt x="60685" y="70169"/>
                    </a:cubicBezTo>
                    <a:cubicBezTo>
                      <a:pt x="63283" y="68306"/>
                      <a:pt x="64361" y="64998"/>
                      <a:pt x="63356" y="61934"/>
                    </a:cubicBezTo>
                    <a:lnTo>
                      <a:pt x="57915" y="45317"/>
                    </a:lnTo>
                    <a:lnTo>
                      <a:pt x="72130" y="35023"/>
                    </a:lnTo>
                    <a:cubicBezTo>
                      <a:pt x="74728" y="33161"/>
                      <a:pt x="75807" y="29852"/>
                      <a:pt x="74826" y="26813"/>
                    </a:cubicBezTo>
                    <a:cubicBezTo>
                      <a:pt x="73821" y="23774"/>
                      <a:pt x="71027" y="21715"/>
                      <a:pt x="67817" y="21715"/>
                    </a:cubicBezTo>
                    <a:lnTo>
                      <a:pt x="50268" y="21715"/>
                    </a:lnTo>
                    <a:lnTo>
                      <a:pt x="44901" y="5098"/>
                    </a:lnTo>
                    <a:cubicBezTo>
                      <a:pt x="43921" y="2059"/>
                      <a:pt x="41102" y="0"/>
                      <a:pt x="37892"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4"/>
              <p:cNvSpPr/>
              <p:nvPr/>
            </p:nvSpPr>
            <p:spPr>
              <a:xfrm>
                <a:off x="2813700" y="1230725"/>
                <a:ext cx="204075" cy="203450"/>
              </a:xfrm>
              <a:custGeom>
                <a:avLst/>
                <a:gdLst/>
                <a:ahLst/>
                <a:cxnLst/>
                <a:rect l="l" t="t" r="r" b="b"/>
                <a:pathLst>
                  <a:path w="8163" h="8138" extrusionOk="0">
                    <a:moveTo>
                      <a:pt x="4094" y="0"/>
                    </a:moveTo>
                    <a:cubicBezTo>
                      <a:pt x="3015" y="0"/>
                      <a:pt x="1961" y="441"/>
                      <a:pt x="1202" y="1177"/>
                    </a:cubicBezTo>
                    <a:cubicBezTo>
                      <a:pt x="442" y="1936"/>
                      <a:pt x="1" y="2990"/>
                      <a:pt x="1" y="4069"/>
                    </a:cubicBezTo>
                    <a:cubicBezTo>
                      <a:pt x="1" y="5147"/>
                      <a:pt x="442" y="6201"/>
                      <a:pt x="1202" y="6961"/>
                    </a:cubicBezTo>
                    <a:cubicBezTo>
                      <a:pt x="1961" y="7720"/>
                      <a:pt x="3015" y="8137"/>
                      <a:pt x="4094" y="8137"/>
                    </a:cubicBezTo>
                    <a:cubicBezTo>
                      <a:pt x="5148" y="8137"/>
                      <a:pt x="6201" y="7720"/>
                      <a:pt x="6961" y="6961"/>
                    </a:cubicBezTo>
                    <a:cubicBezTo>
                      <a:pt x="7721" y="6201"/>
                      <a:pt x="8162" y="5147"/>
                      <a:pt x="8162" y="4069"/>
                    </a:cubicBezTo>
                    <a:cubicBezTo>
                      <a:pt x="8162" y="2990"/>
                      <a:pt x="7721" y="1936"/>
                      <a:pt x="6961" y="1177"/>
                    </a:cubicBezTo>
                    <a:cubicBezTo>
                      <a:pt x="6201" y="441"/>
                      <a:pt x="5148" y="0"/>
                      <a:pt x="4094"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4"/>
              <p:cNvSpPr/>
              <p:nvPr/>
            </p:nvSpPr>
            <p:spPr>
              <a:xfrm>
                <a:off x="1751250" y="228925"/>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4"/>
              <p:cNvSpPr/>
              <p:nvPr/>
            </p:nvSpPr>
            <p:spPr>
              <a:xfrm>
                <a:off x="1751250" y="897400"/>
                <a:ext cx="203450" cy="350500"/>
              </a:xfrm>
              <a:custGeom>
                <a:avLst/>
                <a:gdLst/>
                <a:ahLst/>
                <a:cxnLst/>
                <a:rect l="l" t="t" r="r" b="b"/>
                <a:pathLst>
                  <a:path w="8138" h="14020" extrusionOk="0">
                    <a:moveTo>
                      <a:pt x="4069" y="0"/>
                    </a:moveTo>
                    <a:cubicBezTo>
                      <a:pt x="1814" y="0"/>
                      <a:pt x="1" y="1814"/>
                      <a:pt x="1" y="4069"/>
                    </a:cubicBezTo>
                    <a:lnTo>
                      <a:pt x="1" y="9951"/>
                    </a:lnTo>
                    <a:cubicBezTo>
                      <a:pt x="1" y="12206"/>
                      <a:pt x="1814" y="14019"/>
                      <a:pt x="4069" y="14019"/>
                    </a:cubicBezTo>
                    <a:cubicBezTo>
                      <a:pt x="6324" y="14019"/>
                      <a:pt x="8137" y="12206"/>
                      <a:pt x="8137" y="9951"/>
                    </a:cubicBezTo>
                    <a:lnTo>
                      <a:pt x="8137" y="4069"/>
                    </a:lnTo>
                    <a:cubicBezTo>
                      <a:pt x="8137"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4"/>
              <p:cNvSpPr/>
              <p:nvPr/>
            </p:nvSpPr>
            <p:spPr>
              <a:xfrm>
                <a:off x="2011650" y="636375"/>
                <a:ext cx="351125" cy="204075"/>
              </a:xfrm>
              <a:custGeom>
                <a:avLst/>
                <a:gdLst/>
                <a:ahLst/>
                <a:cxnLst/>
                <a:rect l="l" t="t" r="r" b="b"/>
                <a:pathLst>
                  <a:path w="14045" h="8163" extrusionOk="0">
                    <a:moveTo>
                      <a:pt x="4094" y="1"/>
                    </a:moveTo>
                    <a:cubicBezTo>
                      <a:pt x="1839" y="1"/>
                      <a:pt x="1" y="1839"/>
                      <a:pt x="1" y="4069"/>
                    </a:cubicBezTo>
                    <a:cubicBezTo>
                      <a:pt x="1" y="6324"/>
                      <a:pt x="1839" y="8162"/>
                      <a:pt x="4094" y="8162"/>
                    </a:cubicBezTo>
                    <a:lnTo>
                      <a:pt x="9951" y="8162"/>
                    </a:lnTo>
                    <a:cubicBezTo>
                      <a:pt x="12206" y="8162"/>
                      <a:pt x="14044" y="6324"/>
                      <a:pt x="14044" y="4069"/>
                    </a:cubicBezTo>
                    <a:cubicBezTo>
                      <a:pt x="14044"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4"/>
              <p:cNvSpPr/>
              <p:nvPr/>
            </p:nvSpPr>
            <p:spPr>
              <a:xfrm>
                <a:off x="1343800" y="63637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4"/>
              <p:cNvSpPr/>
              <p:nvPr/>
            </p:nvSpPr>
            <p:spPr>
              <a:xfrm>
                <a:off x="5664075" y="4427275"/>
                <a:ext cx="204050" cy="350500"/>
              </a:xfrm>
              <a:custGeom>
                <a:avLst/>
                <a:gdLst/>
                <a:ahLst/>
                <a:cxnLst/>
                <a:rect l="l" t="t" r="r" b="b"/>
                <a:pathLst>
                  <a:path w="8162" h="14020" extrusionOk="0">
                    <a:moveTo>
                      <a:pt x="4069" y="0"/>
                    </a:moveTo>
                    <a:cubicBezTo>
                      <a:pt x="1839" y="0"/>
                      <a:pt x="1" y="1814"/>
                      <a:pt x="1" y="4069"/>
                    </a:cubicBezTo>
                    <a:lnTo>
                      <a:pt x="1" y="9951"/>
                    </a:lnTo>
                    <a:cubicBezTo>
                      <a:pt x="1" y="12206"/>
                      <a:pt x="1839" y="14019"/>
                      <a:pt x="4069" y="14019"/>
                    </a:cubicBezTo>
                    <a:cubicBezTo>
                      <a:pt x="6324" y="14019"/>
                      <a:pt x="8162" y="12206"/>
                      <a:pt x="8162" y="9951"/>
                    </a:cubicBezTo>
                    <a:lnTo>
                      <a:pt x="8162" y="4069"/>
                    </a:lnTo>
                    <a:cubicBezTo>
                      <a:pt x="8162" y="1814"/>
                      <a:pt x="6324" y="0"/>
                      <a:pt x="4069"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4"/>
              <p:cNvSpPr/>
              <p:nvPr/>
            </p:nvSpPr>
            <p:spPr>
              <a:xfrm>
                <a:off x="5664075" y="5095750"/>
                <a:ext cx="204050" cy="350500"/>
              </a:xfrm>
              <a:custGeom>
                <a:avLst/>
                <a:gdLst/>
                <a:ahLst/>
                <a:cxnLst/>
                <a:rect l="l" t="t" r="r" b="b"/>
                <a:pathLst>
                  <a:path w="8162" h="14020" extrusionOk="0">
                    <a:moveTo>
                      <a:pt x="4069" y="1"/>
                    </a:moveTo>
                    <a:cubicBezTo>
                      <a:pt x="1839" y="1"/>
                      <a:pt x="1" y="1814"/>
                      <a:pt x="1" y="4069"/>
                    </a:cubicBezTo>
                    <a:lnTo>
                      <a:pt x="1" y="9951"/>
                    </a:lnTo>
                    <a:cubicBezTo>
                      <a:pt x="1" y="12206"/>
                      <a:pt x="1839" y="14020"/>
                      <a:pt x="4069" y="14020"/>
                    </a:cubicBezTo>
                    <a:cubicBezTo>
                      <a:pt x="6324" y="14020"/>
                      <a:pt x="8162" y="12206"/>
                      <a:pt x="8162" y="9951"/>
                    </a:cubicBezTo>
                    <a:lnTo>
                      <a:pt x="8162" y="4069"/>
                    </a:lnTo>
                    <a:cubicBezTo>
                      <a:pt x="8162" y="1814"/>
                      <a:pt x="6324" y="1"/>
                      <a:pt x="406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4"/>
              <p:cNvSpPr/>
              <p:nvPr/>
            </p:nvSpPr>
            <p:spPr>
              <a:xfrm>
                <a:off x="5925100"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181" y="8162"/>
                      <a:pt x="14019" y="6324"/>
                      <a:pt x="14019" y="4069"/>
                    </a:cubicBezTo>
                    <a:cubicBezTo>
                      <a:pt x="14019" y="1839"/>
                      <a:pt x="12181"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4"/>
              <p:cNvSpPr/>
              <p:nvPr/>
            </p:nvSpPr>
            <p:spPr>
              <a:xfrm>
                <a:off x="5256625" y="4834725"/>
                <a:ext cx="350500" cy="204075"/>
              </a:xfrm>
              <a:custGeom>
                <a:avLst/>
                <a:gdLst/>
                <a:ahLst/>
                <a:cxnLst/>
                <a:rect l="l" t="t" r="r" b="b"/>
                <a:pathLst>
                  <a:path w="14020" h="8163" extrusionOk="0">
                    <a:moveTo>
                      <a:pt x="4069" y="1"/>
                    </a:moveTo>
                    <a:cubicBezTo>
                      <a:pt x="1814" y="1"/>
                      <a:pt x="0" y="1839"/>
                      <a:pt x="0" y="4069"/>
                    </a:cubicBezTo>
                    <a:cubicBezTo>
                      <a:pt x="0" y="6324"/>
                      <a:pt x="1814" y="8162"/>
                      <a:pt x="4069" y="8162"/>
                    </a:cubicBezTo>
                    <a:lnTo>
                      <a:pt x="9951" y="8162"/>
                    </a:lnTo>
                    <a:cubicBezTo>
                      <a:pt x="12206" y="8162"/>
                      <a:pt x="14019" y="6324"/>
                      <a:pt x="14019" y="4069"/>
                    </a:cubicBezTo>
                    <a:cubicBezTo>
                      <a:pt x="14019" y="1839"/>
                      <a:pt x="12206" y="1"/>
                      <a:pt x="995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5" name="Google Shape;225;p34"/>
          <p:cNvSpPr txBox="1">
            <a:spLocks noGrp="1"/>
          </p:cNvSpPr>
          <p:nvPr>
            <p:ph type="subTitle" idx="1"/>
          </p:nvPr>
        </p:nvSpPr>
        <p:spPr>
          <a:xfrm>
            <a:off x="2982000" y="1218100"/>
            <a:ext cx="1577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smtClean="0">
                <a:solidFill>
                  <a:schemeClr val="lt1"/>
                </a:solidFill>
              </a:rPr>
              <a:t>A</a:t>
            </a:r>
            <a:r>
              <a:rPr lang="es" dirty="0" smtClean="0">
                <a:solidFill>
                  <a:schemeClr val="lt1"/>
                </a:solidFill>
              </a:rPr>
              <a:t>ll the natural bio-chemical alteration and physical breakdown of rocks</a:t>
            </a:r>
            <a:endParaRPr/>
          </a:p>
        </p:txBody>
      </p:sp>
      <p:sp>
        <p:nvSpPr>
          <p:cNvPr id="226" name="Google Shape;226;p34"/>
          <p:cNvSpPr txBox="1">
            <a:spLocks noGrp="1"/>
          </p:cNvSpPr>
          <p:nvPr>
            <p:ph type="subTitle" idx="2"/>
          </p:nvPr>
        </p:nvSpPr>
        <p:spPr>
          <a:xfrm>
            <a:off x="2982000" y="898300"/>
            <a:ext cx="1577100" cy="4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1" dirty="0" smtClean="0"/>
              <a:t>Weathering</a:t>
            </a:r>
            <a:endParaRPr sz="2400" b="1"/>
          </a:p>
        </p:txBody>
      </p:sp>
      <p:sp>
        <p:nvSpPr>
          <p:cNvPr id="227" name="Google Shape;227;p34"/>
          <p:cNvSpPr txBox="1">
            <a:spLocks noGrp="1"/>
          </p:cNvSpPr>
          <p:nvPr>
            <p:ph type="subTitle" idx="3"/>
          </p:nvPr>
        </p:nvSpPr>
        <p:spPr>
          <a:xfrm>
            <a:off x="5977900" y="1218100"/>
            <a:ext cx="1577100" cy="40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smtClean="0">
                <a:solidFill>
                  <a:schemeClr val="lt1"/>
                </a:solidFill>
              </a:rPr>
              <a:t>Usually before earthquake small trembles are felt . </a:t>
            </a:r>
            <a:r>
              <a:rPr lang="en-US" dirty="0" smtClean="0">
                <a:solidFill>
                  <a:schemeClr val="lt1"/>
                </a:solidFill>
              </a:rPr>
              <a:t>T</a:t>
            </a:r>
            <a:r>
              <a:rPr lang="es" dirty="0" smtClean="0">
                <a:solidFill>
                  <a:schemeClr val="lt1"/>
                </a:solidFill>
              </a:rPr>
              <a:t>hey can be detected</a:t>
            </a:r>
            <a:endParaRPr/>
          </a:p>
        </p:txBody>
      </p:sp>
      <p:sp>
        <p:nvSpPr>
          <p:cNvPr id="228" name="Google Shape;228;p34"/>
          <p:cNvSpPr txBox="1">
            <a:spLocks noGrp="1"/>
          </p:cNvSpPr>
          <p:nvPr>
            <p:ph type="subTitle" idx="4"/>
          </p:nvPr>
        </p:nvSpPr>
        <p:spPr>
          <a:xfrm>
            <a:off x="5977900" y="898300"/>
            <a:ext cx="1577100" cy="4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1" dirty="0" smtClean="0"/>
              <a:t>Earthquake</a:t>
            </a:r>
            <a:endParaRPr sz="2400" b="1"/>
          </a:p>
        </p:txBody>
      </p:sp>
      <p:sp>
        <p:nvSpPr>
          <p:cNvPr id="229" name="Google Shape;229;p34"/>
          <p:cNvSpPr txBox="1">
            <a:spLocks noGrp="1"/>
          </p:cNvSpPr>
          <p:nvPr>
            <p:ph type="subTitle" idx="5"/>
          </p:nvPr>
        </p:nvSpPr>
        <p:spPr>
          <a:xfrm>
            <a:off x="2982000" y="2875849"/>
            <a:ext cx="1907770" cy="788235"/>
          </a:xfrm>
          <a:prstGeom prst="rect">
            <a:avLst/>
          </a:prstGeom>
        </p:spPr>
        <p:txBody>
          <a:bodyPr spcFirstLastPara="1" wrap="square" lIns="91425" tIns="91425" rIns="91425" bIns="91425" anchor="t" anchorCtr="0">
            <a:noAutofit/>
          </a:bodyPr>
          <a:lstStyle/>
          <a:p>
            <a:pPr lvl="0" fontAlgn="base"/>
            <a:r>
              <a:rPr lang="en-US" dirty="0" smtClean="0"/>
              <a:t>1.Slope angle  </a:t>
            </a:r>
          </a:p>
          <a:p>
            <a:pPr lvl="0" fontAlgn="base"/>
            <a:r>
              <a:rPr lang="en-US" dirty="0" smtClean="0"/>
              <a:t>2.Soil erosion at critical areas</a:t>
            </a:r>
            <a:endParaRPr lang="en-US" dirty="0"/>
          </a:p>
        </p:txBody>
      </p:sp>
      <p:sp>
        <p:nvSpPr>
          <p:cNvPr id="230" name="Google Shape;230;p34"/>
          <p:cNvSpPr txBox="1">
            <a:spLocks noGrp="1"/>
          </p:cNvSpPr>
          <p:nvPr>
            <p:ph type="subTitle" idx="6"/>
          </p:nvPr>
        </p:nvSpPr>
        <p:spPr>
          <a:xfrm>
            <a:off x="2982000" y="2556050"/>
            <a:ext cx="1577100" cy="408600"/>
          </a:xfrm>
          <a:prstGeom prst="rect">
            <a:avLst/>
          </a:prstGeom>
        </p:spPr>
        <p:txBody>
          <a:bodyPr spcFirstLastPara="1" wrap="square" lIns="91425" tIns="91425" rIns="91425" bIns="91425" anchor="b" anchorCtr="0">
            <a:noAutofit/>
          </a:bodyPr>
          <a:lstStyle/>
          <a:p>
            <a:pPr marL="0" lvl="0" indent="0"/>
            <a:r>
              <a:rPr lang="en-US" sz="2400" b="1" dirty="0" smtClean="0"/>
              <a:t>structural</a:t>
            </a:r>
            <a:endParaRPr sz="2400" b="1"/>
          </a:p>
        </p:txBody>
      </p:sp>
      <p:sp>
        <p:nvSpPr>
          <p:cNvPr id="231" name="Google Shape;231;p34"/>
          <p:cNvSpPr txBox="1">
            <a:spLocks noGrp="1"/>
          </p:cNvSpPr>
          <p:nvPr>
            <p:ph type="subTitle" idx="7"/>
          </p:nvPr>
        </p:nvSpPr>
        <p:spPr>
          <a:xfrm>
            <a:off x="5977900" y="2875850"/>
            <a:ext cx="1577100" cy="408600"/>
          </a:xfrm>
          <a:prstGeom prst="rect">
            <a:avLst/>
          </a:prstGeom>
        </p:spPr>
        <p:txBody>
          <a:bodyPr spcFirstLastPara="1" wrap="square" lIns="91425" tIns="91425" rIns="91425" bIns="91425" anchor="t" anchorCtr="0">
            <a:noAutofit/>
          </a:bodyPr>
          <a:lstStyle/>
          <a:p>
            <a:pPr marL="0" indent="0">
              <a:buClr>
                <a:schemeClr val="dk1"/>
              </a:buClr>
            </a:pPr>
            <a:r>
              <a:rPr lang="en-US" dirty="0" smtClean="0"/>
              <a:t>Vibrations from heavy traffic, blasting, etc. </a:t>
            </a:r>
          </a:p>
          <a:p>
            <a:pPr marL="0" lvl="0" indent="0" algn="l" rtl="0">
              <a:spcBef>
                <a:spcPts val="0"/>
              </a:spcBef>
              <a:spcAft>
                <a:spcPts val="0"/>
              </a:spcAft>
              <a:buClr>
                <a:schemeClr val="dk1"/>
              </a:buClr>
              <a:buSzPts val="1100"/>
              <a:buFont typeface="Arial"/>
              <a:buNone/>
            </a:pPr>
            <a:endParaRPr/>
          </a:p>
        </p:txBody>
      </p:sp>
      <p:sp>
        <p:nvSpPr>
          <p:cNvPr id="232" name="Google Shape;232;p34"/>
          <p:cNvSpPr txBox="1">
            <a:spLocks noGrp="1"/>
          </p:cNvSpPr>
          <p:nvPr>
            <p:ph type="subTitle" idx="8"/>
          </p:nvPr>
        </p:nvSpPr>
        <p:spPr>
          <a:xfrm>
            <a:off x="5977899" y="2556050"/>
            <a:ext cx="2037691" cy="408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400" b="1" dirty="0" smtClean="0"/>
              <a:t>Human causes</a:t>
            </a:r>
            <a:endParaRPr sz="2400" b="1"/>
          </a:p>
        </p:txBody>
      </p:sp>
      <p:grpSp>
        <p:nvGrpSpPr>
          <p:cNvPr id="233" name="Google Shape;233;p34"/>
          <p:cNvGrpSpPr/>
          <p:nvPr/>
        </p:nvGrpSpPr>
        <p:grpSpPr>
          <a:xfrm>
            <a:off x="2117321" y="786604"/>
            <a:ext cx="741300" cy="741300"/>
            <a:chOff x="2071925" y="981159"/>
            <a:chExt cx="741300" cy="741300"/>
          </a:xfrm>
        </p:grpSpPr>
        <p:sp>
          <p:nvSpPr>
            <p:cNvPr id="234" name="Google Shape;234;p34"/>
            <p:cNvSpPr/>
            <p:nvPr/>
          </p:nvSpPr>
          <p:spPr>
            <a:xfrm>
              <a:off x="2071925" y="981159"/>
              <a:ext cx="741300" cy="741300"/>
            </a:xfrm>
            <a:prstGeom prst="ellipse">
              <a:avLst/>
            </a:prstGeom>
            <a:solidFill>
              <a:srgbClr val="FFFFFF">
                <a:alpha val="7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5" name="Google Shape;235;p34"/>
            <p:cNvGrpSpPr/>
            <p:nvPr/>
          </p:nvGrpSpPr>
          <p:grpSpPr>
            <a:xfrm>
              <a:off x="2290388" y="1148410"/>
              <a:ext cx="304373" cy="406766"/>
              <a:chOff x="1844375" y="238125"/>
              <a:chExt cx="3912250" cy="5228350"/>
            </a:xfrm>
          </p:grpSpPr>
          <p:sp>
            <p:nvSpPr>
              <p:cNvPr id="236" name="Google Shape;236;p34"/>
              <p:cNvSpPr/>
              <p:nvPr/>
            </p:nvSpPr>
            <p:spPr>
              <a:xfrm>
                <a:off x="1844375" y="238125"/>
                <a:ext cx="3912250" cy="5228350"/>
              </a:xfrm>
              <a:custGeom>
                <a:avLst/>
                <a:gdLst/>
                <a:ahLst/>
                <a:cxnLst/>
                <a:rect l="l" t="t" r="r" b="b"/>
                <a:pathLst>
                  <a:path w="156490" h="209134" extrusionOk="0">
                    <a:moveTo>
                      <a:pt x="70621" y="94895"/>
                    </a:moveTo>
                    <a:cubicBezTo>
                      <a:pt x="71029" y="94895"/>
                      <a:pt x="71444" y="94935"/>
                      <a:pt x="71861" y="95021"/>
                    </a:cubicBezTo>
                    <a:cubicBezTo>
                      <a:pt x="74704" y="95609"/>
                      <a:pt x="76836" y="98256"/>
                      <a:pt x="76836" y="101319"/>
                    </a:cubicBezTo>
                    <a:lnTo>
                      <a:pt x="76836" y="137764"/>
                    </a:lnTo>
                    <a:cubicBezTo>
                      <a:pt x="76836" y="139577"/>
                      <a:pt x="78306" y="141048"/>
                      <a:pt x="80120" y="141048"/>
                    </a:cubicBezTo>
                    <a:lnTo>
                      <a:pt x="98967" y="141048"/>
                    </a:lnTo>
                    <a:cubicBezTo>
                      <a:pt x="107717" y="141048"/>
                      <a:pt x="114849" y="148180"/>
                      <a:pt x="114849" y="156930"/>
                    </a:cubicBezTo>
                    <a:lnTo>
                      <a:pt x="114849" y="168106"/>
                    </a:lnTo>
                    <a:cubicBezTo>
                      <a:pt x="114849" y="172370"/>
                      <a:pt x="113158" y="176292"/>
                      <a:pt x="110241" y="179233"/>
                    </a:cubicBezTo>
                    <a:cubicBezTo>
                      <a:pt x="106246" y="183301"/>
                      <a:pt x="107398" y="187247"/>
                      <a:pt x="107227" y="194796"/>
                    </a:cubicBezTo>
                    <a:cubicBezTo>
                      <a:pt x="107227" y="196168"/>
                      <a:pt x="106124" y="197296"/>
                      <a:pt x="104727" y="197296"/>
                    </a:cubicBezTo>
                    <a:lnTo>
                      <a:pt x="67572" y="197296"/>
                    </a:lnTo>
                    <a:cubicBezTo>
                      <a:pt x="66199" y="197296"/>
                      <a:pt x="65072" y="196168"/>
                      <a:pt x="65072" y="194796"/>
                    </a:cubicBezTo>
                    <a:cubicBezTo>
                      <a:pt x="64827" y="188963"/>
                      <a:pt x="66346" y="183938"/>
                      <a:pt x="61273" y="179821"/>
                    </a:cubicBezTo>
                    <a:cubicBezTo>
                      <a:pt x="58577" y="177615"/>
                      <a:pt x="58601" y="176953"/>
                      <a:pt x="44656" y="159699"/>
                    </a:cubicBezTo>
                    <a:cubicBezTo>
                      <a:pt x="43185" y="157689"/>
                      <a:pt x="40097" y="152763"/>
                      <a:pt x="42597" y="149405"/>
                    </a:cubicBezTo>
                    <a:cubicBezTo>
                      <a:pt x="43956" y="147593"/>
                      <a:pt x="46039" y="146635"/>
                      <a:pt x="48149" y="146635"/>
                    </a:cubicBezTo>
                    <a:cubicBezTo>
                      <a:pt x="49577" y="146635"/>
                      <a:pt x="51017" y="147074"/>
                      <a:pt x="52254" y="147984"/>
                    </a:cubicBezTo>
                    <a:cubicBezTo>
                      <a:pt x="53657" y="149037"/>
                      <a:pt x="55231" y="149512"/>
                      <a:pt x="56769" y="149512"/>
                    </a:cubicBezTo>
                    <a:cubicBezTo>
                      <a:pt x="60708" y="149512"/>
                      <a:pt x="64410" y="146394"/>
                      <a:pt x="64410" y="141881"/>
                    </a:cubicBezTo>
                    <a:cubicBezTo>
                      <a:pt x="64410" y="141832"/>
                      <a:pt x="64385" y="100829"/>
                      <a:pt x="64483" y="100143"/>
                    </a:cubicBezTo>
                    <a:cubicBezTo>
                      <a:pt x="64980" y="97101"/>
                      <a:pt x="67622" y="94895"/>
                      <a:pt x="70621" y="94895"/>
                    </a:cubicBezTo>
                    <a:close/>
                    <a:moveTo>
                      <a:pt x="14044" y="0"/>
                    </a:moveTo>
                    <a:cubicBezTo>
                      <a:pt x="6300" y="0"/>
                      <a:pt x="1" y="6176"/>
                      <a:pt x="1" y="13749"/>
                    </a:cubicBezTo>
                    <a:lnTo>
                      <a:pt x="1" y="173449"/>
                    </a:lnTo>
                    <a:cubicBezTo>
                      <a:pt x="1" y="175164"/>
                      <a:pt x="1373" y="176537"/>
                      <a:pt x="3089" y="176537"/>
                    </a:cubicBezTo>
                    <a:cubicBezTo>
                      <a:pt x="4780" y="176537"/>
                      <a:pt x="6153" y="175164"/>
                      <a:pt x="6153" y="173449"/>
                    </a:cubicBezTo>
                    <a:lnTo>
                      <a:pt x="6153" y="13749"/>
                    </a:lnTo>
                    <a:cubicBezTo>
                      <a:pt x="6153" y="9558"/>
                      <a:pt x="9706" y="6176"/>
                      <a:pt x="14044" y="6176"/>
                    </a:cubicBezTo>
                    <a:lnTo>
                      <a:pt x="142421" y="6176"/>
                    </a:lnTo>
                    <a:cubicBezTo>
                      <a:pt x="146784" y="6176"/>
                      <a:pt x="150313" y="9558"/>
                      <a:pt x="150313" y="13749"/>
                    </a:cubicBezTo>
                    <a:lnTo>
                      <a:pt x="150313" y="195408"/>
                    </a:lnTo>
                    <a:cubicBezTo>
                      <a:pt x="150313" y="199575"/>
                      <a:pt x="146784" y="202982"/>
                      <a:pt x="142421" y="202982"/>
                    </a:cubicBezTo>
                    <a:lnTo>
                      <a:pt x="108673" y="202982"/>
                    </a:lnTo>
                    <a:cubicBezTo>
                      <a:pt x="111712" y="201511"/>
                      <a:pt x="113820" y="198399"/>
                      <a:pt x="113820" y="194796"/>
                    </a:cubicBezTo>
                    <a:cubicBezTo>
                      <a:pt x="114089" y="187566"/>
                      <a:pt x="113060" y="185776"/>
                      <a:pt x="114947" y="183865"/>
                    </a:cubicBezTo>
                    <a:cubicBezTo>
                      <a:pt x="115315" y="183473"/>
                      <a:pt x="115682" y="183081"/>
                      <a:pt x="116025" y="182688"/>
                    </a:cubicBezTo>
                    <a:lnTo>
                      <a:pt x="134946" y="182688"/>
                    </a:lnTo>
                    <a:cubicBezTo>
                      <a:pt x="139505" y="182688"/>
                      <a:pt x="143230" y="178963"/>
                      <a:pt x="143230" y="174404"/>
                    </a:cubicBezTo>
                    <a:lnTo>
                      <a:pt x="143230" y="27915"/>
                    </a:lnTo>
                    <a:cubicBezTo>
                      <a:pt x="143230" y="23357"/>
                      <a:pt x="139505" y="19656"/>
                      <a:pt x="134946" y="19656"/>
                    </a:cubicBezTo>
                    <a:lnTo>
                      <a:pt x="122398" y="19656"/>
                    </a:lnTo>
                    <a:cubicBezTo>
                      <a:pt x="120707" y="19656"/>
                      <a:pt x="119310" y="21029"/>
                      <a:pt x="119310" y="22744"/>
                    </a:cubicBezTo>
                    <a:cubicBezTo>
                      <a:pt x="119310" y="24435"/>
                      <a:pt x="120707" y="25832"/>
                      <a:pt x="122398" y="25832"/>
                    </a:cubicBezTo>
                    <a:lnTo>
                      <a:pt x="134946" y="25832"/>
                    </a:lnTo>
                    <a:cubicBezTo>
                      <a:pt x="136123" y="25832"/>
                      <a:pt x="137054" y="26764"/>
                      <a:pt x="137054" y="27915"/>
                    </a:cubicBezTo>
                    <a:lnTo>
                      <a:pt x="137054" y="174404"/>
                    </a:lnTo>
                    <a:cubicBezTo>
                      <a:pt x="137054" y="175581"/>
                      <a:pt x="136123" y="176512"/>
                      <a:pt x="134946" y="176512"/>
                    </a:cubicBezTo>
                    <a:lnTo>
                      <a:pt x="119800" y="176512"/>
                    </a:lnTo>
                    <a:cubicBezTo>
                      <a:pt x="122275" y="170360"/>
                      <a:pt x="121099" y="166243"/>
                      <a:pt x="121417" y="156930"/>
                    </a:cubicBezTo>
                    <a:cubicBezTo>
                      <a:pt x="121417" y="144553"/>
                      <a:pt x="111344" y="134480"/>
                      <a:pt x="98967" y="134480"/>
                    </a:cubicBezTo>
                    <a:lnTo>
                      <a:pt x="83404" y="134480"/>
                    </a:lnTo>
                    <a:lnTo>
                      <a:pt x="83404" y="116711"/>
                    </a:lnTo>
                    <a:lnTo>
                      <a:pt x="123991" y="116711"/>
                    </a:lnTo>
                    <a:cubicBezTo>
                      <a:pt x="127446" y="116711"/>
                      <a:pt x="130265" y="113892"/>
                      <a:pt x="130265" y="110437"/>
                    </a:cubicBezTo>
                    <a:lnTo>
                      <a:pt x="130265" y="86344"/>
                    </a:lnTo>
                    <a:cubicBezTo>
                      <a:pt x="130265" y="84653"/>
                      <a:pt x="128868" y="83281"/>
                      <a:pt x="127177" y="83281"/>
                    </a:cubicBezTo>
                    <a:cubicBezTo>
                      <a:pt x="125461" y="83281"/>
                      <a:pt x="124089" y="84653"/>
                      <a:pt x="124089" y="86344"/>
                    </a:cubicBezTo>
                    <a:cubicBezTo>
                      <a:pt x="124044" y="109444"/>
                      <a:pt x="124181" y="110547"/>
                      <a:pt x="124044" y="110547"/>
                    </a:cubicBezTo>
                    <a:cubicBezTo>
                      <a:pt x="124029" y="110547"/>
                      <a:pt x="124012" y="110535"/>
                      <a:pt x="123991" y="110535"/>
                    </a:cubicBezTo>
                    <a:lnTo>
                      <a:pt x="83404" y="110535"/>
                    </a:lnTo>
                    <a:lnTo>
                      <a:pt x="83404" y="101319"/>
                    </a:lnTo>
                    <a:cubicBezTo>
                      <a:pt x="83404" y="95756"/>
                      <a:pt x="79826" y="90854"/>
                      <a:pt x="74851" y="89040"/>
                    </a:cubicBezTo>
                    <a:cubicBezTo>
                      <a:pt x="74973" y="88820"/>
                      <a:pt x="76566" y="85634"/>
                      <a:pt x="92816" y="53184"/>
                    </a:cubicBezTo>
                    <a:cubicBezTo>
                      <a:pt x="93812" y="50718"/>
                      <a:pt x="91685" y="48916"/>
                      <a:pt x="89727" y="48916"/>
                    </a:cubicBezTo>
                    <a:cubicBezTo>
                      <a:pt x="88746" y="48916"/>
                      <a:pt x="87808" y="49368"/>
                      <a:pt x="87326" y="50415"/>
                    </a:cubicBezTo>
                    <a:lnTo>
                      <a:pt x="68282" y="88550"/>
                    </a:lnTo>
                    <a:cubicBezTo>
                      <a:pt x="62106" y="89702"/>
                      <a:pt x="57842" y="95119"/>
                      <a:pt x="57842" y="101099"/>
                    </a:cubicBezTo>
                    <a:lnTo>
                      <a:pt x="57842" y="110535"/>
                    </a:lnTo>
                    <a:cubicBezTo>
                      <a:pt x="53530" y="110527"/>
                      <a:pt x="49947" y="110524"/>
                      <a:pt x="46970" y="110524"/>
                    </a:cubicBezTo>
                    <a:cubicBezTo>
                      <a:pt x="39422" y="110524"/>
                      <a:pt x="35768" y="110542"/>
                      <a:pt x="34007" y="110542"/>
                    </a:cubicBezTo>
                    <a:cubicBezTo>
                      <a:pt x="32130" y="110542"/>
                      <a:pt x="32401" y="110521"/>
                      <a:pt x="32401" y="110437"/>
                    </a:cubicBezTo>
                    <a:lnTo>
                      <a:pt x="32401" y="39704"/>
                    </a:lnTo>
                    <a:cubicBezTo>
                      <a:pt x="32401" y="39631"/>
                      <a:pt x="32450" y="39582"/>
                      <a:pt x="32499" y="39582"/>
                    </a:cubicBezTo>
                    <a:cubicBezTo>
                      <a:pt x="51984" y="39597"/>
                      <a:pt x="67330" y="39601"/>
                      <a:pt x="79416" y="39601"/>
                    </a:cubicBezTo>
                    <a:cubicBezTo>
                      <a:pt x="100768" y="39601"/>
                      <a:pt x="111941" y="39587"/>
                      <a:pt x="117777" y="39587"/>
                    </a:cubicBezTo>
                    <a:cubicBezTo>
                      <a:pt x="124812" y="39587"/>
                      <a:pt x="124089" y="39608"/>
                      <a:pt x="124089" y="39704"/>
                    </a:cubicBezTo>
                    <a:lnTo>
                      <a:pt x="124089" y="75242"/>
                    </a:lnTo>
                    <a:cubicBezTo>
                      <a:pt x="124089" y="76958"/>
                      <a:pt x="125461" y="78330"/>
                      <a:pt x="127177" y="78330"/>
                    </a:cubicBezTo>
                    <a:cubicBezTo>
                      <a:pt x="128868" y="78330"/>
                      <a:pt x="130265" y="76958"/>
                      <a:pt x="130265" y="75242"/>
                    </a:cubicBezTo>
                    <a:lnTo>
                      <a:pt x="130265" y="39704"/>
                    </a:lnTo>
                    <a:cubicBezTo>
                      <a:pt x="130265" y="36248"/>
                      <a:pt x="127446" y="33430"/>
                      <a:pt x="123991" y="33430"/>
                    </a:cubicBezTo>
                    <a:lnTo>
                      <a:pt x="32499" y="33430"/>
                    </a:lnTo>
                    <a:cubicBezTo>
                      <a:pt x="29044" y="33430"/>
                      <a:pt x="26225" y="36248"/>
                      <a:pt x="26225" y="39704"/>
                    </a:cubicBezTo>
                    <a:lnTo>
                      <a:pt x="26225" y="110437"/>
                    </a:lnTo>
                    <a:cubicBezTo>
                      <a:pt x="26225" y="113892"/>
                      <a:pt x="29044" y="116711"/>
                      <a:pt x="32499" y="116711"/>
                    </a:cubicBezTo>
                    <a:lnTo>
                      <a:pt x="57842" y="116711"/>
                    </a:lnTo>
                    <a:lnTo>
                      <a:pt x="57842" y="141881"/>
                    </a:lnTo>
                    <a:cubicBezTo>
                      <a:pt x="57842" y="142498"/>
                      <a:pt x="57335" y="142925"/>
                      <a:pt x="56795" y="142925"/>
                    </a:cubicBezTo>
                    <a:cubicBezTo>
                      <a:pt x="56584" y="142925"/>
                      <a:pt x="56368" y="142859"/>
                      <a:pt x="56175" y="142715"/>
                    </a:cubicBezTo>
                    <a:cubicBezTo>
                      <a:pt x="53718" y="140886"/>
                      <a:pt x="50913" y="140055"/>
                      <a:pt x="48168" y="140055"/>
                    </a:cubicBezTo>
                    <a:cubicBezTo>
                      <a:pt x="38482" y="140055"/>
                      <a:pt x="29557" y="150397"/>
                      <a:pt x="39411" y="163670"/>
                    </a:cubicBezTo>
                    <a:cubicBezTo>
                      <a:pt x="39435" y="163694"/>
                      <a:pt x="39460" y="163719"/>
                      <a:pt x="39484" y="163743"/>
                    </a:cubicBezTo>
                    <a:lnTo>
                      <a:pt x="49656" y="176512"/>
                    </a:lnTo>
                    <a:lnTo>
                      <a:pt x="21520" y="176512"/>
                    </a:lnTo>
                    <a:cubicBezTo>
                      <a:pt x="20368" y="176512"/>
                      <a:pt x="19436" y="175581"/>
                      <a:pt x="19436" y="174404"/>
                    </a:cubicBezTo>
                    <a:lnTo>
                      <a:pt x="19436" y="27915"/>
                    </a:lnTo>
                    <a:cubicBezTo>
                      <a:pt x="19436" y="26764"/>
                      <a:pt x="20368" y="25832"/>
                      <a:pt x="21520" y="25832"/>
                    </a:cubicBezTo>
                    <a:lnTo>
                      <a:pt x="111295" y="25832"/>
                    </a:lnTo>
                    <a:cubicBezTo>
                      <a:pt x="112986" y="25832"/>
                      <a:pt x="114383" y="24435"/>
                      <a:pt x="114383" y="22744"/>
                    </a:cubicBezTo>
                    <a:cubicBezTo>
                      <a:pt x="114383" y="21029"/>
                      <a:pt x="112986" y="19656"/>
                      <a:pt x="111295" y="19656"/>
                    </a:cubicBezTo>
                    <a:lnTo>
                      <a:pt x="21520" y="19656"/>
                    </a:lnTo>
                    <a:cubicBezTo>
                      <a:pt x="16961" y="19656"/>
                      <a:pt x="13260" y="23357"/>
                      <a:pt x="13260" y="27915"/>
                    </a:cubicBezTo>
                    <a:lnTo>
                      <a:pt x="13260" y="174404"/>
                    </a:lnTo>
                    <a:cubicBezTo>
                      <a:pt x="13260" y="178963"/>
                      <a:pt x="16961" y="182688"/>
                      <a:pt x="21520" y="182688"/>
                    </a:cubicBezTo>
                    <a:lnTo>
                      <a:pt x="54704" y="182688"/>
                    </a:lnTo>
                    <a:cubicBezTo>
                      <a:pt x="56837" y="184943"/>
                      <a:pt x="58503" y="185458"/>
                      <a:pt x="58503" y="187713"/>
                    </a:cubicBezTo>
                    <a:lnTo>
                      <a:pt x="58503" y="194796"/>
                    </a:lnTo>
                    <a:cubicBezTo>
                      <a:pt x="58503" y="198399"/>
                      <a:pt x="60611" y="201511"/>
                      <a:pt x="63650" y="202982"/>
                    </a:cubicBezTo>
                    <a:lnTo>
                      <a:pt x="14044" y="202982"/>
                    </a:lnTo>
                    <a:cubicBezTo>
                      <a:pt x="9706" y="202982"/>
                      <a:pt x="6153" y="199575"/>
                      <a:pt x="6153" y="195408"/>
                    </a:cubicBezTo>
                    <a:lnTo>
                      <a:pt x="6153" y="185801"/>
                    </a:lnTo>
                    <a:cubicBezTo>
                      <a:pt x="6153" y="184085"/>
                      <a:pt x="4780" y="182713"/>
                      <a:pt x="3089" y="182713"/>
                    </a:cubicBezTo>
                    <a:cubicBezTo>
                      <a:pt x="1373" y="182713"/>
                      <a:pt x="1" y="184085"/>
                      <a:pt x="1" y="185801"/>
                    </a:cubicBezTo>
                    <a:lnTo>
                      <a:pt x="1" y="195408"/>
                    </a:lnTo>
                    <a:cubicBezTo>
                      <a:pt x="1" y="202982"/>
                      <a:pt x="6300" y="209133"/>
                      <a:pt x="14044" y="209133"/>
                    </a:cubicBezTo>
                    <a:lnTo>
                      <a:pt x="142421" y="209133"/>
                    </a:lnTo>
                    <a:cubicBezTo>
                      <a:pt x="150191" y="209133"/>
                      <a:pt x="156489" y="202982"/>
                      <a:pt x="156489" y="195408"/>
                    </a:cubicBezTo>
                    <a:lnTo>
                      <a:pt x="156489" y="13749"/>
                    </a:lnTo>
                    <a:cubicBezTo>
                      <a:pt x="156489" y="6176"/>
                      <a:pt x="150191" y="0"/>
                      <a:pt x="142421" y="0"/>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4"/>
              <p:cNvSpPr/>
              <p:nvPr/>
            </p:nvSpPr>
            <p:spPr>
              <a:xfrm>
                <a:off x="3264675" y="478900"/>
                <a:ext cx="666050" cy="153825"/>
              </a:xfrm>
              <a:custGeom>
                <a:avLst/>
                <a:gdLst/>
                <a:ahLst/>
                <a:cxnLst/>
                <a:rect l="l" t="t" r="r" b="b"/>
                <a:pathLst>
                  <a:path w="26642" h="6153" extrusionOk="0">
                    <a:moveTo>
                      <a:pt x="3088" y="1"/>
                    </a:moveTo>
                    <a:cubicBezTo>
                      <a:pt x="1373" y="1"/>
                      <a:pt x="0" y="1373"/>
                      <a:pt x="0" y="3089"/>
                    </a:cubicBezTo>
                    <a:cubicBezTo>
                      <a:pt x="0" y="4780"/>
                      <a:pt x="1373" y="6153"/>
                      <a:pt x="3088" y="6153"/>
                    </a:cubicBezTo>
                    <a:lnTo>
                      <a:pt x="23553" y="6153"/>
                    </a:lnTo>
                    <a:cubicBezTo>
                      <a:pt x="25269" y="6153"/>
                      <a:pt x="26641" y="4780"/>
                      <a:pt x="26641" y="3089"/>
                    </a:cubicBezTo>
                    <a:cubicBezTo>
                      <a:pt x="26641" y="1373"/>
                      <a:pt x="25269" y="1"/>
                      <a:pt x="23553"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4"/>
              <p:cNvSpPr/>
              <p:nvPr/>
            </p:nvSpPr>
            <p:spPr>
              <a:xfrm>
                <a:off x="4104700" y="485650"/>
                <a:ext cx="154425" cy="153825"/>
              </a:xfrm>
              <a:custGeom>
                <a:avLst/>
                <a:gdLst/>
                <a:ahLst/>
                <a:cxnLst/>
                <a:rect l="l" t="t" r="r" b="b"/>
                <a:pathLst>
                  <a:path w="6177" h="6153" extrusionOk="0">
                    <a:moveTo>
                      <a:pt x="3089" y="1"/>
                    </a:moveTo>
                    <a:cubicBezTo>
                      <a:pt x="1373" y="1"/>
                      <a:pt x="1" y="1373"/>
                      <a:pt x="1" y="3064"/>
                    </a:cubicBezTo>
                    <a:cubicBezTo>
                      <a:pt x="1" y="4780"/>
                      <a:pt x="1373" y="6152"/>
                      <a:pt x="3089" y="6152"/>
                    </a:cubicBezTo>
                    <a:cubicBezTo>
                      <a:pt x="4780" y="6152"/>
                      <a:pt x="6177" y="4780"/>
                      <a:pt x="6177" y="3064"/>
                    </a:cubicBezTo>
                    <a:cubicBezTo>
                      <a:pt x="6177" y="1373"/>
                      <a:pt x="4780" y="1"/>
                      <a:pt x="3089"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4"/>
              <p:cNvSpPr/>
              <p:nvPr/>
            </p:nvSpPr>
            <p:spPr>
              <a:xfrm>
                <a:off x="3921500" y="2062175"/>
                <a:ext cx="458350" cy="655025"/>
              </a:xfrm>
              <a:custGeom>
                <a:avLst/>
                <a:gdLst/>
                <a:ahLst/>
                <a:cxnLst/>
                <a:rect l="l" t="t" r="r" b="b"/>
                <a:pathLst>
                  <a:path w="18334" h="26201" extrusionOk="0">
                    <a:moveTo>
                      <a:pt x="9167" y="5295"/>
                    </a:moveTo>
                    <a:cubicBezTo>
                      <a:pt x="11446" y="5295"/>
                      <a:pt x="12549" y="6299"/>
                      <a:pt x="12549" y="8407"/>
                    </a:cubicBezTo>
                    <a:lnTo>
                      <a:pt x="12549" y="17794"/>
                    </a:lnTo>
                    <a:cubicBezTo>
                      <a:pt x="12549" y="19902"/>
                      <a:pt x="11446" y="20907"/>
                      <a:pt x="9167" y="20907"/>
                    </a:cubicBezTo>
                    <a:cubicBezTo>
                      <a:pt x="6912" y="20907"/>
                      <a:pt x="5858" y="19926"/>
                      <a:pt x="5858" y="17794"/>
                    </a:cubicBezTo>
                    <a:lnTo>
                      <a:pt x="5858" y="8407"/>
                    </a:lnTo>
                    <a:cubicBezTo>
                      <a:pt x="5858" y="6275"/>
                      <a:pt x="6912" y="5295"/>
                      <a:pt x="9167" y="5295"/>
                    </a:cubicBezTo>
                    <a:close/>
                    <a:moveTo>
                      <a:pt x="9167" y="1"/>
                    </a:moveTo>
                    <a:cubicBezTo>
                      <a:pt x="3260" y="1"/>
                      <a:pt x="1" y="2991"/>
                      <a:pt x="1" y="8407"/>
                    </a:cubicBezTo>
                    <a:lnTo>
                      <a:pt x="1" y="17794"/>
                    </a:lnTo>
                    <a:cubicBezTo>
                      <a:pt x="1" y="23210"/>
                      <a:pt x="3260" y="26200"/>
                      <a:pt x="9167" y="26200"/>
                    </a:cubicBezTo>
                    <a:cubicBezTo>
                      <a:pt x="15098" y="26200"/>
                      <a:pt x="18333" y="23210"/>
                      <a:pt x="18333" y="17794"/>
                    </a:cubicBezTo>
                    <a:lnTo>
                      <a:pt x="18333" y="8407"/>
                    </a:lnTo>
                    <a:cubicBezTo>
                      <a:pt x="18333" y="2991"/>
                      <a:pt x="15098" y="1"/>
                      <a:pt x="9167"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4"/>
              <p:cNvSpPr/>
              <p:nvPr/>
            </p:nvSpPr>
            <p:spPr>
              <a:xfrm>
                <a:off x="3220550" y="1522975"/>
                <a:ext cx="458950" cy="655650"/>
              </a:xfrm>
              <a:custGeom>
                <a:avLst/>
                <a:gdLst/>
                <a:ahLst/>
                <a:cxnLst/>
                <a:rect l="l" t="t" r="r" b="b"/>
                <a:pathLst>
                  <a:path w="18358" h="26226" extrusionOk="0">
                    <a:moveTo>
                      <a:pt x="9191" y="5295"/>
                    </a:moveTo>
                    <a:cubicBezTo>
                      <a:pt x="11446" y="5295"/>
                      <a:pt x="12549" y="6324"/>
                      <a:pt x="12549" y="8432"/>
                    </a:cubicBezTo>
                    <a:lnTo>
                      <a:pt x="12549" y="17794"/>
                    </a:lnTo>
                    <a:cubicBezTo>
                      <a:pt x="12549" y="19902"/>
                      <a:pt x="11446" y="20931"/>
                      <a:pt x="9191" y="20931"/>
                    </a:cubicBezTo>
                    <a:cubicBezTo>
                      <a:pt x="6912" y="20931"/>
                      <a:pt x="5858" y="19927"/>
                      <a:pt x="5858" y="17794"/>
                    </a:cubicBezTo>
                    <a:lnTo>
                      <a:pt x="5858" y="8432"/>
                    </a:lnTo>
                    <a:cubicBezTo>
                      <a:pt x="5858" y="6275"/>
                      <a:pt x="6912" y="5295"/>
                      <a:pt x="9191" y="5295"/>
                    </a:cubicBezTo>
                    <a:close/>
                    <a:moveTo>
                      <a:pt x="9191" y="1"/>
                    </a:moveTo>
                    <a:cubicBezTo>
                      <a:pt x="3260" y="1"/>
                      <a:pt x="1" y="2991"/>
                      <a:pt x="1" y="8432"/>
                    </a:cubicBezTo>
                    <a:lnTo>
                      <a:pt x="1" y="17794"/>
                    </a:lnTo>
                    <a:cubicBezTo>
                      <a:pt x="1" y="23235"/>
                      <a:pt x="3260" y="26225"/>
                      <a:pt x="9191" y="26225"/>
                    </a:cubicBezTo>
                    <a:cubicBezTo>
                      <a:pt x="15098" y="26225"/>
                      <a:pt x="18358" y="23235"/>
                      <a:pt x="18358" y="17794"/>
                    </a:cubicBezTo>
                    <a:lnTo>
                      <a:pt x="18358" y="8432"/>
                    </a:lnTo>
                    <a:cubicBezTo>
                      <a:pt x="18358" y="2991"/>
                      <a:pt x="15098" y="1"/>
                      <a:pt x="9191" y="1"/>
                    </a:cubicBezTo>
                    <a:close/>
                  </a:path>
                </a:pathLst>
              </a:custGeom>
              <a:gradFill>
                <a:gsLst>
                  <a:gs pos="0">
                    <a:srgbClr val="645CA7"/>
                  </a:gs>
                  <a:gs pos="100000">
                    <a:srgbClr val="D77EAD"/>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6"/>
          <p:cNvSpPr txBox="1">
            <a:spLocks noGrp="1"/>
          </p:cNvSpPr>
          <p:nvPr>
            <p:ph type="subTitle" idx="1"/>
          </p:nvPr>
        </p:nvSpPr>
        <p:spPr>
          <a:xfrm flipH="1">
            <a:off x="349700" y="372825"/>
            <a:ext cx="8356150" cy="1541700"/>
          </a:xfrm>
          <a:prstGeom prst="rect">
            <a:avLst/>
          </a:prstGeom>
        </p:spPr>
        <p:txBody>
          <a:bodyPr spcFirstLastPara="1" wrap="square" lIns="91425" tIns="91425" rIns="91425" bIns="91425" anchor="ctr" anchorCtr="0">
            <a:noAutofit/>
          </a:bodyPr>
          <a:lstStyle/>
          <a:p>
            <a:pPr marL="0" lvl="0" indent="0"/>
            <a:r>
              <a:rPr lang="en-US" sz="2800" dirty="0" smtClean="0"/>
              <a:t>The primary cause of a landslide is the influence of gravity acting on weakened materials that make up a sloping area of land. </a:t>
            </a:r>
            <a:endParaRPr sz="2800">
              <a:solidFill>
                <a:srgbClr val="F6F2E9"/>
              </a:solidFill>
            </a:endParaRPr>
          </a:p>
        </p:txBody>
      </p:sp>
      <p:sp>
        <p:nvSpPr>
          <p:cNvPr id="5" name="Google Shape;279;p36"/>
          <p:cNvSpPr txBox="1">
            <a:spLocks/>
          </p:cNvSpPr>
          <p:nvPr/>
        </p:nvSpPr>
        <p:spPr>
          <a:xfrm flipH="1">
            <a:off x="368750" y="2906475"/>
            <a:ext cx="8356150" cy="1541700"/>
          </a:xfrm>
          <a:prstGeom prst="rect">
            <a:avLst/>
          </a:prstGeom>
          <a:no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1400"/>
              <a:buFont typeface="Zilla Slab Light"/>
              <a:buNone/>
              <a:tabLst/>
              <a:defRPr/>
            </a:pPr>
            <a:r>
              <a:rPr kumimoji="0" lang="en-US" sz="2800" b="0" i="0" u="none" strike="noStrike" kern="0" cap="none" spc="0" normalizeH="0" baseline="0" noProof="0" dirty="0" smtClean="0">
                <a:ln>
                  <a:noFill/>
                </a:ln>
                <a:solidFill>
                  <a:srgbClr val="FFFFFF"/>
                </a:solidFill>
                <a:effectLst/>
                <a:uLnTx/>
                <a:uFillTx/>
                <a:latin typeface="Zilla Slab Light"/>
                <a:ea typeface="Zilla Slab Light"/>
                <a:cs typeface="Zilla Slab Light"/>
                <a:sym typeface="Zilla Slab Light"/>
              </a:rPr>
              <a:t>These factors</a:t>
            </a:r>
            <a:r>
              <a:rPr kumimoji="0" lang="en-US" sz="2800" b="0" i="0" u="none" strike="noStrike" kern="0" cap="none" spc="0" normalizeH="0" noProof="0" dirty="0" smtClean="0">
                <a:ln>
                  <a:noFill/>
                </a:ln>
                <a:solidFill>
                  <a:srgbClr val="FFFFFF"/>
                </a:solidFill>
                <a:effectLst/>
                <a:uLnTx/>
                <a:uFillTx/>
                <a:latin typeface="Zilla Slab Light"/>
                <a:ea typeface="Zilla Slab Light"/>
                <a:cs typeface="Zilla Slab Light"/>
                <a:sym typeface="Zilla Slab Light"/>
              </a:rPr>
              <a:t> can be analyzed and data can be used for prediction and prevention </a:t>
            </a:r>
            <a:r>
              <a:rPr kumimoji="0" lang="en-US" sz="2800" b="0" i="0" u="none" strike="noStrike" kern="0" cap="none" spc="0" normalizeH="0" baseline="0" noProof="0" dirty="0" smtClean="0">
                <a:ln>
                  <a:noFill/>
                </a:ln>
                <a:solidFill>
                  <a:srgbClr val="FFFFFF"/>
                </a:solidFill>
                <a:effectLst/>
                <a:uLnTx/>
                <a:uFillTx/>
                <a:latin typeface="Zilla Slab Light"/>
                <a:ea typeface="Zilla Slab Light"/>
                <a:cs typeface="Zilla Slab Light"/>
                <a:sym typeface="Zilla Slab Light"/>
              </a:rPr>
              <a:t>. </a:t>
            </a:r>
          </a:p>
          <a:p>
            <a:pPr marL="0" marR="0" lvl="0" indent="0" algn="ctr" defTabSz="914400" rtl="0" eaLnBrk="1" fontAlgn="auto" latinLnBrk="0" hangingPunct="1">
              <a:lnSpc>
                <a:spcPct val="100000"/>
              </a:lnSpc>
              <a:spcBef>
                <a:spcPts val="0"/>
              </a:spcBef>
              <a:spcAft>
                <a:spcPts val="0"/>
              </a:spcAft>
              <a:buClr>
                <a:srgbClr val="FFFFFF"/>
              </a:buClr>
              <a:buSzPts val="1400"/>
              <a:buFont typeface="Zilla Slab Light"/>
              <a:buNone/>
              <a:tabLst/>
              <a:defRPr/>
            </a:pPr>
            <a:endParaRPr lang="en-US" sz="2800" dirty="0" smtClean="0">
              <a:solidFill>
                <a:srgbClr val="FFFFFF"/>
              </a:solidFill>
              <a:latin typeface="Zilla Slab Light"/>
              <a:ea typeface="Zilla Slab Light"/>
              <a:cs typeface="Zilla Slab Light"/>
              <a:sym typeface="Zilla Slab Light"/>
            </a:endParaRPr>
          </a:p>
          <a:p>
            <a:pPr marL="0" marR="0" lvl="0" indent="0" algn="ctr" defTabSz="914400" rtl="0" eaLnBrk="1" fontAlgn="auto" latinLnBrk="0" hangingPunct="1">
              <a:lnSpc>
                <a:spcPct val="100000"/>
              </a:lnSpc>
              <a:spcBef>
                <a:spcPts val="0"/>
              </a:spcBef>
              <a:spcAft>
                <a:spcPts val="0"/>
              </a:spcAft>
              <a:buClr>
                <a:srgbClr val="FFFFFF"/>
              </a:buClr>
              <a:buSzPts val="1400"/>
              <a:buFont typeface="Zilla Slab Light"/>
              <a:buNone/>
              <a:tabLst/>
              <a:defRPr/>
            </a:pPr>
            <a:r>
              <a:rPr lang="en-US" sz="2800" dirty="0" smtClean="0">
                <a:solidFill>
                  <a:srgbClr val="FFFFFF"/>
                </a:solidFill>
                <a:latin typeface="Zilla Slab Light"/>
                <a:ea typeface="Zilla Slab Light"/>
                <a:cs typeface="Zilla Slab Light"/>
                <a:sym typeface="Zilla Slab Light"/>
              </a:rPr>
              <a:t>So on the basis of data collected we can build a landslide detector</a:t>
            </a:r>
            <a:endParaRPr lang="en-US" sz="2800" dirty="0">
              <a:solidFill>
                <a:srgbClr val="F6F2E9"/>
              </a:solidFill>
              <a:latin typeface="Zilla Slab Light"/>
              <a:ea typeface="Zilla Slab Light"/>
              <a:cs typeface="Zilla Slab Light"/>
              <a:sym typeface="Zilla Slab Light"/>
            </a:endParaRPr>
          </a:p>
          <a:p>
            <a:pPr marL="0" marR="0" lvl="0" indent="0" algn="ctr" defTabSz="914400" rtl="0" eaLnBrk="1" fontAlgn="auto" latinLnBrk="0" hangingPunct="1">
              <a:lnSpc>
                <a:spcPct val="100000"/>
              </a:lnSpc>
              <a:spcBef>
                <a:spcPts val="0"/>
              </a:spcBef>
              <a:spcAft>
                <a:spcPts val="0"/>
              </a:spcAft>
              <a:buClr>
                <a:srgbClr val="FFFFFF"/>
              </a:buClr>
              <a:buSzPts val="1400"/>
              <a:buFont typeface="Zilla Slab Light"/>
              <a:buNone/>
              <a:tabLst/>
              <a:defRPr/>
            </a:pPr>
            <a:endParaRPr kumimoji="0" lang="en-US" sz="2800" b="0" i="0" u="none" strike="noStrike" kern="0" cap="none" spc="0" normalizeH="0" baseline="0" noProof="0" dirty="0" smtClean="0">
              <a:ln>
                <a:noFill/>
              </a:ln>
              <a:solidFill>
                <a:srgbClr val="F6F2E9"/>
              </a:solidFill>
              <a:effectLst/>
              <a:uLnTx/>
              <a:uFillTx/>
              <a:latin typeface="Zilla Slab Light"/>
              <a:ea typeface="Zilla Slab Light"/>
              <a:cs typeface="Zilla Slab Light"/>
              <a:sym typeface="Zilla Slab Light"/>
            </a:endParaRPr>
          </a:p>
          <a:p>
            <a:pPr marL="0" marR="0" lvl="0" indent="0" algn="ctr" defTabSz="914400" rtl="0" eaLnBrk="1" fontAlgn="auto" latinLnBrk="0" hangingPunct="1">
              <a:lnSpc>
                <a:spcPct val="100000"/>
              </a:lnSpc>
              <a:spcBef>
                <a:spcPts val="0"/>
              </a:spcBef>
              <a:spcAft>
                <a:spcPts val="0"/>
              </a:spcAft>
              <a:buClr>
                <a:srgbClr val="FFFFFF"/>
              </a:buClr>
              <a:buSzPts val="1400"/>
              <a:buFont typeface="Zilla Slab Light"/>
              <a:buNone/>
              <a:tabLst/>
              <a:defRPr/>
            </a:pPr>
            <a:endParaRPr kumimoji="0" lang="en-US" sz="2800" b="0" i="0" u="none" strike="noStrike" kern="0" cap="none" spc="0" normalizeH="0" baseline="0" noProof="0" dirty="0" smtClean="0">
              <a:ln>
                <a:noFill/>
              </a:ln>
              <a:solidFill>
                <a:srgbClr val="FFFFFF"/>
              </a:solidFill>
              <a:effectLst/>
              <a:uLnTx/>
              <a:uFillTx/>
              <a:latin typeface="Zilla Slab Light"/>
              <a:ea typeface="Zilla Slab Light"/>
              <a:cs typeface="Zilla Slab Light"/>
              <a:sym typeface="Zilla Slab Light"/>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AFA8D0"/>
        </a:solidFill>
        <a:effectLst/>
      </p:bgPr>
    </p:bg>
    <p:spTree>
      <p:nvGrpSpPr>
        <p:cNvPr id="1" name="Shape 184"/>
        <p:cNvGrpSpPr/>
        <p:nvPr/>
      </p:nvGrpSpPr>
      <p:grpSpPr>
        <a:xfrm>
          <a:off x="0" y="0"/>
          <a:ext cx="0" cy="0"/>
          <a:chOff x="0" y="0"/>
          <a:chExt cx="0" cy="0"/>
        </a:xfrm>
      </p:grpSpPr>
      <p:sp>
        <p:nvSpPr>
          <p:cNvPr id="185" name="Google Shape;185;p33"/>
          <p:cNvSpPr txBox="1">
            <a:spLocks noGrp="1"/>
          </p:cNvSpPr>
          <p:nvPr>
            <p:ph type="subTitle" idx="1"/>
          </p:nvPr>
        </p:nvSpPr>
        <p:spPr>
          <a:xfrm>
            <a:off x="1297021" y="1261125"/>
            <a:ext cx="5894962" cy="367800"/>
          </a:xfrm>
          <a:prstGeom prst="rect">
            <a:avLst/>
          </a:prstGeom>
        </p:spPr>
        <p:txBody>
          <a:bodyPr spcFirstLastPara="1" wrap="square" lIns="91425" tIns="91425" rIns="91425" bIns="91425" anchor="ctr" anchorCtr="0">
            <a:noAutofit/>
          </a:bodyPr>
          <a:lstStyle/>
          <a:p>
            <a:pPr marL="0" lvl="0" indent="0"/>
            <a:r>
              <a:rPr lang="en-US" sz="1600" dirty="0" smtClean="0"/>
              <a:t>The Arduino hardware and software was designed for artists, designers, hobbyists, hackers, newbies, and anyone interested in creating interactive objects or environments. Arduino can interact with buttons, LEDs, motors, speakers, GPS units, cameras, the internet, and even your smart-phone or you’re TV! </a:t>
            </a:r>
            <a:endParaRPr sz="1600">
              <a:solidFill>
                <a:srgbClr val="596657"/>
              </a:solidFill>
            </a:endParaRPr>
          </a:p>
        </p:txBody>
      </p:sp>
      <p:sp>
        <p:nvSpPr>
          <p:cNvPr id="186" name="Google Shape;186;p33"/>
          <p:cNvSpPr txBox="1">
            <a:spLocks noGrp="1"/>
          </p:cNvSpPr>
          <p:nvPr>
            <p:ph type="ctrTitle"/>
          </p:nvPr>
        </p:nvSpPr>
        <p:spPr>
          <a:xfrm>
            <a:off x="899250" y="4128125"/>
            <a:ext cx="7345500" cy="577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FOR DETECTION WE USE ARDUINO</a:t>
            </a:r>
            <a:endParaRPr/>
          </a:p>
        </p:txBody>
      </p:sp>
      <p:pic>
        <p:nvPicPr>
          <p:cNvPr id="187" name="Google Shape;187;p33"/>
          <p:cNvPicPr preferRelativeResize="0"/>
          <p:nvPr/>
        </p:nvPicPr>
        <p:blipFill rotWithShape="1">
          <a:blip r:embed="rId3">
            <a:alphaModFix/>
          </a:blip>
          <a:srcRect l="9904" r="9896"/>
          <a:stretch/>
        </p:blipFill>
        <p:spPr>
          <a:xfrm>
            <a:off x="3115800" y="1818900"/>
            <a:ext cx="2912400" cy="2042753"/>
          </a:xfrm>
          <a:prstGeom prst="rect">
            <a:avLst/>
          </a:prstGeom>
          <a:noFill/>
          <a:ln>
            <a:noFill/>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ack to School Social Media by Slidesgo">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Galaxy Gradien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sometric Proposal by Slidesgo">
  <a:themeElements>
    <a:clrScheme name="Simple Light">
      <a:dk1>
        <a:srgbClr val="EFEFEF"/>
      </a:dk1>
      <a:lt1>
        <a:srgbClr val="CCCCCC"/>
      </a:lt1>
      <a:dk2>
        <a:srgbClr val="263238"/>
      </a:dk2>
      <a:lt2>
        <a:srgbClr val="37474F"/>
      </a:lt2>
      <a:accent1>
        <a:srgbClr val="455A64"/>
      </a:accent1>
      <a:accent2>
        <a:srgbClr val="1FB299"/>
      </a:accent2>
      <a:accent3>
        <a:srgbClr val="23C7AC"/>
      </a:accent3>
      <a:accent4>
        <a:srgbClr val="27DEBF"/>
      </a:accent4>
      <a:accent5>
        <a:srgbClr val="7DEBD9"/>
      </a:accent5>
      <a:accent6>
        <a:srgbClr val="23C7AC"/>
      </a:accent6>
      <a:hlink>
        <a:srgbClr val="23C7A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TotalTime>
  <Words>361</Words>
  <PresentationFormat>On-screen Show (16:9)</PresentationFormat>
  <Paragraphs>100</Paragraphs>
  <Slides>23</Slides>
  <Notes>19</Notes>
  <HiddenSlides>0</HiddenSlides>
  <MMClips>0</MMClips>
  <ScaleCrop>false</ScaleCrop>
  <HeadingPairs>
    <vt:vector size="6" baseType="variant">
      <vt:variant>
        <vt:lpstr>Fonts Used</vt:lpstr>
      </vt:variant>
      <vt:variant>
        <vt:i4>19</vt:i4>
      </vt:variant>
      <vt:variant>
        <vt:lpstr>Theme</vt:lpstr>
      </vt:variant>
      <vt:variant>
        <vt:i4>3</vt:i4>
      </vt:variant>
      <vt:variant>
        <vt:lpstr>Slide Titles</vt:lpstr>
      </vt:variant>
      <vt:variant>
        <vt:i4>23</vt:i4>
      </vt:variant>
    </vt:vector>
  </HeadingPairs>
  <TitlesOfParts>
    <vt:vector size="45" baseType="lpstr">
      <vt:lpstr>Arial</vt:lpstr>
      <vt:lpstr>Englebert</vt:lpstr>
      <vt:lpstr>Zilla Slab Light</vt:lpstr>
      <vt:lpstr>Unica One</vt:lpstr>
      <vt:lpstr>Roboto Slab Light</vt:lpstr>
      <vt:lpstr>Scope One</vt:lpstr>
      <vt:lpstr>Times New Roman</vt:lpstr>
      <vt:lpstr>Impact</vt:lpstr>
      <vt:lpstr>Verdana</vt:lpstr>
      <vt:lpstr>Staatliches</vt:lpstr>
      <vt:lpstr>Dosis ExtraLight</vt:lpstr>
      <vt:lpstr>Oswald Regular</vt:lpstr>
      <vt:lpstr>Fira Sans Extra Condensed Medium</vt:lpstr>
      <vt:lpstr>Calibri</vt:lpstr>
      <vt:lpstr>Josefin Sans</vt:lpstr>
      <vt:lpstr>Fira Sans Condensed ExtraLight</vt:lpstr>
      <vt:lpstr>Abel</vt:lpstr>
      <vt:lpstr>Squada One</vt:lpstr>
      <vt:lpstr>Dosis</vt:lpstr>
      <vt:lpstr>Back to School Social Media by Slidesgo</vt:lpstr>
      <vt:lpstr>Galaxy Gradient</vt:lpstr>
      <vt:lpstr>Isometric Proposal by Slidesgo</vt:lpstr>
      <vt:lpstr>Landslide detector</vt:lpstr>
      <vt:lpstr>ABOUT US</vt:lpstr>
      <vt:lpstr>HELLO!</vt:lpstr>
      <vt:lpstr>About us</vt:lpstr>
      <vt:lpstr>What is LandSlide!</vt:lpstr>
      <vt:lpstr>LandSlide DEMOGRAPHICS</vt:lpstr>
      <vt:lpstr>Causes of Landslide </vt:lpstr>
      <vt:lpstr>Slide 8</vt:lpstr>
      <vt:lpstr>FOR DETECTION WE USE ARDUINO</vt:lpstr>
      <vt:lpstr>Slide 10</vt:lpstr>
      <vt:lpstr>SIK Components</vt:lpstr>
      <vt:lpstr>—SOMEONE FAMOUS</vt:lpstr>
      <vt:lpstr>Requirements</vt:lpstr>
      <vt:lpstr>Arduino  sensors</vt:lpstr>
      <vt:lpstr>Slide 15</vt:lpstr>
      <vt:lpstr>Slide 16</vt:lpstr>
      <vt:lpstr>Soil Moisture Sensor</vt:lpstr>
      <vt:lpstr>Slide 18</vt:lpstr>
      <vt:lpstr>ACCELEROMETER  Sensor</vt:lpstr>
      <vt:lpstr>Each sensor has its own code to be provided to arduino Ide</vt:lpstr>
      <vt:lpstr>Sensor output</vt:lpstr>
      <vt:lpstr>Slide 22</vt:lpstr>
      <vt:lpstr>THANKS</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Landslide detector</dc:title>
  <dc:creator>NONI</dc:creator>
  <cp:lastModifiedBy>NONI</cp:lastModifiedBy>
  <cp:revision>37</cp:revision>
  <dcterms:modified xsi:type="dcterms:W3CDTF">2019-10-08T13:39:20Z</dcterms:modified>
</cp:coreProperties>
</file>